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heme/themeOverride2.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16" r:id="rId2"/>
    <p:sldMasterId id="2147484022" r:id="rId3"/>
    <p:sldMasterId id="2147484028" r:id="rId4"/>
  </p:sldMasterIdLst>
  <p:notesMasterIdLst>
    <p:notesMasterId r:id="rId161"/>
  </p:notesMasterIdLst>
  <p:handoutMasterIdLst>
    <p:handoutMasterId r:id="rId162"/>
  </p:handoutMasterIdLst>
  <p:sldIdLst>
    <p:sldId id="605" r:id="rId5"/>
    <p:sldId id="336" r:id="rId6"/>
    <p:sldId id="595" r:id="rId7"/>
    <p:sldId id="449" r:id="rId8"/>
    <p:sldId id="337" r:id="rId9"/>
    <p:sldId id="401" r:id="rId10"/>
    <p:sldId id="340" r:id="rId11"/>
    <p:sldId id="400" r:id="rId12"/>
    <p:sldId id="402" r:id="rId13"/>
    <p:sldId id="403" r:id="rId14"/>
    <p:sldId id="404" r:id="rId15"/>
    <p:sldId id="345" r:id="rId16"/>
    <p:sldId id="346" r:id="rId17"/>
    <p:sldId id="347" r:id="rId18"/>
    <p:sldId id="348" r:id="rId19"/>
    <p:sldId id="590" r:id="rId20"/>
    <p:sldId id="405" r:id="rId21"/>
    <p:sldId id="549" r:id="rId22"/>
    <p:sldId id="505" r:id="rId23"/>
    <p:sldId id="594" r:id="rId24"/>
    <p:sldId id="550" r:id="rId25"/>
    <p:sldId id="592" r:id="rId26"/>
    <p:sldId id="593" r:id="rId27"/>
    <p:sldId id="460" r:id="rId28"/>
    <p:sldId id="480" r:id="rId29"/>
    <p:sldId id="291" r:id="rId30"/>
    <p:sldId id="350" r:id="rId31"/>
    <p:sldId id="481" r:id="rId32"/>
    <p:sldId id="256" r:id="rId33"/>
    <p:sldId id="597" r:id="rId34"/>
    <p:sldId id="1574" r:id="rId35"/>
    <p:sldId id="461" r:id="rId36"/>
    <p:sldId id="351" r:id="rId37"/>
    <p:sldId id="568" r:id="rId38"/>
    <p:sldId id="569" r:id="rId39"/>
    <p:sldId id="596" r:id="rId40"/>
    <p:sldId id="588" r:id="rId41"/>
    <p:sldId id="451" r:id="rId42"/>
    <p:sldId id="454" r:id="rId43"/>
    <p:sldId id="452" r:id="rId44"/>
    <p:sldId id="453" r:id="rId45"/>
    <p:sldId id="455" r:id="rId46"/>
    <p:sldId id="1587" r:id="rId47"/>
    <p:sldId id="1588" r:id="rId48"/>
    <p:sldId id="456" r:id="rId49"/>
    <p:sldId id="457" r:id="rId50"/>
    <p:sldId id="385" r:id="rId51"/>
    <p:sldId id="1575" r:id="rId52"/>
    <p:sldId id="312" r:id="rId53"/>
    <p:sldId id="313" r:id="rId54"/>
    <p:sldId id="314" r:id="rId55"/>
    <p:sldId id="317" r:id="rId56"/>
    <p:sldId id="318" r:id="rId57"/>
    <p:sldId id="320" r:id="rId58"/>
    <p:sldId id="322" r:id="rId59"/>
    <p:sldId id="321" r:id="rId60"/>
    <p:sldId id="315" r:id="rId61"/>
    <p:sldId id="316" r:id="rId62"/>
    <p:sldId id="323" r:id="rId63"/>
    <p:sldId id="435" r:id="rId64"/>
    <p:sldId id="447" r:id="rId65"/>
    <p:sldId id="437" r:id="rId66"/>
    <p:sldId id="459" r:id="rId67"/>
    <p:sldId id="438" r:id="rId68"/>
    <p:sldId id="439" r:id="rId69"/>
    <p:sldId id="448" r:id="rId70"/>
    <p:sldId id="388" r:id="rId71"/>
    <p:sldId id="389" r:id="rId72"/>
    <p:sldId id="390" r:id="rId73"/>
    <p:sldId id="391" r:id="rId74"/>
    <p:sldId id="392" r:id="rId75"/>
    <p:sldId id="604" r:id="rId76"/>
    <p:sldId id="603" r:id="rId77"/>
    <p:sldId id="570" r:id="rId78"/>
    <p:sldId id="571" r:id="rId79"/>
    <p:sldId id="572" r:id="rId80"/>
    <p:sldId id="606" r:id="rId81"/>
    <p:sldId id="607" r:id="rId82"/>
    <p:sldId id="573" r:id="rId83"/>
    <p:sldId id="574" r:id="rId84"/>
    <p:sldId id="575" r:id="rId85"/>
    <p:sldId id="576" r:id="rId86"/>
    <p:sldId id="577" r:id="rId87"/>
    <p:sldId id="578" r:id="rId88"/>
    <p:sldId id="598" r:id="rId89"/>
    <p:sldId id="599" r:id="rId90"/>
    <p:sldId id="600" r:id="rId91"/>
    <p:sldId id="601" r:id="rId92"/>
    <p:sldId id="602" r:id="rId93"/>
    <p:sldId id="579" r:id="rId94"/>
    <p:sldId id="580" r:id="rId95"/>
    <p:sldId id="581" r:id="rId96"/>
    <p:sldId id="582" r:id="rId97"/>
    <p:sldId id="583" r:id="rId98"/>
    <p:sldId id="584" r:id="rId99"/>
    <p:sldId id="586" r:id="rId100"/>
    <p:sldId id="589" r:id="rId101"/>
    <p:sldId id="1585" r:id="rId102"/>
    <p:sldId id="257" r:id="rId103"/>
    <p:sldId id="258" r:id="rId104"/>
    <p:sldId id="259" r:id="rId105"/>
    <p:sldId id="260" r:id="rId106"/>
    <p:sldId id="261" r:id="rId107"/>
    <p:sldId id="262" r:id="rId108"/>
    <p:sldId id="263" r:id="rId109"/>
    <p:sldId id="264" r:id="rId110"/>
    <p:sldId id="265" r:id="rId111"/>
    <p:sldId id="266" r:id="rId112"/>
    <p:sldId id="267" r:id="rId113"/>
    <p:sldId id="268" r:id="rId114"/>
    <p:sldId id="269" r:id="rId115"/>
    <p:sldId id="496" r:id="rId116"/>
    <p:sldId id="499" r:id="rId117"/>
    <p:sldId id="500" r:id="rId118"/>
    <p:sldId id="501" r:id="rId119"/>
    <p:sldId id="502" r:id="rId120"/>
    <p:sldId id="483" r:id="rId121"/>
    <p:sldId id="504" r:id="rId122"/>
    <p:sldId id="493" r:id="rId123"/>
    <p:sldId id="486" r:id="rId124"/>
    <p:sldId id="1586" r:id="rId125"/>
    <p:sldId id="585" r:id="rId126"/>
    <p:sldId id="548" r:id="rId127"/>
    <p:sldId id="1591" r:id="rId128"/>
    <p:sldId id="1592" r:id="rId129"/>
    <p:sldId id="488" r:id="rId130"/>
    <p:sldId id="489" r:id="rId131"/>
    <p:sldId id="490" r:id="rId132"/>
    <p:sldId id="491" r:id="rId133"/>
    <p:sldId id="1590" r:id="rId134"/>
    <p:sldId id="1589" r:id="rId135"/>
    <p:sldId id="1594" r:id="rId136"/>
    <p:sldId id="1593" r:id="rId137"/>
    <p:sldId id="492" r:id="rId138"/>
    <p:sldId id="510" r:id="rId139"/>
    <p:sldId id="511" r:id="rId140"/>
    <p:sldId id="512" r:id="rId141"/>
    <p:sldId id="353" r:id="rId142"/>
    <p:sldId id="355" r:id="rId143"/>
    <p:sldId id="364" r:id="rId144"/>
    <p:sldId id="1595" r:id="rId145"/>
    <p:sldId id="307" r:id="rId146"/>
    <p:sldId id="1596" r:id="rId147"/>
    <p:sldId id="308" r:id="rId148"/>
    <p:sldId id="309" r:id="rId149"/>
    <p:sldId id="1576" r:id="rId150"/>
    <p:sldId id="310" r:id="rId151"/>
    <p:sldId id="311" r:id="rId152"/>
    <p:sldId id="1577" r:id="rId153"/>
    <p:sldId id="1578" r:id="rId154"/>
    <p:sldId id="1579" r:id="rId155"/>
    <p:sldId id="1580" r:id="rId156"/>
    <p:sldId id="1581" r:id="rId157"/>
    <p:sldId id="1582" r:id="rId158"/>
    <p:sldId id="1583" r:id="rId159"/>
    <p:sldId id="1584" r:id="rId16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0778" autoAdjust="0"/>
  </p:normalViewPr>
  <p:slideViewPr>
    <p:cSldViewPr>
      <p:cViewPr varScale="1">
        <p:scale>
          <a:sx n="66" d="100"/>
          <a:sy n="66" d="100"/>
        </p:scale>
        <p:origin x="970" y="45"/>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4798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notesMaster" Target="notesMasters/notes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theme" Target="theme/theme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pieChart>
        <c:varyColors val="1"/>
        <c:ser>
          <c:idx val="0"/>
          <c:order val="0"/>
          <c:tx>
            <c:strRef>
              <c:f>Sheet1!$B$1</c:f>
              <c:strCache>
                <c:ptCount val="1"/>
                <c:pt idx="0">
                  <c:v>Mother Ethnicity</c:v>
                </c:pt>
              </c:strCache>
            </c:strRef>
          </c:tx>
          <c:cat>
            <c:strRef>
              <c:f>Sheet1!$A$2:$A$7</c:f>
              <c:strCache>
                <c:ptCount val="6"/>
                <c:pt idx="0">
                  <c:v>White</c:v>
                </c:pt>
                <c:pt idx="1">
                  <c:v>Hispanic</c:v>
                </c:pt>
                <c:pt idx="2">
                  <c:v>African American</c:v>
                </c:pt>
                <c:pt idx="3">
                  <c:v>Asian</c:v>
                </c:pt>
                <c:pt idx="4">
                  <c:v>Pacific Islander</c:v>
                </c:pt>
                <c:pt idx="5">
                  <c:v>other Non-white</c:v>
                </c:pt>
              </c:strCache>
            </c:strRef>
          </c:cat>
          <c:val>
            <c:numRef>
              <c:f>Sheet1!$B$2:$B$7</c:f>
              <c:numCache>
                <c:formatCode>0%</c:formatCode>
                <c:ptCount val="6"/>
                <c:pt idx="0">
                  <c:v>0.9</c:v>
                </c:pt>
                <c:pt idx="1">
                  <c:v>0.03</c:v>
                </c:pt>
                <c:pt idx="2">
                  <c:v>0.02</c:v>
                </c:pt>
                <c:pt idx="3">
                  <c:v>0.01</c:v>
                </c:pt>
                <c:pt idx="4">
                  <c:v>0.01</c:v>
                </c:pt>
                <c:pt idx="5">
                  <c:v>0.03</c:v>
                </c:pt>
              </c:numCache>
            </c:numRef>
          </c:val>
          <c:extLst>
            <c:ext xmlns:c16="http://schemas.microsoft.com/office/drawing/2014/chart" uri="{C3380CC4-5D6E-409C-BE32-E72D297353CC}">
              <c16:uniqueId val="{00000000-E06A-4264-9910-BEE19FA17479}"/>
            </c:ext>
          </c:extLst>
        </c:ser>
        <c:dLbls>
          <c:showLegendKey val="0"/>
          <c:showVal val="0"/>
          <c:showCatName val="0"/>
          <c:showSerName val="0"/>
          <c:showPercent val="0"/>
          <c:showBubbleSize val="0"/>
          <c:showLeaderLines val="1"/>
        </c:dLbls>
        <c:firstSliceAng val="0"/>
      </c:pieChart>
    </c:plotArea>
    <c:legend>
      <c:legendPos val="r"/>
      <c:overlay val="0"/>
      <c:txPr>
        <a:bodyPr/>
        <a:lstStyle/>
        <a:p>
          <a:pPr>
            <a:defRPr sz="11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overlay val="0"/>
    </c:title>
    <c:autoTitleDeleted val="0"/>
    <c:plotArea>
      <c:layout/>
      <c:pieChart>
        <c:varyColors val="1"/>
        <c:ser>
          <c:idx val="0"/>
          <c:order val="0"/>
          <c:tx>
            <c:strRef>
              <c:f>Sheet1!$B$1</c:f>
              <c:strCache>
                <c:ptCount val="1"/>
                <c:pt idx="0">
                  <c:v>Income</c:v>
                </c:pt>
              </c:strCache>
            </c:strRef>
          </c:tx>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Sheet1!$A$2:$A$5</c:f>
              <c:strCache>
                <c:ptCount val="4"/>
                <c:pt idx="0">
                  <c:v>Less than $20,000</c:v>
                </c:pt>
                <c:pt idx="1">
                  <c:v>$20,000-40,000</c:v>
                </c:pt>
                <c:pt idx="2">
                  <c:v>$40,000-60,000</c:v>
                </c:pt>
                <c:pt idx="3">
                  <c:v>Over $60,0000</c:v>
                </c:pt>
              </c:strCache>
            </c:strRef>
          </c:cat>
          <c:val>
            <c:numRef>
              <c:f>Sheet1!$B$2:$B$5</c:f>
              <c:numCache>
                <c:formatCode>0%</c:formatCode>
                <c:ptCount val="4"/>
                <c:pt idx="0">
                  <c:v>0.08</c:v>
                </c:pt>
                <c:pt idx="1">
                  <c:v>0.17</c:v>
                </c:pt>
                <c:pt idx="2">
                  <c:v>0.26</c:v>
                </c:pt>
                <c:pt idx="3">
                  <c:v>0.49</c:v>
                </c:pt>
              </c:numCache>
            </c:numRef>
          </c:val>
          <c:extLst>
            <c:ext xmlns:c16="http://schemas.microsoft.com/office/drawing/2014/chart" uri="{C3380CC4-5D6E-409C-BE32-E72D297353CC}">
              <c16:uniqueId val="{00000000-39A0-47DE-811A-788892AC7928}"/>
            </c:ext>
          </c:extLst>
        </c:ser>
        <c:dLbls>
          <c:showLegendKey val="0"/>
          <c:showVal val="0"/>
          <c:showCatName val="0"/>
          <c:showSerName val="0"/>
          <c:showPercent val="1"/>
          <c:showBubbleSize val="0"/>
          <c:showLeaderLines val="1"/>
        </c:dLbls>
        <c:firstSliceAng val="0"/>
      </c:pieChart>
    </c:plotArea>
    <c:legend>
      <c:legendPos val="r"/>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Advanced </a:t>
            </a:r>
            <a:br>
              <a:rPr lang="en-US" sz="1200" dirty="0"/>
            </a:br>
            <a:r>
              <a:rPr lang="en-US" sz="1200" dirty="0"/>
              <a:t>Developmental </a:t>
            </a:r>
            <a:br>
              <a:rPr lang="en-US" sz="1200" dirty="0"/>
            </a:br>
            <a:r>
              <a:rPr lang="en-US" sz="1200" dirty="0"/>
              <a:t>Psychology</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20004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a:t>
            </a:fld>
            <a:endParaRPr lang="en-US"/>
          </a:p>
        </p:txBody>
      </p:sp>
    </p:spTree>
    <p:extLst>
      <p:ext uri="{BB962C8B-B14F-4D97-AF65-F5344CB8AC3E}">
        <p14:creationId xmlns:p14="http://schemas.microsoft.com/office/powerpoint/2010/main" val="1780193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AD4481B6-7E0D-44CF-A96A-CB2F13473DB4}" type="slidenum">
              <a:rPr lang="en-US" altLang="en-US" sz="1200" smtClean="0"/>
              <a:pPr/>
              <a:t>3</a:t>
            </a:fld>
            <a:endParaRPr lang="en-US" alt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15532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5F7C52EE-4409-4DA1-8948-C4348E85A22E}" type="slidenum">
              <a:rPr lang="en-US" altLang="en-US" sz="1200" smtClean="0"/>
              <a:pPr/>
              <a:t>4</a:t>
            </a:fld>
            <a:endParaRPr lang="en-US" altLang="en-US" sz="1200"/>
          </a:p>
        </p:txBody>
      </p:sp>
    </p:spTree>
    <p:extLst>
      <p:ext uri="{BB962C8B-B14F-4D97-AF65-F5344CB8AC3E}">
        <p14:creationId xmlns:p14="http://schemas.microsoft.com/office/powerpoint/2010/main" val="2592924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88F355-731F-41E1-801E-FD26A0CC2BE8}" type="slidenum">
              <a:rPr lang="en-US"/>
              <a:pPr/>
              <a:t>5</a:t>
            </a:fld>
            <a:endParaRPr lang="en-US"/>
          </a:p>
        </p:txBody>
      </p:sp>
      <p:sp>
        <p:nvSpPr>
          <p:cNvPr id="530434" name="Rectangle 2"/>
          <p:cNvSpPr>
            <a:spLocks noGrp="1" noRot="1" noChangeAspect="1" noChangeArrowheads="1" noTextEdit="1"/>
          </p:cNvSpPr>
          <p:nvPr>
            <p:ph type="sldImg"/>
          </p:nvPr>
        </p:nvSpPr>
        <p:spPr>
          <a:ln/>
        </p:spPr>
      </p:sp>
      <p:sp>
        <p:nvSpPr>
          <p:cNvPr id="53043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585130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065D8933-C860-42F4-A2B6-B09C17815CB1}" type="slidenum">
              <a:rPr lang="en-US" altLang="en-US" sz="1200" smtClean="0"/>
              <a:pPr/>
              <a:t>6</a:t>
            </a:fld>
            <a:endParaRPr lang="en-US" alt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620304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D15BF5-CC89-476B-B075-4DA2713A4A7E}" type="slidenum">
              <a:rPr lang="en-US"/>
              <a:pPr/>
              <a:t>7</a:t>
            </a:fld>
            <a:endParaRPr lang="en-US"/>
          </a:p>
        </p:txBody>
      </p:sp>
      <p:sp>
        <p:nvSpPr>
          <p:cNvPr id="536578" name="Rectangle 2"/>
          <p:cNvSpPr>
            <a:spLocks noGrp="1" noRot="1" noChangeAspect="1" noChangeArrowheads="1" noTextEdit="1"/>
          </p:cNvSpPr>
          <p:nvPr>
            <p:ph type="sldImg"/>
          </p:nvPr>
        </p:nvSpPr>
        <p:spPr>
          <a:ln/>
        </p:spPr>
      </p:sp>
      <p:sp>
        <p:nvSpPr>
          <p:cNvPr id="53657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110680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FF0F63D2-9C03-46C6-9EEC-9734796E90DF}" type="slidenum">
              <a:rPr lang="en-US" altLang="en-US" sz="1200" smtClean="0"/>
              <a:pPr/>
              <a:t>8</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21761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2F571FE9-DAFE-469D-A209-19317266B1E1}" type="slidenum">
              <a:rPr lang="en-US" altLang="en-US" sz="1200" smtClean="0"/>
              <a:pPr/>
              <a:t>9</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42033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C6074B97-FC97-40A5-885D-E8839CC6381F}" type="slidenum">
              <a:rPr lang="en-US" altLang="en-US" sz="1200" smtClean="0"/>
              <a:pPr/>
              <a:t>10</a:t>
            </a:fld>
            <a:endParaRPr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5499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0DC4DC43-6FB0-4AF3-9765-51E6B0D29F18}" type="slidenum">
              <a:rPr lang="en-US" altLang="en-US" sz="1200" smtClean="0"/>
              <a:pPr/>
              <a:t>11</a:t>
            </a:fld>
            <a:endParaRPr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745605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12</a:t>
            </a:fld>
            <a:endParaRPr lang="en-US"/>
          </a:p>
        </p:txBody>
      </p:sp>
    </p:spTree>
    <p:extLst>
      <p:ext uri="{BB962C8B-B14F-4D97-AF65-F5344CB8AC3E}">
        <p14:creationId xmlns:p14="http://schemas.microsoft.com/office/powerpoint/2010/main" val="1788705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13</a:t>
            </a:fld>
            <a:endParaRPr lang="en-US"/>
          </a:p>
        </p:txBody>
      </p:sp>
    </p:spTree>
    <p:extLst>
      <p:ext uri="{BB962C8B-B14F-4D97-AF65-F5344CB8AC3E}">
        <p14:creationId xmlns:p14="http://schemas.microsoft.com/office/powerpoint/2010/main" val="55716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14</a:t>
            </a:fld>
            <a:endParaRPr lang="en-US"/>
          </a:p>
        </p:txBody>
      </p:sp>
    </p:spTree>
    <p:extLst>
      <p:ext uri="{BB962C8B-B14F-4D97-AF65-F5344CB8AC3E}">
        <p14:creationId xmlns:p14="http://schemas.microsoft.com/office/powerpoint/2010/main" val="3477196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607A8B-DE10-453E-9274-7FCBF9ED238F}" type="slidenum">
              <a:rPr lang="en-US"/>
              <a:pPr/>
              <a:t>15</a:t>
            </a:fld>
            <a:endParaRPr lang="en-US"/>
          </a:p>
        </p:txBody>
      </p:sp>
      <p:sp>
        <p:nvSpPr>
          <p:cNvPr id="547842" name="Rectangle 2"/>
          <p:cNvSpPr>
            <a:spLocks noGrp="1" noRot="1" noChangeAspect="1" noChangeArrowheads="1" noTextEdit="1"/>
          </p:cNvSpPr>
          <p:nvPr>
            <p:ph type="sldImg"/>
          </p:nvPr>
        </p:nvSpPr>
        <p:spPr>
          <a:ln/>
        </p:spPr>
      </p:sp>
      <p:sp>
        <p:nvSpPr>
          <p:cNvPr id="5478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53451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CC3ABBA-560D-4EF2-8C3C-69818E34E8DA}" type="slidenum">
              <a:rPr lang="en-US" altLang="en-US" sz="1200" smtClean="0"/>
              <a:pPr/>
              <a:t>16</a:t>
            </a:fld>
            <a:endParaRPr lang="en-US" altLang="en-US"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990017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4ABD7325-ABE6-4353-B69E-3D6908D58914}" type="slidenum">
              <a:rPr lang="en-US" altLang="en-US" sz="1200" smtClean="0"/>
              <a:pPr/>
              <a:t>17</a:t>
            </a:fld>
            <a:endParaRPr lang="en-US"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94697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7FA4B3F9-8C2D-432C-A3C3-1F5DEC23A00F}" type="slidenum">
              <a:rPr lang="en-US" altLang="en-US" sz="1200" smtClean="0"/>
              <a:pPr/>
              <a:t>18</a:t>
            </a:fld>
            <a:endParaRPr lang="en-US"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515567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4D9DB1A6-D975-4127-8978-76DE5791868D}" type="slidenum">
              <a:rPr lang="en-US" altLang="en-US" sz="1200" smtClean="0"/>
              <a:pPr/>
              <a:t>19</a:t>
            </a:fld>
            <a:endParaRPr lang="en-US"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97833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483B2F54-FE31-49B5-9837-763D6BEAF9A5}" type="slidenum">
              <a:rPr lang="en-US" altLang="en-US" sz="1200" smtClean="0"/>
              <a:pPr/>
              <a:t>21</a:t>
            </a:fld>
            <a:endParaRPr lang="en-US" altLang="en-US" sz="1200"/>
          </a:p>
        </p:txBody>
      </p:sp>
    </p:spTree>
    <p:extLst>
      <p:ext uri="{BB962C8B-B14F-4D97-AF65-F5344CB8AC3E}">
        <p14:creationId xmlns:p14="http://schemas.microsoft.com/office/powerpoint/2010/main" val="2527068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6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A5CEA0C8-9F37-48E2-9D97-4441905DA7B2}" type="slidenum">
              <a:rPr lang="en-US" altLang="en-US" sz="1200" smtClean="0">
                <a:solidFill>
                  <a:srgbClr val="000000"/>
                </a:solidFill>
                <a:ea typeface="MS PGothic" panose="020B0600070205080204" pitchFamily="34" charset="-128"/>
              </a:rPr>
              <a:pPr/>
              <a:t>22</a:t>
            </a:fld>
            <a:endParaRPr lang="en-US" altLang="en-US" sz="1200">
              <a:solidFill>
                <a:srgbClr val="000000"/>
              </a:solidFill>
              <a:ea typeface="MS PGothic" panose="020B0600070205080204" pitchFamily="34" charset="-128"/>
            </a:endParaRPr>
          </a:p>
        </p:txBody>
      </p:sp>
    </p:spTree>
    <p:extLst>
      <p:ext uri="{BB962C8B-B14F-4D97-AF65-F5344CB8AC3E}">
        <p14:creationId xmlns:p14="http://schemas.microsoft.com/office/powerpoint/2010/main" val="1139510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98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BAE55609-B9CA-435C-B09E-B04556812E1D}" type="slidenum">
              <a:rPr lang="en-US" altLang="en-US" sz="1200" smtClean="0">
                <a:solidFill>
                  <a:srgbClr val="000000"/>
                </a:solidFill>
                <a:ea typeface="MS PGothic" panose="020B0600070205080204" pitchFamily="34" charset="-128"/>
              </a:rPr>
              <a:pPr/>
              <a:t>23</a:t>
            </a:fld>
            <a:endParaRPr lang="en-US" altLang="en-US" sz="1200">
              <a:solidFill>
                <a:srgbClr val="000000"/>
              </a:solidFill>
              <a:ea typeface="MS PGothic" panose="020B0600070205080204" pitchFamily="34" charset="-128"/>
            </a:endParaRPr>
          </a:p>
        </p:txBody>
      </p:sp>
    </p:spTree>
    <p:extLst>
      <p:ext uri="{BB962C8B-B14F-4D97-AF65-F5344CB8AC3E}">
        <p14:creationId xmlns:p14="http://schemas.microsoft.com/office/powerpoint/2010/main" val="1201208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57D1A288-826F-4E0A-9474-735B734FF808}" type="slidenum">
              <a:rPr lang="en-US" altLang="en-US" sz="1200" smtClean="0"/>
              <a:pPr/>
              <a:t>24</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867600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A203C57D-7EE8-48FB-91DF-35D900298C93}" type="slidenum">
              <a:rPr lang="en-US" altLang="en-US" sz="1200" smtClean="0"/>
              <a:pPr/>
              <a:t>25</a:t>
            </a:fld>
            <a:endParaRPr lang="en-US" altLang="en-US" sz="120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50552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922939">
              <a:defRPr/>
            </a:pPr>
            <a:r>
              <a:rPr lang="en-US" b="0" i="0" dirty="0"/>
              <a:t>Once</a:t>
            </a:r>
            <a:r>
              <a:rPr lang="en-US" b="0" i="0" baseline="0" dirty="0"/>
              <a:t> children form an attachment to a caregiver, there are 4 specific types of attachment…</a:t>
            </a:r>
          </a:p>
          <a:p>
            <a:pPr defTabSz="922939">
              <a:defRPr/>
            </a:pPr>
            <a:endParaRPr lang="en-US" b="1" dirty="0"/>
          </a:p>
          <a:p>
            <a:pPr defTabSz="922939">
              <a:defRPr/>
            </a:pPr>
            <a:r>
              <a:rPr lang="en-US" b="1" dirty="0"/>
              <a:t>Secure Children</a:t>
            </a:r>
            <a:r>
              <a:rPr lang="en-US" b="0" dirty="0"/>
              <a:t>: Use parents as a secure base.</a:t>
            </a:r>
            <a:r>
              <a:rPr lang="en-US" b="0" baseline="0" dirty="0"/>
              <a:t>  When separated, they may or may not cry but when the parent returns, they actively seek contact and their crying is reduced immediately.  About 65% of North American infants in middle-SES families show this pattern</a:t>
            </a:r>
            <a:endParaRPr lang="en-US" b="0" dirty="0"/>
          </a:p>
          <a:p>
            <a:pPr defTabSz="922939">
              <a:defRPr/>
            </a:pPr>
            <a:endParaRPr lang="en-US" b="1" dirty="0"/>
          </a:p>
          <a:p>
            <a:pPr defTabSz="922939">
              <a:defRPr/>
            </a:pPr>
            <a:r>
              <a:rPr lang="en-US" b="1" dirty="0"/>
              <a:t>Avoidant</a:t>
            </a:r>
            <a:r>
              <a:rPr lang="en-US" dirty="0"/>
              <a:t> children seem not to care whether parent is present or absent. </a:t>
            </a:r>
          </a:p>
          <a:p>
            <a:pPr defTabSz="922939">
              <a:defRPr/>
            </a:pPr>
            <a:r>
              <a:rPr lang="en-US" dirty="0"/>
              <a:t>When the caregiver leaves, the infant is not distressed, and at reunion,</a:t>
            </a:r>
            <a:r>
              <a:rPr lang="en-US" baseline="0" dirty="0"/>
              <a:t> </a:t>
            </a:r>
            <a:r>
              <a:rPr lang="en-US" dirty="0"/>
              <a:t>do not move toward the parent or try to initiate contact,</a:t>
            </a:r>
            <a:r>
              <a:rPr lang="en-US" baseline="0" dirty="0"/>
              <a:t> or slow to</a:t>
            </a:r>
          </a:p>
          <a:p>
            <a:pPr defTabSz="922939">
              <a:defRPr/>
            </a:pPr>
            <a:r>
              <a:rPr lang="en-US" b="1" dirty="0"/>
              <a:t>-</a:t>
            </a:r>
            <a:r>
              <a:rPr lang="en-US" b="0" u="sng" dirty="0"/>
              <a:t>P</a:t>
            </a:r>
            <a:r>
              <a:rPr lang="en-US" u="sng" dirty="0"/>
              <a:t>arent</a:t>
            </a:r>
            <a:r>
              <a:rPr lang="en-US" dirty="0"/>
              <a:t> does not provide adequate comfort when the child is emotionally upset, ill, or hurt</a:t>
            </a:r>
            <a:r>
              <a:rPr lang="en-US" baseline="0" dirty="0"/>
              <a:t> (rejecting)</a:t>
            </a:r>
          </a:p>
          <a:p>
            <a:pPr defTabSz="922939">
              <a:defRPr/>
            </a:pPr>
            <a:endParaRPr lang="en-US" baseline="0" dirty="0"/>
          </a:p>
          <a:p>
            <a:pPr defTabSz="922939">
              <a:defRPr/>
            </a:pPr>
            <a:r>
              <a:rPr lang="en-US" b="1" baseline="0" dirty="0"/>
              <a:t>Resistant</a:t>
            </a:r>
            <a:r>
              <a:rPr lang="en-US" baseline="0" dirty="0"/>
              <a:t>  </a:t>
            </a:r>
            <a:r>
              <a:rPr lang="en-US" dirty="0"/>
              <a:t>-Before separation, infants are reluctant to explore their environment,</a:t>
            </a:r>
            <a:r>
              <a:rPr lang="en-US" baseline="0" dirty="0"/>
              <a:t> seem </a:t>
            </a:r>
            <a:r>
              <a:rPr lang="en-US" dirty="0"/>
              <a:t>preoccupied with getting attention of caregiver.  </a:t>
            </a:r>
          </a:p>
          <a:p>
            <a:pPr defTabSz="922939">
              <a:defRPr/>
            </a:pPr>
            <a:r>
              <a:rPr lang="en-US" dirty="0"/>
              <a:t>-When their parent leaves, they are distressed, and when the caregiver returns, both</a:t>
            </a:r>
            <a:r>
              <a:rPr lang="en-US" baseline="0" dirty="0"/>
              <a:t> </a:t>
            </a:r>
            <a:r>
              <a:rPr lang="en-US" dirty="0"/>
              <a:t>seek and resist contact. They combine clinginess with angry, resistive behavior (hitting/pushing parents, continue to cry, can’t be comforted)</a:t>
            </a:r>
            <a:endParaRPr lang="en-US" baseline="0" dirty="0"/>
          </a:p>
          <a:p>
            <a:pPr defTabSz="922939">
              <a:defRPr/>
            </a:pPr>
            <a:r>
              <a:rPr lang="en-US" u="sng" dirty="0"/>
              <a:t>Parents</a:t>
            </a:r>
            <a:r>
              <a:rPr lang="en-US" dirty="0"/>
              <a:t> tend to be inconsistent in response to their child’s signals of distress.</a:t>
            </a:r>
          </a:p>
          <a:p>
            <a:pPr defTabSz="922939">
              <a:defRPr/>
            </a:pPr>
            <a:endParaRPr lang="en-US" baseline="0" dirty="0"/>
          </a:p>
          <a:p>
            <a:r>
              <a:rPr lang="en-US" b="1" dirty="0"/>
              <a:t>Disorganized/disoriented </a:t>
            </a:r>
            <a:r>
              <a:rPr lang="en-US" dirty="0"/>
              <a:t>children lack an organized pattern to their behavior </a:t>
            </a:r>
          </a:p>
          <a:p>
            <a:r>
              <a:rPr lang="en-US" dirty="0"/>
              <a:t>-Disorganized children display unusual behaviors such as approaching the caregiver with their head averted</a:t>
            </a:r>
            <a:r>
              <a:rPr lang="en-US" baseline="0" dirty="0"/>
              <a:t> (</a:t>
            </a:r>
            <a:r>
              <a:rPr lang="en-US" dirty="0"/>
              <a:t>fear or confusion to the cg)</a:t>
            </a:r>
          </a:p>
          <a:p>
            <a:r>
              <a:rPr lang="en-US" dirty="0"/>
              <a:t>-Disorganization is considered an extreme form of insecurity</a:t>
            </a:r>
            <a:endParaRPr lang="en-US" baseline="0" dirty="0"/>
          </a:p>
          <a:p>
            <a:r>
              <a:rPr lang="en-US" baseline="0" dirty="0"/>
              <a:t>-</a:t>
            </a:r>
            <a:r>
              <a:rPr lang="en-US" dirty="0"/>
              <a:t>At reunion, these infants show confused,</a:t>
            </a:r>
            <a:r>
              <a:rPr lang="en-US" baseline="0" dirty="0"/>
              <a:t> contradictory behaviors (like looking away while the parent is holding them or approaching the parent with a flat, depressed emotion – some display odd, frozen postures)</a:t>
            </a:r>
          </a:p>
          <a:p>
            <a:endParaRPr lang="en-US" dirty="0"/>
          </a:p>
          <a:p>
            <a:r>
              <a:rPr lang="en-US" dirty="0"/>
              <a:t>Insecure Attachment averages 85% in maltreated children</a:t>
            </a:r>
          </a:p>
        </p:txBody>
      </p:sp>
      <p:sp>
        <p:nvSpPr>
          <p:cNvPr id="4" name="Slide Number Placeholder 3"/>
          <p:cNvSpPr>
            <a:spLocks noGrp="1"/>
          </p:cNvSpPr>
          <p:nvPr>
            <p:ph type="sldNum" sz="quarter" idx="10"/>
          </p:nvPr>
        </p:nvSpPr>
        <p:spPr/>
        <p:txBody>
          <a:bodyPr/>
          <a:lstStyle/>
          <a:p>
            <a:fld id="{1609F6A3-5739-48D4-B0E1-7096AF892B89}" type="slidenum">
              <a:rPr lang="en-US" smtClean="0"/>
              <a:pPr/>
              <a:t>26</a:t>
            </a:fld>
            <a:endParaRPr lang="en-US"/>
          </a:p>
        </p:txBody>
      </p:sp>
    </p:spTree>
    <p:extLst>
      <p:ext uri="{BB962C8B-B14F-4D97-AF65-F5344CB8AC3E}">
        <p14:creationId xmlns:p14="http://schemas.microsoft.com/office/powerpoint/2010/main" val="4252216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27</a:t>
            </a:fld>
            <a:endParaRPr lang="en-US"/>
          </a:p>
        </p:txBody>
      </p:sp>
    </p:spTree>
    <p:extLst>
      <p:ext uri="{BB962C8B-B14F-4D97-AF65-F5344CB8AC3E}">
        <p14:creationId xmlns:p14="http://schemas.microsoft.com/office/powerpoint/2010/main" val="1381043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6BB4636F-CC1F-4892-852D-73E816AEFE2F}" type="slidenum">
              <a:rPr lang="en-US" altLang="en-US" sz="1200" smtClean="0"/>
              <a:pPr/>
              <a:t>28</a:t>
            </a:fld>
            <a:endParaRPr lang="en-US" altLang="en-US" sz="1200"/>
          </a:p>
        </p:txBody>
      </p:sp>
    </p:spTree>
    <p:extLst>
      <p:ext uri="{BB962C8B-B14F-4D97-AF65-F5344CB8AC3E}">
        <p14:creationId xmlns:p14="http://schemas.microsoft.com/office/powerpoint/2010/main" val="1406166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92DF978-CBD8-43CE-8F79-5BBC31F0745E}" type="slidenum">
              <a:rPr lang="en-US" altLang="en-US" smtClean="0"/>
              <a:pPr>
                <a:spcBef>
                  <a:spcPct val="0"/>
                </a:spcBef>
              </a:pPr>
              <a:t>30</a:t>
            </a:fld>
            <a:endParaRPr lang="en-US" altLang="en-US"/>
          </a:p>
        </p:txBody>
      </p:sp>
    </p:spTree>
    <p:extLst>
      <p:ext uri="{BB962C8B-B14F-4D97-AF65-F5344CB8AC3E}">
        <p14:creationId xmlns:p14="http://schemas.microsoft.com/office/powerpoint/2010/main" val="740542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38175-418F-769C-0E29-DEA3BB823A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7588A-FEFE-3C1A-43B3-969FE9F7BC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A0E17-F8FA-1EB7-C75D-1EC0EA38D8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7D37B5-3CE7-B115-C58A-D404909CB9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E7623C-7954-754D-9DDB-46944E8122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73736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CCDC790D-EF25-44E2-9985-26CABDFC1735}" type="slidenum">
              <a:rPr lang="en-US" altLang="en-US" sz="1200" smtClean="0"/>
              <a:pPr/>
              <a:t>32</a:t>
            </a:fld>
            <a:endParaRPr lang="en-US" altLang="en-US" sz="1200"/>
          </a:p>
        </p:txBody>
      </p:sp>
      <p:sp>
        <p:nvSpPr>
          <p:cNvPr id="98307" name="Rectangle 2"/>
          <p:cNvSpPr>
            <a:spLocks noGrp="1" noRot="1" noChangeAspect="1" noChangeArrowheads="1" noTextEdit="1"/>
          </p:cNvSpPr>
          <p:nvPr>
            <p:ph type="sldImg"/>
          </p:nvPr>
        </p:nvSpPr>
        <p:spPr>
          <a:solidFill>
            <a:srgbClr val="FFFFFF"/>
          </a:solidFill>
          <a:ln/>
        </p:spPr>
      </p:sp>
      <p:sp>
        <p:nvSpPr>
          <p:cNvPr id="98308" name="Rectangle 3"/>
          <p:cNvSpPr>
            <a:spLocks noGrp="1" noChangeArrowheads="1"/>
          </p:cNvSpPr>
          <p:nvPr>
            <p:ph type="body" idx="1"/>
          </p:nvPr>
        </p:nvSpPr>
        <p:spPr>
          <a:solidFill>
            <a:srgbClr val="FFFFFF"/>
          </a:solidFill>
          <a:ln>
            <a:solidFill>
              <a:srgbClr val="000000"/>
            </a:solidFill>
          </a:ln>
        </p:spPr>
        <p:txBody>
          <a:bodyPr/>
          <a:lstStyle/>
          <a:p>
            <a:r>
              <a:rPr lang="en-US" altLang="en-US"/>
              <a:t>So, the attachment behaviors are what we observe.  </a:t>
            </a:r>
          </a:p>
          <a:p>
            <a:r>
              <a:rPr lang="en-US" altLang="en-US"/>
              <a:t>The attachment system is activated when the child is under stress.  </a:t>
            </a:r>
          </a:p>
          <a:p>
            <a:r>
              <a:rPr lang="en-US" altLang="en-US"/>
              <a:t>We observe the behaviors that result and compare them to patterns and classify the child’s level of security.</a:t>
            </a:r>
          </a:p>
          <a:p>
            <a:endParaRPr lang="en-US" altLang="en-US"/>
          </a:p>
          <a:p>
            <a:r>
              <a:rPr lang="en-US" altLang="en-US"/>
              <a:t>Secure attachment is an balance btw proximity and exploration.  </a:t>
            </a:r>
          </a:p>
          <a:p>
            <a:r>
              <a:rPr lang="en-US" altLang="en-US"/>
              <a:t>The child uses the mother as a secure base to explore their environment.</a:t>
            </a:r>
          </a:p>
          <a:p>
            <a:r>
              <a:rPr lang="en-US" altLang="en-US"/>
              <a:t>If frieghtened, he feels confident that he can go to mom for safety and comfort.</a:t>
            </a:r>
          </a:p>
          <a:p>
            <a:r>
              <a:rPr lang="en-US" altLang="en-US"/>
              <a:t>There are 2 types of insecure or anxious strageties: avoidance and resistance.</a:t>
            </a:r>
          </a:p>
          <a:p>
            <a:r>
              <a:rPr lang="en-US" altLang="en-US"/>
              <a:t>Avoidance is an insecure strategy where the child “shuts down” behaviorally.  </a:t>
            </a:r>
          </a:p>
          <a:p>
            <a:r>
              <a:rPr lang="en-US" altLang="en-US"/>
              <a:t>These children do not see their mother as a secure base and they deal with that by shutting down their emotions.</a:t>
            </a:r>
          </a:p>
          <a:p>
            <a:r>
              <a:rPr lang="en-US" altLang="en-US"/>
              <a:t>Resistance is just the opposite.  Here the child is overly emotional.  Instead of shutting down they act up.  </a:t>
            </a:r>
          </a:p>
          <a:p>
            <a:r>
              <a:rPr lang="en-US" altLang="en-US"/>
              <a:t>Resistant children get very distressed during the separations and are not able to be easily comforted.</a:t>
            </a:r>
          </a:p>
          <a:p>
            <a:endParaRPr lang="en-US" altLang="en-US"/>
          </a:p>
        </p:txBody>
      </p:sp>
    </p:spTree>
    <p:extLst>
      <p:ext uri="{BB962C8B-B14F-4D97-AF65-F5344CB8AC3E}">
        <p14:creationId xmlns:p14="http://schemas.microsoft.com/office/powerpoint/2010/main" val="228269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1DE58F-7892-468D-823A-45F5E906D428}" type="slidenum">
              <a:rPr lang="en-US"/>
              <a:pPr/>
              <a:t>33</a:t>
            </a:fld>
            <a:endParaRPr lang="en-US"/>
          </a:p>
        </p:txBody>
      </p:sp>
      <p:sp>
        <p:nvSpPr>
          <p:cNvPr id="552962" name="Rectangle 2"/>
          <p:cNvSpPr>
            <a:spLocks noGrp="1" noRot="1" noChangeAspect="1" noChangeArrowheads="1" noTextEdit="1"/>
          </p:cNvSpPr>
          <p:nvPr>
            <p:ph type="sldImg"/>
          </p:nvPr>
        </p:nvSpPr>
        <p:spPr>
          <a:ln/>
        </p:spPr>
      </p:sp>
      <p:sp>
        <p:nvSpPr>
          <p:cNvPr id="55296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2192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34</a:t>
            </a:fld>
            <a:endParaRPr lang="en-US"/>
          </a:p>
        </p:txBody>
      </p:sp>
    </p:spTree>
    <p:extLst>
      <p:ext uri="{BB962C8B-B14F-4D97-AF65-F5344CB8AC3E}">
        <p14:creationId xmlns:p14="http://schemas.microsoft.com/office/powerpoint/2010/main" val="17384671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35</a:t>
            </a:fld>
            <a:endParaRPr lang="en-US"/>
          </a:p>
        </p:txBody>
      </p:sp>
    </p:spTree>
    <p:extLst>
      <p:ext uri="{BB962C8B-B14F-4D97-AF65-F5344CB8AC3E}">
        <p14:creationId xmlns:p14="http://schemas.microsoft.com/office/powerpoint/2010/main" val="3597548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B94F157A-39CD-4916-93E1-FB14736A8881}" type="slidenum">
              <a:rPr lang="en-US" altLang="en-US" sz="1200" smtClean="0"/>
              <a:pPr/>
              <a:t>36</a:t>
            </a:fld>
            <a:endParaRPr lang="en-US" altLang="en-US" sz="1200"/>
          </a:p>
        </p:txBody>
      </p:sp>
    </p:spTree>
    <p:extLst>
      <p:ext uri="{BB962C8B-B14F-4D97-AF65-F5344CB8AC3E}">
        <p14:creationId xmlns:p14="http://schemas.microsoft.com/office/powerpoint/2010/main" val="1686261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CF333943-7325-4251-BF96-06B6BD7C1678}" type="slidenum">
              <a:rPr lang="en-US" altLang="en-US" sz="1200" smtClean="0"/>
              <a:pPr/>
              <a:t>37</a:t>
            </a:fld>
            <a:endParaRPr lang="en-US" alt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i="1" dirty="0">
                <a:solidFill>
                  <a:srgbClr val="000000"/>
                </a:solidFill>
              </a:rPr>
              <a:t>What does secure attachment predict? </a:t>
            </a:r>
            <a:r>
              <a:rPr lang="en-US" altLang="en-US" b="1" i="1" dirty="0"/>
              <a:t> </a:t>
            </a:r>
          </a:p>
          <a:p>
            <a:endParaRPr lang="en-US" altLang="en-US" dirty="0"/>
          </a:p>
        </p:txBody>
      </p:sp>
    </p:spTree>
    <p:extLst>
      <p:ext uri="{BB962C8B-B14F-4D97-AF65-F5344CB8AC3E}">
        <p14:creationId xmlns:p14="http://schemas.microsoft.com/office/powerpoint/2010/main" val="3063566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5AD67756-2B48-465B-BE01-3CFB39BB6265}" type="slidenum">
              <a:rPr lang="en-US" altLang="en-US" sz="1200" smtClean="0"/>
              <a:pPr/>
              <a:t>38</a:t>
            </a:fld>
            <a:endParaRPr lang="en-US" alt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81144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94C5034A-C606-4875-908C-FD62FF5581BF}" type="slidenum">
              <a:rPr lang="en-US" altLang="en-US" sz="1200" smtClean="0"/>
              <a:pPr/>
              <a:t>39</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429979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AF3434D4-FF1F-4AA1-8C8B-B96FD2F48FD3}" type="slidenum">
              <a:rPr lang="en-US" altLang="en-US" sz="1200" smtClean="0"/>
              <a:pPr/>
              <a:t>40</a:t>
            </a:fld>
            <a:endParaRPr lang="en-US" altLang="en-US" sz="12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843515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E36CD9A8-8DA8-4321-8045-E91E337D3C1C}" type="slidenum">
              <a:rPr lang="en-US" altLang="en-US" sz="1200" smtClean="0"/>
              <a:pPr/>
              <a:t>41</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13966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56001625-9A7B-4047-9E5F-5EEBF603724D}" type="slidenum">
              <a:rPr lang="en-US" altLang="en-US" sz="1200" smtClean="0"/>
              <a:pPr/>
              <a:t>42</a:t>
            </a:fld>
            <a:endParaRPr lang="en-US" altLang="en-US"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8329316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Times New Roman" panose="02020603050405020304" pitchFamily="18" charset="0"/>
              </a:rPr>
              <a:t>Sensitive caregiving behavior, which involves the ability to notice, interpret, and quickly respond to a</a:t>
            </a:r>
            <a:br>
              <a:rPr lang="en-US" dirty="0"/>
            </a:br>
            <a:r>
              <a:rPr lang="en-US" dirty="0">
                <a:effectLst/>
                <a:latin typeface="Times New Roman" panose="02020603050405020304" pitchFamily="18" charset="0"/>
              </a:rPr>
              <a:t>child</a:t>
            </a:r>
            <a:r>
              <a:rPr lang="en-US" dirty="0">
                <a:effectLst/>
                <a:latin typeface="Arial" panose="020B0604020202020204" pitchFamily="34" charset="0"/>
              </a:rPr>
              <a:t>’</a:t>
            </a:r>
            <a:r>
              <a:rPr lang="en-US" dirty="0">
                <a:effectLst/>
                <a:latin typeface="Times New Roman" panose="02020603050405020304" pitchFamily="18" charset="0"/>
              </a:rPr>
              <a:t>s signals of need and/or interest, is a central determinant of secure child</a:t>
            </a:r>
            <a:r>
              <a:rPr lang="en-US" dirty="0">
                <a:effectLst/>
                <a:latin typeface="Arial" panose="020B0604020202020204" pitchFamily="34" charset="0"/>
              </a:rPr>
              <a:t>–</a:t>
            </a:r>
            <a:r>
              <a:rPr lang="en-US" dirty="0">
                <a:effectLst/>
                <a:latin typeface="Times New Roman" panose="02020603050405020304" pitchFamily="18" charset="0"/>
              </a:rPr>
              <a:t>caregiver attachment. Yet,</a:t>
            </a:r>
            <a:br>
              <a:rPr lang="en-US" dirty="0"/>
            </a:br>
            <a:r>
              <a:rPr lang="en-US" dirty="0">
                <a:effectLst/>
                <a:latin typeface="Times New Roman" panose="02020603050405020304" pitchFamily="18" charset="0"/>
              </a:rPr>
              <a:t>signi</a:t>
            </a:r>
            <a:r>
              <a:rPr lang="en-US" dirty="0">
                <a:effectLst/>
                <a:latin typeface="Courier New" panose="02070309020205020404" pitchFamily="49" charset="0"/>
              </a:rPr>
              <a:t>fi</a:t>
            </a:r>
            <a:r>
              <a:rPr lang="en-US" dirty="0">
                <a:effectLst/>
                <a:latin typeface="Times New Roman" panose="02020603050405020304" pitchFamily="18" charset="0"/>
              </a:rPr>
              <a:t>cant heterogeneity in effect sizes exists across the literature, and sources of heterogeneity have yet</a:t>
            </a:r>
            <a:br>
              <a:rPr lang="en-US" dirty="0"/>
            </a:br>
            <a:r>
              <a:rPr lang="en-US" dirty="0">
                <a:effectLst/>
                <a:latin typeface="Times New Roman" panose="02020603050405020304" pitchFamily="18" charset="0"/>
              </a:rPr>
              <a:t>to be explained. For all child</a:t>
            </a:r>
            <a:r>
              <a:rPr lang="en-US" dirty="0">
                <a:effectLst/>
                <a:latin typeface="Arial" panose="020B0604020202020204" pitchFamily="34" charset="0"/>
              </a:rPr>
              <a:t>–</a:t>
            </a:r>
            <a:r>
              <a:rPr lang="en-US" dirty="0">
                <a:effectLst/>
                <a:latin typeface="Times New Roman" panose="02020603050405020304" pitchFamily="18" charset="0"/>
              </a:rPr>
              <a:t>caregiver dyads, there was a signi</a:t>
            </a:r>
            <a:r>
              <a:rPr lang="en-US" dirty="0">
                <a:effectLst/>
                <a:latin typeface="Courier New" panose="02070309020205020404" pitchFamily="49" charset="0"/>
              </a:rPr>
              <a:t>fi</a:t>
            </a:r>
            <a:r>
              <a:rPr lang="en-US" dirty="0">
                <a:effectLst/>
                <a:latin typeface="Times New Roman" panose="02020603050405020304" pitchFamily="18" charset="0"/>
              </a:rPr>
              <a:t>cant and positive pooled association</a:t>
            </a:r>
            <a:br>
              <a:rPr lang="en-US" dirty="0"/>
            </a:br>
            <a:r>
              <a:rPr lang="en-US" dirty="0">
                <a:effectLst/>
                <a:latin typeface="Times New Roman" panose="02020603050405020304" pitchFamily="18" charset="0"/>
              </a:rPr>
              <a:t>between caregiver sensitivity and parent</a:t>
            </a:r>
            <a:r>
              <a:rPr lang="en-US" dirty="0">
                <a:effectLst/>
                <a:latin typeface="Arial" panose="020B0604020202020204" pitchFamily="34" charset="0"/>
              </a:rPr>
              <a:t>–</a:t>
            </a:r>
            <a:r>
              <a:rPr lang="en-US" dirty="0">
                <a:effectLst/>
                <a:latin typeface="Times New Roman" panose="02020603050405020304" pitchFamily="18" charset="0"/>
              </a:rPr>
              <a:t>child attachment (r </a:t>
            </a:r>
            <a:r>
              <a:rPr lang="en-US" dirty="0">
                <a:effectLst/>
                <a:latin typeface="Arial" panose="020B0604020202020204" pitchFamily="34" charset="0"/>
              </a:rPr>
              <a:t>= </a:t>
            </a:r>
            <a:r>
              <a:rPr lang="en-US" dirty="0">
                <a:effectLst/>
                <a:latin typeface="Times New Roman" panose="02020603050405020304" pitchFamily="18" charset="0"/>
              </a:rPr>
              <a:t>.25, 95% CI [.22, .28], k </a:t>
            </a:r>
            <a:r>
              <a:rPr lang="en-US" dirty="0">
                <a:effectLst/>
                <a:latin typeface="Arial" panose="020B0604020202020204" pitchFamily="34" charset="0"/>
              </a:rPr>
              <a:t>= </a:t>
            </a:r>
            <a:r>
              <a:rPr lang="en-US" dirty="0">
                <a:effectLst/>
                <a:latin typeface="Times New Roman" panose="02020603050405020304" pitchFamily="18" charset="0"/>
              </a:rPr>
              <a:t>174, 230 effect</a:t>
            </a:r>
            <a:br>
              <a:rPr lang="en-US" dirty="0"/>
            </a:br>
            <a:r>
              <a:rPr lang="en-US" dirty="0">
                <a:effectLst/>
                <a:latin typeface="Times New Roman" panose="02020603050405020304" pitchFamily="18" charset="0"/>
              </a:rPr>
              <a:t>sizes, N </a:t>
            </a:r>
            <a:r>
              <a:rPr lang="en-US" dirty="0">
                <a:effectLst/>
                <a:latin typeface="Arial" panose="020B0604020202020204" pitchFamily="34" charset="0"/>
              </a:rPr>
              <a:t>= </a:t>
            </a:r>
            <a:r>
              <a:rPr lang="en-US" dirty="0">
                <a:effectLst/>
                <a:latin typeface="Times New Roman" panose="02020603050405020304" pitchFamily="18" charset="0"/>
              </a:rPr>
              <a:t>22,914). We also found a positive association between maternal sensitivity and child</a:t>
            </a:r>
            <a:br>
              <a:rPr lang="en-US" dirty="0"/>
            </a:br>
            <a:r>
              <a:rPr lang="en-US" dirty="0">
                <a:effectLst/>
                <a:latin typeface="Times New Roman" panose="02020603050405020304" pitchFamily="18" charset="0"/>
              </a:rPr>
              <a:t>attachment security (r </a:t>
            </a:r>
            <a:r>
              <a:rPr lang="en-US" dirty="0">
                <a:effectLst/>
                <a:latin typeface="Arial" panose="020B0604020202020204" pitchFamily="34" charset="0"/>
              </a:rPr>
              <a:t>= </a:t>
            </a:r>
            <a:r>
              <a:rPr lang="en-US" dirty="0">
                <a:effectLst/>
                <a:latin typeface="Times New Roman" panose="02020603050405020304" pitchFamily="18" charset="0"/>
              </a:rPr>
              <a:t>.26, 95% CI [.22, .29], k </a:t>
            </a:r>
            <a:r>
              <a:rPr lang="en-US" dirty="0">
                <a:effectLst/>
                <a:latin typeface="Arial" panose="020B0604020202020204" pitchFamily="34" charset="0"/>
              </a:rPr>
              <a:t>= </a:t>
            </a:r>
            <a:r>
              <a:rPr lang="en-US" dirty="0">
                <a:effectLst/>
                <a:latin typeface="Times New Roman" panose="02020603050405020304" pitchFamily="18" charset="0"/>
              </a:rPr>
              <a:t>159, 202 effect sizes, N </a:t>
            </a:r>
            <a:r>
              <a:rPr lang="en-US" dirty="0">
                <a:effectLst/>
                <a:latin typeface="Arial" panose="020B0604020202020204" pitchFamily="34" charset="0"/>
              </a:rPr>
              <a:t>= </a:t>
            </a:r>
            <a:r>
              <a:rPr lang="en-US" dirty="0">
                <a:effectLst/>
                <a:latin typeface="Times New Roman" panose="02020603050405020304" pitchFamily="18" charset="0"/>
              </a:rPr>
              <a:t>21,483), which was</a:t>
            </a:r>
            <a:br>
              <a:rPr lang="en-US" dirty="0"/>
            </a:br>
            <a:r>
              <a:rPr lang="en-US" dirty="0">
                <a:effectLst/>
                <a:latin typeface="Times New Roman" panose="02020603050405020304" pitchFamily="18" charset="0"/>
              </a:rPr>
              <a:t>equivalent in magnitude to paternal sensitivity and child attachment security (r </a:t>
            </a:r>
            <a:r>
              <a:rPr lang="en-US" dirty="0">
                <a:effectLst/>
                <a:latin typeface="Arial" panose="020B0604020202020204" pitchFamily="34" charset="0"/>
              </a:rPr>
              <a:t>= </a:t>
            </a:r>
            <a:r>
              <a:rPr lang="en-US" dirty="0">
                <a:effectLst/>
                <a:latin typeface="Times New Roman" panose="02020603050405020304" pitchFamily="18" charset="0"/>
              </a:rPr>
              <a:t>.21, 95% CI [.14, 27], k</a:t>
            </a:r>
            <a:br>
              <a:rPr lang="en-US" dirty="0"/>
            </a:br>
            <a:r>
              <a:rPr lang="en-US" dirty="0">
                <a:effectLst/>
                <a:latin typeface="Arial" panose="020B0604020202020204" pitchFamily="34" charset="0"/>
              </a:rPr>
              <a:t>= </a:t>
            </a:r>
            <a:r>
              <a:rPr lang="en-US" dirty="0">
                <a:effectLst/>
                <a:latin typeface="Times New Roman" panose="02020603050405020304" pitchFamily="18" charset="0"/>
              </a:rPr>
              <a:t>22, 23 effect sizes, N </a:t>
            </a:r>
            <a:r>
              <a:rPr lang="en-US" dirty="0">
                <a:effectLst/>
                <a:latin typeface="Arial" panose="020B0604020202020204" pitchFamily="34" charset="0"/>
              </a:rPr>
              <a:t>= </a:t>
            </a:r>
            <a:r>
              <a:rPr lang="en-US" dirty="0">
                <a:effectLst/>
                <a:latin typeface="Times New Roman" panose="02020603050405020304" pitchFamily="18" charset="0"/>
              </a:rPr>
              <a:t>1,626). Maternal sensitivity was also negatively associated with all three</a:t>
            </a:r>
            <a:br>
              <a:rPr lang="en-US" dirty="0"/>
            </a:br>
            <a:r>
              <a:rPr lang="en-US" dirty="0">
                <a:effectLst/>
                <a:latin typeface="Times New Roman" panose="02020603050405020304" pitchFamily="18" charset="0"/>
              </a:rPr>
              <a:t>classi</a:t>
            </a:r>
            <a:r>
              <a:rPr lang="en-US" dirty="0">
                <a:effectLst/>
                <a:latin typeface="Courier New" panose="02070309020205020404" pitchFamily="49" charset="0"/>
              </a:rPr>
              <a:t>fi</a:t>
            </a:r>
            <a:r>
              <a:rPr lang="en-US" dirty="0">
                <a:effectLst/>
                <a:latin typeface="Times New Roman" panose="02020603050405020304" pitchFamily="18" charset="0"/>
              </a:rPr>
              <a:t>cations of insecure attachment (avoidant: k </a:t>
            </a:r>
            <a:r>
              <a:rPr lang="en-US" dirty="0">
                <a:effectLst/>
                <a:latin typeface="Arial" panose="020B0604020202020204" pitchFamily="34" charset="0"/>
              </a:rPr>
              <a:t>= </a:t>
            </a:r>
            <a:r>
              <a:rPr lang="en-US" dirty="0">
                <a:effectLst/>
                <a:latin typeface="Times New Roman" panose="02020603050405020304" pitchFamily="18" charset="0"/>
              </a:rPr>
              <a:t>43, r </a:t>
            </a:r>
            <a:r>
              <a:rPr lang="en-US" dirty="0">
                <a:effectLst/>
                <a:latin typeface="Arial" panose="020B0604020202020204" pitchFamily="34" charset="0"/>
              </a:rPr>
              <a:t>= </a:t>
            </a:r>
            <a:r>
              <a:rPr lang="en-US" dirty="0">
                <a:effectLst/>
                <a:latin typeface="Courier New" panose="02070309020205020404" pitchFamily="49" charset="0"/>
              </a:rPr>
              <a:t>−</a:t>
            </a:r>
            <a:r>
              <a:rPr lang="en-US" dirty="0">
                <a:effectLst/>
                <a:latin typeface="Times New Roman" panose="02020603050405020304" pitchFamily="18" charset="0"/>
              </a:rPr>
              <a:t>.24 [</a:t>
            </a:r>
            <a:r>
              <a:rPr lang="en-US" dirty="0">
                <a:effectLst/>
                <a:latin typeface="Courier New" panose="02070309020205020404" pitchFamily="49" charset="0"/>
              </a:rPr>
              <a:t>−</a:t>
            </a:r>
            <a:r>
              <a:rPr lang="en-US" dirty="0">
                <a:effectLst/>
                <a:latin typeface="Times New Roman" panose="02020603050405020304" pitchFamily="18" charset="0"/>
              </a:rPr>
              <a:t>.34, </a:t>
            </a:r>
            <a:r>
              <a:rPr lang="en-US" dirty="0">
                <a:effectLst/>
                <a:latin typeface="Courier New" panose="02070309020205020404" pitchFamily="49" charset="0"/>
              </a:rPr>
              <a:t>−</a:t>
            </a:r>
            <a:r>
              <a:rPr lang="en-US" dirty="0">
                <a:effectLst/>
                <a:latin typeface="Times New Roman" panose="02020603050405020304" pitchFamily="18" charset="0"/>
              </a:rPr>
              <a:t>.13]; resistant: k </a:t>
            </a:r>
            <a:r>
              <a:rPr lang="en-US" dirty="0">
                <a:effectLst/>
                <a:latin typeface="Arial" panose="020B0604020202020204" pitchFamily="34" charset="0"/>
              </a:rPr>
              <a:t>= </a:t>
            </a:r>
            <a:r>
              <a:rPr lang="en-US" dirty="0">
                <a:effectLst/>
                <a:latin typeface="Times New Roman" panose="02020603050405020304" pitchFamily="18" charset="0"/>
              </a:rPr>
              <a:t>43, r </a:t>
            </a:r>
            <a:r>
              <a:rPr lang="en-US" dirty="0">
                <a:effectLst/>
                <a:latin typeface="Arial" panose="020B0604020202020204" pitchFamily="34" charset="0"/>
              </a:rPr>
              <a:t>= </a:t>
            </a:r>
            <a:r>
              <a:rPr lang="en-US" dirty="0">
                <a:effectLst/>
                <a:latin typeface="Courier New" panose="02070309020205020404" pitchFamily="49" charset="0"/>
              </a:rPr>
              <a:t>−</a:t>
            </a:r>
            <a:r>
              <a:rPr lang="en-US" dirty="0">
                <a:effectLst/>
                <a:latin typeface="Times New Roman" panose="02020603050405020304" pitchFamily="18" charset="0"/>
              </a:rPr>
              <a:t>.12</a:t>
            </a:r>
            <a:br>
              <a:rPr lang="en-US" dirty="0"/>
            </a:br>
            <a:r>
              <a:rPr lang="en-US" dirty="0">
                <a:effectLst/>
                <a:latin typeface="Times New Roman" panose="02020603050405020304" pitchFamily="18" charset="0"/>
              </a:rPr>
              <a:t>[</a:t>
            </a:r>
            <a:r>
              <a:rPr lang="en-US" dirty="0">
                <a:effectLst/>
                <a:latin typeface="Courier New" panose="02070309020205020404" pitchFamily="49" charset="0"/>
              </a:rPr>
              <a:t>−</a:t>
            </a:r>
            <a:r>
              <a:rPr lang="en-US" dirty="0">
                <a:effectLst/>
                <a:latin typeface="Times New Roman" panose="02020603050405020304" pitchFamily="18" charset="0"/>
              </a:rPr>
              <a:t>.19, </a:t>
            </a:r>
            <a:r>
              <a:rPr lang="en-US" dirty="0">
                <a:effectLst/>
                <a:latin typeface="Courier New" panose="02070309020205020404" pitchFamily="49" charset="0"/>
              </a:rPr>
              <a:t>−</a:t>
            </a:r>
            <a:r>
              <a:rPr lang="en-US" dirty="0">
                <a:effectLst/>
                <a:latin typeface="Times New Roman" panose="02020603050405020304" pitchFamily="18" charset="0"/>
              </a:rPr>
              <a:t>.06]; disorganized: k </a:t>
            </a:r>
            <a:r>
              <a:rPr lang="en-US" dirty="0">
                <a:effectLst/>
                <a:latin typeface="Arial" panose="020B0604020202020204" pitchFamily="34" charset="0"/>
              </a:rPr>
              <a:t>= </a:t>
            </a:r>
            <a:r>
              <a:rPr lang="en-US" dirty="0">
                <a:effectLst/>
                <a:latin typeface="Times New Roman" panose="02020603050405020304" pitchFamily="18" charset="0"/>
              </a:rPr>
              <a:t>24, r </a:t>
            </a:r>
            <a:r>
              <a:rPr lang="en-US" dirty="0">
                <a:effectLst/>
                <a:latin typeface="Arial" panose="020B0604020202020204" pitchFamily="34" charset="0"/>
              </a:rPr>
              <a:t>= </a:t>
            </a:r>
            <a:r>
              <a:rPr lang="en-US" dirty="0">
                <a:effectLst/>
                <a:latin typeface="Courier New" panose="02070309020205020404" pitchFamily="49" charset="0"/>
              </a:rPr>
              <a:t>−</a:t>
            </a:r>
            <a:r>
              <a:rPr lang="en-US" dirty="0">
                <a:effectLst/>
                <a:latin typeface="Times New Roman" panose="02020603050405020304" pitchFamily="18" charset="0"/>
              </a:rPr>
              <a:t>.19 [</a:t>
            </a:r>
            <a:r>
              <a:rPr lang="en-US" dirty="0">
                <a:effectLst/>
                <a:latin typeface="Courier New" panose="02070309020205020404" pitchFamily="49" charset="0"/>
              </a:rPr>
              <a:t>−</a:t>
            </a:r>
            <a:r>
              <a:rPr lang="en-US" dirty="0">
                <a:effectLst/>
                <a:latin typeface="Times New Roman" panose="02020603050405020304" pitchFamily="18" charset="0"/>
              </a:rPr>
              <a:t>.27, </a:t>
            </a:r>
            <a:r>
              <a:rPr lang="en-US" dirty="0">
                <a:effectLst/>
                <a:latin typeface="Courier New" panose="02070309020205020404" pitchFamily="49" charset="0"/>
              </a:rPr>
              <a:t>−</a:t>
            </a:r>
            <a:r>
              <a:rPr lang="en-US" dirty="0">
                <a:effectLst/>
                <a:latin typeface="Times New Roman" panose="02020603050405020304" pitchFamily="18" charset="0"/>
              </a:rPr>
              <a:t>.11]). For maternal sensitivity, associations were</a:t>
            </a:r>
            <a:br>
              <a:rPr lang="en-US" dirty="0"/>
            </a:br>
            <a:r>
              <a:rPr lang="en-US" dirty="0">
                <a:effectLst/>
                <a:latin typeface="Times New Roman" panose="02020603050405020304" pitchFamily="18" charset="0"/>
              </a:rPr>
              <a:t>larger in studies that used the Attachment Q-Sort (vs. the Strange Situation), used the Maternal Behavior</a:t>
            </a:r>
            <a:br>
              <a:rPr lang="en-US" dirty="0"/>
            </a:br>
            <a:r>
              <a:rPr lang="en-US" dirty="0">
                <a:effectLst/>
                <a:latin typeface="Times New Roman" panose="02020603050405020304" pitchFamily="18" charset="0"/>
              </a:rPr>
              <a:t>Q-Sort (vs. Ainsworth or Emotional Availability Scales), had strong (vs. poor) interrater measurement</a:t>
            </a:r>
            <a:br>
              <a:rPr lang="en-US" dirty="0"/>
            </a:br>
            <a:r>
              <a:rPr lang="en-US" dirty="0">
                <a:effectLst/>
                <a:latin typeface="Times New Roman" panose="02020603050405020304" pitchFamily="18" charset="0"/>
              </a:rPr>
              <a:t>reliability, had a longer observation of sensitivity, and had less time elapse between assessments. For</a:t>
            </a:r>
            <a:br>
              <a:rPr lang="en-US" dirty="0"/>
            </a:br>
            <a:r>
              <a:rPr lang="en-US" dirty="0">
                <a:effectLst/>
                <a:latin typeface="Times New Roman" panose="02020603050405020304" pitchFamily="18" charset="0"/>
              </a:rPr>
              <a:t>paternal sensitivity, associations were larger in older (vs. younger) fathers and children. These </a:t>
            </a:r>
            <a:r>
              <a:rPr lang="en-US" dirty="0">
                <a:effectLst/>
                <a:latin typeface="Courier New" panose="02070309020205020404" pitchFamily="49" charset="0"/>
              </a:rPr>
              <a:t>fi</a:t>
            </a:r>
            <a:r>
              <a:rPr lang="en-US" dirty="0">
                <a:effectLst/>
                <a:latin typeface="Times New Roman" panose="02020603050405020304" pitchFamily="18" charset="0"/>
              </a:rPr>
              <a:t>ndings</a:t>
            </a:r>
            <a:br>
              <a:rPr lang="en-US" dirty="0"/>
            </a:br>
            <a:r>
              <a:rPr lang="en-US" dirty="0">
                <a:effectLst/>
                <a:latin typeface="Times New Roman" panose="02020603050405020304" pitchFamily="18" charset="0"/>
              </a:rPr>
              <a:t>con</a:t>
            </a:r>
            <a:r>
              <a:rPr lang="en-US" dirty="0">
                <a:effectLst/>
                <a:latin typeface="Courier New" panose="02070309020205020404" pitchFamily="49" charset="0"/>
              </a:rPr>
              <a:t>fi</a:t>
            </a:r>
            <a:r>
              <a:rPr lang="en-US" dirty="0">
                <a:effectLst/>
                <a:latin typeface="Times New Roman" panose="02020603050405020304" pitchFamily="18" charset="0"/>
              </a:rPr>
              <a:t>rm the importance of both maternal and paternal sensitivity for the development of child attachment</a:t>
            </a:r>
            <a:br>
              <a:rPr lang="en-US" dirty="0"/>
            </a:br>
            <a:r>
              <a:rPr lang="en-US" dirty="0">
                <a:effectLst/>
                <a:latin typeface="Times New Roman" panose="02020603050405020304" pitchFamily="18" charset="0"/>
              </a:rPr>
              <a:t>security and add understanding of the methodological and substantive factors that allow this effect to be</a:t>
            </a:r>
            <a:br>
              <a:rPr lang="en-US" dirty="0"/>
            </a:br>
            <a:r>
              <a:rPr lang="en-US" dirty="0">
                <a:effectLst/>
                <a:latin typeface="Times New Roman" panose="02020603050405020304" pitchFamily="18" charset="0"/>
              </a:rPr>
              <a:t>observe</a:t>
            </a:r>
            <a:endParaRPr lang="en-US" dirty="0"/>
          </a:p>
        </p:txBody>
      </p:sp>
      <p:sp>
        <p:nvSpPr>
          <p:cNvPr id="4" name="Slide Number Placeholder 3"/>
          <p:cNvSpPr>
            <a:spLocks noGrp="1"/>
          </p:cNvSpPr>
          <p:nvPr>
            <p:ph type="sldNum" sz="quarter" idx="5"/>
          </p:nvPr>
        </p:nvSpPr>
        <p:spPr/>
        <p:txBody>
          <a:bodyPr/>
          <a:lstStyle/>
          <a:p>
            <a:fld id="{A8B732B4-A220-4D64-89E5-594291243225}" type="slidenum">
              <a:rPr lang="en-US" smtClean="0"/>
              <a:pPr/>
              <a:t>43</a:t>
            </a:fld>
            <a:endParaRPr lang="en-US"/>
          </a:p>
        </p:txBody>
      </p:sp>
    </p:spTree>
    <p:extLst>
      <p:ext uri="{BB962C8B-B14F-4D97-AF65-F5344CB8AC3E}">
        <p14:creationId xmlns:p14="http://schemas.microsoft.com/office/powerpoint/2010/main" val="22227925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89263C85-1261-48C2-9DD4-D6DBCED1AF03}" type="slidenum">
              <a:rPr lang="en-US" altLang="en-US" sz="1200" smtClean="0"/>
              <a:pPr/>
              <a:t>45</a:t>
            </a:fld>
            <a:endParaRPr lang="en-US" altLang="en-US" sz="120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573439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883C2037-C5C7-47D8-9B87-97FA4A1CDB50}" type="slidenum">
              <a:rPr lang="en-US" altLang="en-US" sz="1200" smtClean="0"/>
              <a:pPr/>
              <a:t>46</a:t>
            </a:fld>
            <a:endParaRPr lang="en-US" altLang="en-US" sz="1200"/>
          </a:p>
        </p:txBody>
      </p:sp>
    </p:spTree>
    <p:extLst>
      <p:ext uri="{BB962C8B-B14F-4D97-AF65-F5344CB8AC3E}">
        <p14:creationId xmlns:p14="http://schemas.microsoft.com/office/powerpoint/2010/main" val="12431561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334205F2-0248-46A5-A460-B9D301F6DA4A}" type="slidenum">
              <a:rPr lang="en-US" altLang="en-US" sz="1200" smtClean="0"/>
              <a:pPr/>
              <a:t>47</a:t>
            </a:fld>
            <a:endParaRPr lang="en-US" alt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619279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15ee0d8469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15ee0d846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45471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81796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05417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Relationship increased with age </a:t>
            </a:r>
          </a:p>
        </p:txBody>
      </p:sp>
    </p:spTree>
    <p:extLst>
      <p:ext uri="{BB962C8B-B14F-4D97-AF65-F5344CB8AC3E}">
        <p14:creationId xmlns:p14="http://schemas.microsoft.com/office/powerpoint/2010/main" val="93630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609404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67068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16672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601642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36951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17044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a:defRPr sz="3100">
                <a:solidFill>
                  <a:schemeClr val="tx1"/>
                </a:solidFill>
                <a:latin typeface="Times New Roman" pitchFamily="18" charset="0"/>
              </a:defRPr>
            </a:lvl1pPr>
            <a:lvl2pPr marL="729057" indent="-280406" defTabSz="914437">
              <a:defRPr sz="3100">
                <a:solidFill>
                  <a:schemeClr val="tx1"/>
                </a:solidFill>
                <a:latin typeface="Times New Roman" pitchFamily="18" charset="0"/>
              </a:defRPr>
            </a:lvl2pPr>
            <a:lvl3pPr marL="1121626" indent="-224325" defTabSz="914437">
              <a:defRPr sz="3100">
                <a:solidFill>
                  <a:schemeClr val="tx1"/>
                </a:solidFill>
                <a:latin typeface="Times New Roman" pitchFamily="18" charset="0"/>
              </a:defRPr>
            </a:lvl3pPr>
            <a:lvl4pPr marL="1570276" indent="-224325" defTabSz="914437">
              <a:defRPr sz="3100">
                <a:solidFill>
                  <a:schemeClr val="tx1"/>
                </a:solidFill>
                <a:latin typeface="Times New Roman" pitchFamily="18" charset="0"/>
              </a:defRPr>
            </a:lvl4pPr>
            <a:lvl5pPr marL="2018927" indent="-224325" defTabSz="914437">
              <a:defRPr sz="3100">
                <a:solidFill>
                  <a:schemeClr val="tx1"/>
                </a:solidFill>
                <a:latin typeface="Times New Roman" pitchFamily="18" charset="0"/>
              </a:defRPr>
            </a:lvl5pPr>
            <a:lvl6pPr marL="2467577" indent="-224325" defTabSz="914437" eaLnBrk="0" fontAlgn="base" hangingPunct="0">
              <a:spcBef>
                <a:spcPct val="0"/>
              </a:spcBef>
              <a:spcAft>
                <a:spcPct val="0"/>
              </a:spcAft>
              <a:defRPr sz="3100">
                <a:solidFill>
                  <a:schemeClr val="tx1"/>
                </a:solidFill>
                <a:latin typeface="Times New Roman" pitchFamily="18" charset="0"/>
              </a:defRPr>
            </a:lvl6pPr>
            <a:lvl7pPr marL="2916227" indent="-224325" defTabSz="914437" eaLnBrk="0" fontAlgn="base" hangingPunct="0">
              <a:spcBef>
                <a:spcPct val="0"/>
              </a:spcBef>
              <a:spcAft>
                <a:spcPct val="0"/>
              </a:spcAft>
              <a:defRPr sz="3100">
                <a:solidFill>
                  <a:schemeClr val="tx1"/>
                </a:solidFill>
                <a:latin typeface="Times New Roman" pitchFamily="18" charset="0"/>
              </a:defRPr>
            </a:lvl7pPr>
            <a:lvl8pPr marL="3364878" indent="-224325" defTabSz="914437" eaLnBrk="0" fontAlgn="base" hangingPunct="0">
              <a:spcBef>
                <a:spcPct val="0"/>
              </a:spcBef>
              <a:spcAft>
                <a:spcPct val="0"/>
              </a:spcAft>
              <a:defRPr sz="3100">
                <a:solidFill>
                  <a:schemeClr val="tx1"/>
                </a:solidFill>
                <a:latin typeface="Times New Roman" pitchFamily="18" charset="0"/>
              </a:defRPr>
            </a:lvl8pPr>
            <a:lvl9pPr marL="3813528" indent="-224325" defTabSz="914437" eaLnBrk="0" fontAlgn="base" hangingPunct="0">
              <a:spcBef>
                <a:spcPct val="0"/>
              </a:spcBef>
              <a:spcAft>
                <a:spcPct val="0"/>
              </a:spcAft>
              <a:defRPr sz="3100">
                <a:solidFill>
                  <a:schemeClr val="tx1"/>
                </a:solidFill>
                <a:latin typeface="Times New Roman" pitchFamily="18" charset="0"/>
              </a:defRPr>
            </a:lvl9pPr>
          </a:lstStyle>
          <a:p>
            <a:fld id="{715B7AD9-B87A-4C24-A556-5E47E2D4CA2C}" type="slidenum">
              <a:rPr lang="en-US" altLang="en-US" sz="1200">
                <a:solidFill>
                  <a:prstClr val="black"/>
                </a:solidFill>
              </a:rPr>
              <a:pPr/>
              <a:t>60</a:t>
            </a:fld>
            <a:endParaRPr lang="en-US" altLang="en-US" sz="1200">
              <a:solidFill>
                <a:prstClr val="black"/>
              </a:solidFill>
            </a:endParaRPr>
          </a:p>
        </p:txBody>
      </p:sp>
    </p:spTree>
    <p:extLst>
      <p:ext uri="{BB962C8B-B14F-4D97-AF65-F5344CB8AC3E}">
        <p14:creationId xmlns:p14="http://schemas.microsoft.com/office/powerpoint/2010/main" val="20923283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F61BA9F8-84BE-495B-B186-D6D43B8D05DF}" type="slidenum">
              <a:rPr lang="en-US" altLang="en-US" sz="1200" smtClean="0"/>
              <a:pPr/>
              <a:t>63</a:t>
            </a:fld>
            <a:endParaRPr lang="en-US" altLang="en-US" sz="1200"/>
          </a:p>
        </p:txBody>
      </p:sp>
    </p:spTree>
    <p:extLst>
      <p:ext uri="{BB962C8B-B14F-4D97-AF65-F5344CB8AC3E}">
        <p14:creationId xmlns:p14="http://schemas.microsoft.com/office/powerpoint/2010/main" val="27051531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5B5E1ADD-77BE-49ED-B93A-F4E7FD6CF6A2}" type="slidenum">
              <a:rPr lang="en-US" altLang="en-US" sz="1200" smtClean="0"/>
              <a:pPr/>
              <a:t>67</a:t>
            </a:fld>
            <a:endParaRPr lang="en-US" altLang="en-US" sz="1200"/>
          </a:p>
        </p:txBody>
      </p:sp>
    </p:spTree>
    <p:extLst>
      <p:ext uri="{BB962C8B-B14F-4D97-AF65-F5344CB8AC3E}">
        <p14:creationId xmlns:p14="http://schemas.microsoft.com/office/powerpoint/2010/main" val="1856146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B94D03FF-6A8A-4D51-89E9-C87CB45AEDAD}" type="slidenum">
              <a:rPr lang="en-US" altLang="en-US" sz="1200" smtClean="0"/>
              <a:pPr/>
              <a:t>68</a:t>
            </a:fld>
            <a:endParaRPr lang="en-US" altLang="en-US" sz="1200"/>
          </a:p>
        </p:txBody>
      </p:sp>
    </p:spTree>
    <p:extLst>
      <p:ext uri="{BB962C8B-B14F-4D97-AF65-F5344CB8AC3E}">
        <p14:creationId xmlns:p14="http://schemas.microsoft.com/office/powerpoint/2010/main" val="38747951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8BE66DE8-FCD1-4854-B7FD-06BF46C9B996}" type="slidenum">
              <a:rPr lang="en-US" altLang="en-US" sz="1200" smtClean="0"/>
              <a:pPr/>
              <a:t>69</a:t>
            </a:fld>
            <a:endParaRPr lang="en-US" altLang="en-US" sz="1200"/>
          </a:p>
        </p:txBody>
      </p:sp>
    </p:spTree>
    <p:extLst>
      <p:ext uri="{BB962C8B-B14F-4D97-AF65-F5344CB8AC3E}">
        <p14:creationId xmlns:p14="http://schemas.microsoft.com/office/powerpoint/2010/main" val="41221124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E18971E3-BC9B-4FB5-81BC-A99E007F7E42}" type="slidenum">
              <a:rPr lang="en-US" altLang="en-US" sz="1200" smtClean="0"/>
              <a:pPr/>
              <a:t>70</a:t>
            </a:fld>
            <a:endParaRPr lang="en-US" altLang="en-US" sz="1200"/>
          </a:p>
        </p:txBody>
      </p:sp>
    </p:spTree>
    <p:extLst>
      <p:ext uri="{BB962C8B-B14F-4D97-AF65-F5344CB8AC3E}">
        <p14:creationId xmlns:p14="http://schemas.microsoft.com/office/powerpoint/2010/main" val="17979839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itchFamily="18" charset="0"/>
              </a:defRPr>
            </a:lvl1pPr>
            <a:lvl2pPr marL="742950" indent="-285750" defTabSz="931863">
              <a:defRPr sz="3200">
                <a:solidFill>
                  <a:schemeClr val="tx1"/>
                </a:solidFill>
                <a:latin typeface="Times New Roman" pitchFamily="18" charset="0"/>
              </a:defRPr>
            </a:lvl2pPr>
            <a:lvl3pPr marL="1143000" indent="-228600" defTabSz="931863">
              <a:defRPr sz="3200">
                <a:solidFill>
                  <a:schemeClr val="tx1"/>
                </a:solidFill>
                <a:latin typeface="Times New Roman" pitchFamily="18" charset="0"/>
              </a:defRPr>
            </a:lvl3pPr>
            <a:lvl4pPr marL="1600200" indent="-228600" defTabSz="931863">
              <a:defRPr sz="3200">
                <a:solidFill>
                  <a:schemeClr val="tx1"/>
                </a:solidFill>
                <a:latin typeface="Times New Roman" pitchFamily="18" charset="0"/>
              </a:defRPr>
            </a:lvl4pPr>
            <a:lvl5pPr marL="2057400" indent="-228600" defTabSz="931863">
              <a:defRPr sz="3200">
                <a:solidFill>
                  <a:schemeClr val="tx1"/>
                </a:solidFill>
                <a:latin typeface="Times New Roman" pitchFamily="18" charset="0"/>
              </a:defRPr>
            </a:lvl5pPr>
            <a:lvl6pPr marL="2514600" indent="-228600" defTabSz="931863" eaLnBrk="0" fontAlgn="base" hangingPunct="0">
              <a:spcBef>
                <a:spcPct val="0"/>
              </a:spcBef>
              <a:spcAft>
                <a:spcPct val="0"/>
              </a:spcAft>
              <a:defRPr sz="3200">
                <a:solidFill>
                  <a:schemeClr val="tx1"/>
                </a:solidFill>
                <a:latin typeface="Times New Roman" pitchFamily="18" charset="0"/>
              </a:defRPr>
            </a:lvl6pPr>
            <a:lvl7pPr marL="2971800" indent="-228600" defTabSz="931863" eaLnBrk="0" fontAlgn="base" hangingPunct="0">
              <a:spcBef>
                <a:spcPct val="0"/>
              </a:spcBef>
              <a:spcAft>
                <a:spcPct val="0"/>
              </a:spcAft>
              <a:defRPr sz="3200">
                <a:solidFill>
                  <a:schemeClr val="tx1"/>
                </a:solidFill>
                <a:latin typeface="Times New Roman" pitchFamily="18" charset="0"/>
              </a:defRPr>
            </a:lvl7pPr>
            <a:lvl8pPr marL="3429000" indent="-228600" defTabSz="931863" eaLnBrk="0" fontAlgn="base" hangingPunct="0">
              <a:spcBef>
                <a:spcPct val="0"/>
              </a:spcBef>
              <a:spcAft>
                <a:spcPct val="0"/>
              </a:spcAft>
              <a:defRPr sz="3200">
                <a:solidFill>
                  <a:schemeClr val="tx1"/>
                </a:solidFill>
                <a:latin typeface="Times New Roman" pitchFamily="18" charset="0"/>
              </a:defRPr>
            </a:lvl8pPr>
            <a:lvl9pPr marL="3886200" indent="-228600" defTabSz="931863" eaLnBrk="0" fontAlgn="base" hangingPunct="0">
              <a:spcBef>
                <a:spcPct val="0"/>
              </a:spcBef>
              <a:spcAft>
                <a:spcPct val="0"/>
              </a:spcAft>
              <a:defRPr sz="3200">
                <a:solidFill>
                  <a:schemeClr val="tx1"/>
                </a:solidFill>
                <a:latin typeface="Times New Roman" pitchFamily="18" charset="0"/>
              </a:defRPr>
            </a:lvl9pPr>
          </a:lstStyle>
          <a:p>
            <a:fld id="{E0A29D24-14BA-4E66-B563-38F7BC5864B4}" type="slidenum">
              <a:rPr lang="en-US" altLang="en-US" sz="1200" smtClean="0"/>
              <a:pPr/>
              <a:t>71</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150027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74</a:t>
            </a:fld>
            <a:endParaRPr lang="en-US"/>
          </a:p>
        </p:txBody>
      </p:sp>
    </p:spTree>
    <p:extLst>
      <p:ext uri="{BB962C8B-B14F-4D97-AF65-F5344CB8AC3E}">
        <p14:creationId xmlns:p14="http://schemas.microsoft.com/office/powerpoint/2010/main" val="2551902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75</a:t>
            </a:fld>
            <a:endParaRPr lang="en-US"/>
          </a:p>
        </p:txBody>
      </p:sp>
    </p:spTree>
    <p:extLst>
      <p:ext uri="{BB962C8B-B14F-4D97-AF65-F5344CB8AC3E}">
        <p14:creationId xmlns:p14="http://schemas.microsoft.com/office/powerpoint/2010/main" val="14526491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76</a:t>
            </a:fld>
            <a:endParaRPr lang="en-US"/>
          </a:p>
        </p:txBody>
      </p:sp>
    </p:spTree>
    <p:extLst>
      <p:ext uri="{BB962C8B-B14F-4D97-AF65-F5344CB8AC3E}">
        <p14:creationId xmlns:p14="http://schemas.microsoft.com/office/powerpoint/2010/main" val="2523593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77</a:t>
            </a:fld>
            <a:endParaRPr lang="en-US"/>
          </a:p>
        </p:txBody>
      </p:sp>
    </p:spTree>
    <p:extLst>
      <p:ext uri="{BB962C8B-B14F-4D97-AF65-F5344CB8AC3E}">
        <p14:creationId xmlns:p14="http://schemas.microsoft.com/office/powerpoint/2010/main" val="40727231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r>
              <a:rPr lang="en-US" dirty="0"/>
              <a:t>Some different outcomes in theory. If attachment theories are right, babies should be able to maintain distinct attachments with different caregivers depending on the quality of care, whereas in temperament theorists, their attachment would become more generalized.</a:t>
            </a:r>
          </a:p>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r>
              <a:rPr lang="en-US" dirty="0"/>
              <a:t>Timing also becomes very important in measurement to see how these factors interact.</a:t>
            </a:r>
          </a:p>
        </p:txBody>
      </p:sp>
      <p:sp>
        <p:nvSpPr>
          <p:cNvPr id="4" name="Slide Number Placeholder 3"/>
          <p:cNvSpPr>
            <a:spLocks noGrp="1"/>
          </p:cNvSpPr>
          <p:nvPr>
            <p:ph type="sldNum" sz="quarter" idx="10"/>
          </p:nvPr>
        </p:nvSpPr>
        <p:spPr/>
        <p:txBody>
          <a:bodyPr/>
          <a:lstStyle/>
          <a:p>
            <a:fld id="{A8B732B4-A220-4D64-89E5-594291243225}" type="slidenum">
              <a:rPr lang="en-US" smtClean="0"/>
              <a:pPr/>
              <a:t>78</a:t>
            </a:fld>
            <a:endParaRPr lang="en-US"/>
          </a:p>
        </p:txBody>
      </p:sp>
    </p:spTree>
    <p:extLst>
      <p:ext uri="{BB962C8B-B14F-4D97-AF65-F5344CB8AC3E}">
        <p14:creationId xmlns:p14="http://schemas.microsoft.com/office/powerpoint/2010/main" val="13865634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79</a:t>
            </a:fld>
            <a:endParaRPr lang="en-US"/>
          </a:p>
        </p:txBody>
      </p:sp>
    </p:spTree>
    <p:extLst>
      <p:ext uri="{BB962C8B-B14F-4D97-AF65-F5344CB8AC3E}">
        <p14:creationId xmlns:p14="http://schemas.microsoft.com/office/powerpoint/2010/main" val="13865634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80</a:t>
            </a:fld>
            <a:endParaRPr lang="en-US"/>
          </a:p>
        </p:txBody>
      </p:sp>
    </p:spTree>
    <p:extLst>
      <p:ext uri="{BB962C8B-B14F-4D97-AF65-F5344CB8AC3E}">
        <p14:creationId xmlns:p14="http://schemas.microsoft.com/office/powerpoint/2010/main" val="20037608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81</a:t>
            </a:fld>
            <a:endParaRPr lang="en-US"/>
          </a:p>
        </p:txBody>
      </p:sp>
    </p:spTree>
    <p:extLst>
      <p:ext uri="{BB962C8B-B14F-4D97-AF65-F5344CB8AC3E}">
        <p14:creationId xmlns:p14="http://schemas.microsoft.com/office/powerpoint/2010/main" val="13807772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82</a:t>
            </a:fld>
            <a:endParaRPr lang="en-US"/>
          </a:p>
        </p:txBody>
      </p:sp>
    </p:spTree>
    <p:extLst>
      <p:ext uri="{BB962C8B-B14F-4D97-AF65-F5344CB8AC3E}">
        <p14:creationId xmlns:p14="http://schemas.microsoft.com/office/powerpoint/2010/main" val="24329014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83</a:t>
            </a:fld>
            <a:endParaRPr lang="en-US"/>
          </a:p>
        </p:txBody>
      </p:sp>
    </p:spTree>
    <p:extLst>
      <p:ext uri="{BB962C8B-B14F-4D97-AF65-F5344CB8AC3E}">
        <p14:creationId xmlns:p14="http://schemas.microsoft.com/office/powerpoint/2010/main" val="7068920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84</a:t>
            </a:fld>
            <a:endParaRPr lang="en-US"/>
          </a:p>
        </p:txBody>
      </p:sp>
    </p:spTree>
    <p:extLst>
      <p:ext uri="{BB962C8B-B14F-4D97-AF65-F5344CB8AC3E}">
        <p14:creationId xmlns:p14="http://schemas.microsoft.com/office/powerpoint/2010/main" val="36453799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85</a:t>
            </a:fld>
            <a:endParaRPr lang="en-US" dirty="0"/>
          </a:p>
        </p:txBody>
      </p:sp>
    </p:spTree>
    <p:extLst>
      <p:ext uri="{BB962C8B-B14F-4D97-AF65-F5344CB8AC3E}">
        <p14:creationId xmlns:p14="http://schemas.microsoft.com/office/powerpoint/2010/main" val="20588194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86</a:t>
            </a:fld>
            <a:endParaRPr lang="en-US" dirty="0"/>
          </a:p>
        </p:txBody>
      </p:sp>
    </p:spTree>
    <p:extLst>
      <p:ext uri="{BB962C8B-B14F-4D97-AF65-F5344CB8AC3E}">
        <p14:creationId xmlns:p14="http://schemas.microsoft.com/office/powerpoint/2010/main" val="40669007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87</a:t>
            </a:fld>
            <a:endParaRPr lang="en-US" dirty="0"/>
          </a:p>
        </p:txBody>
      </p:sp>
    </p:spTree>
    <p:extLst>
      <p:ext uri="{BB962C8B-B14F-4D97-AF65-F5344CB8AC3E}">
        <p14:creationId xmlns:p14="http://schemas.microsoft.com/office/powerpoint/2010/main" val="37657258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88</a:t>
            </a:fld>
            <a:endParaRPr lang="en-US" dirty="0"/>
          </a:p>
        </p:txBody>
      </p:sp>
    </p:spTree>
    <p:extLst>
      <p:ext uri="{BB962C8B-B14F-4D97-AF65-F5344CB8AC3E}">
        <p14:creationId xmlns:p14="http://schemas.microsoft.com/office/powerpoint/2010/main" val="2427277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89</a:t>
            </a:fld>
            <a:endParaRPr lang="en-US" dirty="0"/>
          </a:p>
        </p:txBody>
      </p:sp>
    </p:spTree>
    <p:extLst>
      <p:ext uri="{BB962C8B-B14F-4D97-AF65-F5344CB8AC3E}">
        <p14:creationId xmlns:p14="http://schemas.microsoft.com/office/powerpoint/2010/main" val="2125492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90</a:t>
            </a:fld>
            <a:endParaRPr lang="en-US"/>
          </a:p>
        </p:txBody>
      </p:sp>
    </p:spTree>
    <p:extLst>
      <p:ext uri="{BB962C8B-B14F-4D97-AF65-F5344CB8AC3E}">
        <p14:creationId xmlns:p14="http://schemas.microsoft.com/office/powerpoint/2010/main" val="17053781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sz="1200" b="0" i="0" u="none" strike="noStrike" kern="1200" baseline="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fld id="{A8B732B4-A220-4D64-89E5-594291243225}" type="slidenum">
              <a:rPr lang="en-US" smtClean="0"/>
              <a:pPr/>
              <a:t>91</a:t>
            </a:fld>
            <a:endParaRPr lang="en-US"/>
          </a:p>
        </p:txBody>
      </p:sp>
    </p:spTree>
    <p:extLst>
      <p:ext uri="{BB962C8B-B14F-4D97-AF65-F5344CB8AC3E}">
        <p14:creationId xmlns:p14="http://schemas.microsoft.com/office/powerpoint/2010/main" val="42552467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92</a:t>
            </a:fld>
            <a:endParaRPr lang="en-US"/>
          </a:p>
        </p:txBody>
      </p:sp>
    </p:spTree>
    <p:extLst>
      <p:ext uri="{BB962C8B-B14F-4D97-AF65-F5344CB8AC3E}">
        <p14:creationId xmlns:p14="http://schemas.microsoft.com/office/powerpoint/2010/main" val="31897098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93</a:t>
            </a:fld>
            <a:endParaRPr lang="en-US"/>
          </a:p>
        </p:txBody>
      </p:sp>
    </p:spTree>
    <p:extLst>
      <p:ext uri="{BB962C8B-B14F-4D97-AF65-F5344CB8AC3E}">
        <p14:creationId xmlns:p14="http://schemas.microsoft.com/office/powerpoint/2010/main" val="22965969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94</a:t>
            </a:fld>
            <a:endParaRPr lang="en-US"/>
          </a:p>
        </p:txBody>
      </p:sp>
    </p:spTree>
    <p:extLst>
      <p:ext uri="{BB962C8B-B14F-4D97-AF65-F5344CB8AC3E}">
        <p14:creationId xmlns:p14="http://schemas.microsoft.com/office/powerpoint/2010/main" val="39114910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95</a:t>
            </a:fld>
            <a:endParaRPr lang="en-US"/>
          </a:p>
        </p:txBody>
      </p:sp>
    </p:spTree>
    <p:extLst>
      <p:ext uri="{BB962C8B-B14F-4D97-AF65-F5344CB8AC3E}">
        <p14:creationId xmlns:p14="http://schemas.microsoft.com/office/powerpoint/2010/main" val="206275360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96</a:t>
            </a:fld>
            <a:endParaRPr lang="en-US"/>
          </a:p>
        </p:txBody>
      </p:sp>
    </p:spTree>
    <p:extLst>
      <p:ext uri="{BB962C8B-B14F-4D97-AF65-F5344CB8AC3E}">
        <p14:creationId xmlns:p14="http://schemas.microsoft.com/office/powerpoint/2010/main" val="20263718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33E87943-AFC2-4785-8AB7-B5266D29B2A1}" type="slidenum">
              <a:rPr lang="en-US" altLang="en-US" sz="1200" smtClean="0"/>
              <a:pPr/>
              <a:t>97</a:t>
            </a:fld>
            <a:endParaRPr lang="en-US"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24814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123397a8659_0_15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123397a8659_0_1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1235f5d2821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1235f5d282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3333f16f3bc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3333f16f3b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HYPOTHESIS 1</a:t>
            </a:r>
            <a:endParaRPr sz="1400"/>
          </a:p>
          <a:p>
            <a:pPr marL="457200" lvl="0" indent="-317500" algn="l" rtl="0">
              <a:lnSpc>
                <a:spcPct val="115000"/>
              </a:lnSpc>
              <a:spcBef>
                <a:spcPts val="0"/>
              </a:spcBef>
              <a:spcAft>
                <a:spcPts val="0"/>
              </a:spcAft>
              <a:buSzPts val="1400"/>
              <a:buChar char="-"/>
            </a:pPr>
            <a:r>
              <a:rPr lang="en" sz="1400">
                <a:solidFill>
                  <a:schemeClr val="dk1"/>
                </a:solidFill>
              </a:rPr>
              <a:t>Given that negative temperament was meta-analytically shown to be only weakly associated with individual secure child– parent attachment relationships (d= 0.14; </a:t>
            </a:r>
            <a:r>
              <a:rPr lang="en" sz="1400">
                <a:solidFill>
                  <a:srgbClr val="202063"/>
                </a:solidFill>
              </a:rPr>
              <a:t>Groh et al., 2017</a:t>
            </a:r>
            <a:r>
              <a:rPr lang="en" sz="1400">
                <a:solidFill>
                  <a:schemeClr val="dk1"/>
                </a:solidFill>
              </a:rPr>
              <a:t>), and that twin studies demonstrated the negligible role of genetic factors in individual differences in early attachment relationships with both mothers and fathers </a:t>
            </a:r>
            <a:endParaRPr sz="1400">
              <a:solidFill>
                <a:schemeClr val="dk1"/>
              </a:solidFill>
            </a:endParaRPr>
          </a:p>
          <a:p>
            <a:pPr marL="0" lvl="0" indent="0" algn="l" rtl="0">
              <a:lnSpc>
                <a:spcPct val="115000"/>
              </a:lnSpc>
              <a:spcBef>
                <a:spcPts val="0"/>
              </a:spcBef>
              <a:spcAft>
                <a:spcPts val="0"/>
              </a:spcAft>
              <a:buNone/>
            </a:pP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HYPOTHESIS 2</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The non significant associations with individual child–parent insecure-avoidant and disorganized attachment relationships</a:t>
            </a:r>
            <a:endParaRPr sz="1400">
              <a:solidFill>
                <a:schemeClr val="dk1"/>
              </a:solidFill>
            </a:endParaRPr>
          </a:p>
          <a:p>
            <a:pPr marL="0" lvl="0" indent="0" algn="l" rtl="0">
              <a:lnSpc>
                <a:spcPct val="115000"/>
              </a:lnSpc>
              <a:spcBef>
                <a:spcPts val="0"/>
              </a:spcBef>
              <a:spcAft>
                <a:spcPts val="0"/>
              </a:spcAft>
              <a:buNone/>
            </a:pP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HYPOTHESIS 3</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Given that negative temperament was meta-analytically shown to be modestly associated with insecure-resistant parent–child attachment relationships, and that insecure-resistant attachment relationships with both mother and father were shown to have an above-chance level chance of concordance. </a:t>
            </a:r>
            <a:endParaRPr sz="1400">
              <a:solidFill>
                <a:schemeClr val="dk1"/>
              </a:solidFill>
            </a:endParaRPr>
          </a:p>
          <a:p>
            <a:pPr marL="0" lvl="0" indent="0" algn="l" rtl="0">
              <a:spcBef>
                <a:spcPts val="0"/>
              </a:spcBef>
              <a:spcAft>
                <a:spcPts val="0"/>
              </a:spcAft>
              <a:buNone/>
            </a:pPr>
            <a:endParaRPr sz="140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1235f5d2821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1235f5d282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latin typeface="Montserrat Medium"/>
                <a:ea typeface="Montserrat Medium"/>
                <a:cs typeface="Montserrat Medium"/>
                <a:sym typeface="Montserrat Medium"/>
              </a:rPr>
              <a:t>Study team sought available studies that measured both: </a:t>
            </a:r>
            <a:endParaRPr sz="1400">
              <a:solidFill>
                <a:schemeClr val="dk1"/>
              </a:solidFill>
              <a:latin typeface="Montserrat Medium"/>
              <a:ea typeface="Montserrat Medium"/>
              <a:cs typeface="Montserrat Medium"/>
              <a:sym typeface="Montserrat Medium"/>
            </a:endParaRPr>
          </a:p>
          <a:p>
            <a:pPr marL="457200" lvl="0" indent="-317500" algn="l" rtl="0">
              <a:lnSpc>
                <a:spcPct val="115000"/>
              </a:lnSpc>
              <a:spcBef>
                <a:spcPts val="0"/>
              </a:spcBef>
              <a:spcAft>
                <a:spcPts val="0"/>
              </a:spcAft>
              <a:buClr>
                <a:schemeClr val="dk1"/>
              </a:buClr>
              <a:buSzPts val="1400"/>
              <a:buFont typeface="Montserrat Medium"/>
              <a:buChar char="●"/>
            </a:pPr>
            <a:r>
              <a:rPr lang="en" sz="1400">
                <a:solidFill>
                  <a:schemeClr val="dk1"/>
                </a:solidFill>
                <a:latin typeface="Montserrat Medium"/>
                <a:ea typeface="Montserrat Medium"/>
                <a:cs typeface="Montserrat Medium"/>
                <a:sym typeface="Montserrat Medium"/>
              </a:rPr>
              <a:t>Child attachment relationships with mothers and fathers via observational attachment behavior assessments </a:t>
            </a:r>
            <a:r>
              <a:rPr lang="en" sz="1400" b="1">
                <a:solidFill>
                  <a:schemeClr val="dk1"/>
                </a:solidFill>
                <a:latin typeface="Montserrat"/>
                <a:ea typeface="Montserrat"/>
                <a:cs typeface="Montserrat"/>
                <a:sym typeface="Montserrat"/>
              </a:rPr>
              <a:t>(i.e., excluding parent-report, parent-observation, self-report, self-observation, and projective measures)</a:t>
            </a:r>
            <a:endParaRPr sz="1400" b="1">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Medium"/>
              <a:buChar char="●"/>
            </a:pPr>
            <a:r>
              <a:rPr lang="en" sz="1400">
                <a:solidFill>
                  <a:schemeClr val="dk1"/>
                </a:solidFill>
                <a:latin typeface="Montserrat Medium"/>
                <a:ea typeface="Montserrat Medium"/>
                <a:cs typeface="Montserrat Medium"/>
                <a:sym typeface="Montserrat Medium"/>
              </a:rPr>
              <a:t>A child negative emotionality assessment </a:t>
            </a:r>
            <a:r>
              <a:rPr lang="en" sz="1400" b="1">
                <a:solidFill>
                  <a:schemeClr val="dk1"/>
                </a:solidFill>
                <a:latin typeface="Montserrat"/>
                <a:ea typeface="Montserrat"/>
                <a:cs typeface="Montserrat"/>
                <a:sym typeface="Montserrat"/>
              </a:rPr>
              <a:t>(observed and questionnaire-based). </a:t>
            </a:r>
            <a:endParaRPr sz="1400" b="1">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sz="1400">
              <a:solidFill>
                <a:srgbClr val="070D0D"/>
              </a:solidFill>
              <a:latin typeface="Montserrat Medium"/>
              <a:ea typeface="Montserrat Medium"/>
              <a:cs typeface="Montserrat Medium"/>
              <a:sym typeface="Montserrat Medium"/>
            </a:endParaRPr>
          </a:p>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3333f16f3bc_0_6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3333f16f3bc_0_6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chemeClr val="dk1"/>
                </a:solidFill>
                <a:latin typeface="Montserrat Medium"/>
                <a:ea typeface="Montserrat Medium"/>
                <a:cs typeface="Montserrat Medium"/>
                <a:sym typeface="Montserrat Medium"/>
              </a:rPr>
              <a:t>Study team sought available studies that measured both: </a:t>
            </a:r>
            <a:endParaRPr sz="1400">
              <a:solidFill>
                <a:schemeClr val="dk1"/>
              </a:solidFill>
              <a:latin typeface="Montserrat Medium"/>
              <a:ea typeface="Montserrat Medium"/>
              <a:cs typeface="Montserrat Medium"/>
              <a:sym typeface="Montserrat Medium"/>
            </a:endParaRPr>
          </a:p>
          <a:p>
            <a:pPr marL="457200" lvl="0" indent="-317500" algn="l" rtl="0">
              <a:lnSpc>
                <a:spcPct val="115000"/>
              </a:lnSpc>
              <a:spcBef>
                <a:spcPts val="0"/>
              </a:spcBef>
              <a:spcAft>
                <a:spcPts val="0"/>
              </a:spcAft>
              <a:buClr>
                <a:schemeClr val="dk1"/>
              </a:buClr>
              <a:buSzPts val="1400"/>
              <a:buFont typeface="Montserrat Medium"/>
              <a:buChar char="●"/>
            </a:pPr>
            <a:r>
              <a:rPr lang="en" sz="1400">
                <a:solidFill>
                  <a:schemeClr val="dk1"/>
                </a:solidFill>
                <a:latin typeface="Montserrat Medium"/>
                <a:ea typeface="Montserrat Medium"/>
                <a:cs typeface="Montserrat Medium"/>
                <a:sym typeface="Montserrat Medium"/>
              </a:rPr>
              <a:t>Child attachment relationships with mothers and fathers via observational attachment behavior assessments </a:t>
            </a:r>
            <a:r>
              <a:rPr lang="en" sz="1400" b="1">
                <a:solidFill>
                  <a:schemeClr val="dk1"/>
                </a:solidFill>
                <a:latin typeface="Montserrat"/>
                <a:ea typeface="Montserrat"/>
                <a:cs typeface="Montserrat"/>
                <a:sym typeface="Montserrat"/>
              </a:rPr>
              <a:t>(i.e., excluding parent-report, parent-observation, self-report, self-observation, and projective measures)</a:t>
            </a:r>
            <a:endParaRPr sz="1400" b="1">
              <a:solidFill>
                <a:schemeClr val="dk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dk1"/>
              </a:buClr>
              <a:buSzPts val="1400"/>
              <a:buFont typeface="Montserrat Medium"/>
              <a:buChar char="●"/>
            </a:pPr>
            <a:r>
              <a:rPr lang="en" sz="1400">
                <a:solidFill>
                  <a:schemeClr val="dk1"/>
                </a:solidFill>
                <a:latin typeface="Montserrat Medium"/>
                <a:ea typeface="Montserrat Medium"/>
                <a:cs typeface="Montserrat Medium"/>
                <a:sym typeface="Montserrat Medium"/>
              </a:rPr>
              <a:t>A child negative emotionality assessment </a:t>
            </a:r>
            <a:r>
              <a:rPr lang="en" sz="1400" b="1">
                <a:solidFill>
                  <a:schemeClr val="dk1"/>
                </a:solidFill>
                <a:latin typeface="Montserrat"/>
                <a:ea typeface="Montserrat"/>
                <a:cs typeface="Montserrat"/>
                <a:sym typeface="Montserrat"/>
              </a:rPr>
              <a:t>(observed and questionnaire-based). </a:t>
            </a:r>
            <a:endParaRPr sz="1400" b="1">
              <a:solidFill>
                <a:schemeClr val="dk1"/>
              </a:solidFill>
              <a:latin typeface="Montserrat"/>
              <a:ea typeface="Montserrat"/>
              <a:cs typeface="Montserrat"/>
              <a:sym typeface="Montserrat"/>
            </a:endParaRPr>
          </a:p>
          <a:p>
            <a:pPr marL="0" lvl="0" indent="0" algn="l" rtl="0">
              <a:spcBef>
                <a:spcPts val="0"/>
              </a:spcBef>
              <a:spcAft>
                <a:spcPts val="0"/>
              </a:spcAft>
              <a:buNone/>
            </a:pPr>
            <a:endParaRPr sz="1400">
              <a:solidFill>
                <a:srgbClr val="070D0D"/>
              </a:solidFill>
              <a:latin typeface="Montserrat Medium"/>
              <a:ea typeface="Montserrat Medium"/>
              <a:cs typeface="Montserrat Medium"/>
              <a:sym typeface="Montserrat Medium"/>
            </a:endParaRPr>
          </a:p>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3333f16f3bc_0_6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3333f16f3bc_0_6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400" b="1">
              <a:solidFill>
                <a:schemeClr val="dk1"/>
              </a:solidFill>
              <a:latin typeface="Montserrat"/>
              <a:ea typeface="Montserrat"/>
              <a:cs typeface="Montserrat"/>
              <a:sym typeface="Montserrat"/>
            </a:endParaRPr>
          </a:p>
          <a:p>
            <a:pPr marL="0" lvl="0" indent="0" algn="l" rtl="0">
              <a:spcBef>
                <a:spcPts val="0"/>
              </a:spcBef>
              <a:spcAft>
                <a:spcPts val="0"/>
              </a:spcAft>
              <a:buNone/>
            </a:pPr>
            <a:endParaRPr sz="1400">
              <a:solidFill>
                <a:srgbClr val="070D0D"/>
              </a:solidFill>
              <a:latin typeface="Montserrat Medium"/>
              <a:ea typeface="Montserrat Medium"/>
              <a:cs typeface="Montserrat Medium"/>
              <a:sym typeface="Montserrat Medium"/>
            </a:endParaRPr>
          </a:p>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3333f16f3bc_0_6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 name="Google Shape;881;g3333f16f3bc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chemeClr val="dk1"/>
                </a:solidFill>
                <a:latin typeface="Montserrat Medium"/>
                <a:ea typeface="Montserrat Medium"/>
                <a:cs typeface="Montserrat Medium"/>
                <a:sym typeface="Montserrat Medium"/>
              </a:rPr>
              <a:t>(e.g., children who were classified as secure with both parents were assigned a score of 2 when regressing the number of secure attachment relationships on negative emotionality, and 0 when regressing the number of avoidant attachment relationships on negative emotionality).</a:t>
            </a:r>
            <a:endParaRPr sz="14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endParaRPr sz="1400">
              <a:solidFill>
                <a:schemeClr val="dk1"/>
              </a:solidFill>
              <a:latin typeface="Montserrat Medium"/>
              <a:ea typeface="Montserrat Medium"/>
              <a:cs typeface="Montserrat Medium"/>
              <a:sym typeface="Montserrat Medium"/>
            </a:endParaRPr>
          </a:p>
          <a:p>
            <a:pPr marL="0" lvl="0" indent="0" algn="l" rtl="0">
              <a:lnSpc>
                <a:spcPct val="115000"/>
              </a:lnSpc>
              <a:spcBef>
                <a:spcPts val="0"/>
              </a:spcBef>
              <a:spcAft>
                <a:spcPts val="0"/>
              </a:spcAft>
              <a:buNone/>
            </a:pPr>
            <a:r>
              <a:rPr lang="en" sz="1400">
                <a:solidFill>
                  <a:schemeClr val="dk1"/>
                </a:solidFill>
              </a:rPr>
              <a:t>Of note, the secure/insecure grouping was made regardless of whether children had a primary disorganized attachment classi cation or not, using the secondary subclassification of </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disorganized-secure (categorized as secure)</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disorganized-avoidant (categorized as insecure)</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disorganized-resistant (also categorized as insecure)</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400">
              <a:solidFill>
                <a:schemeClr val="dk1"/>
              </a:solidFill>
              <a:latin typeface="Montserrat Medium"/>
              <a:ea typeface="Montserrat Medium"/>
              <a:cs typeface="Montserrat Medium"/>
              <a:sym typeface="Montserrat Medium"/>
            </a:endParaRPr>
          </a:p>
          <a:p>
            <a:pPr marL="0" lvl="0" indent="0" algn="l" rtl="0">
              <a:spcBef>
                <a:spcPts val="0"/>
              </a:spcBef>
              <a:spcAft>
                <a:spcPts val="0"/>
              </a:spcAft>
              <a:buNone/>
            </a:pPr>
            <a:endParaRPr sz="1400">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3331fd9b4fa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3331fd9b4f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Orient that most kids in the secure configuration had 2 parents that had that attachment style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3331fd9b4fa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3331fd9b4f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Come back to this if we want to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331fd9b4fa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3331fd9b4f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1235f5d2821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9" name="Google Shape;1039;g1235f5d2821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a:solidFill>
                  <a:srgbClr val="141413"/>
                </a:solidFill>
              </a:rPr>
              <a:t>Additionally: </a:t>
            </a:r>
            <a:endParaRPr sz="1400">
              <a:solidFill>
                <a:srgbClr val="141413"/>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No moderation effects for the </a:t>
            </a:r>
            <a:r>
              <a:rPr lang="en" sz="1400" b="1">
                <a:solidFill>
                  <a:schemeClr val="dk1"/>
                </a:solidFill>
              </a:rPr>
              <a:t>timing of temperament assessments</a:t>
            </a:r>
            <a:r>
              <a:rPr lang="en" sz="1400">
                <a:solidFill>
                  <a:schemeClr val="dk1"/>
                </a:solidFill>
              </a:rPr>
              <a:t> on the associations between </a:t>
            </a:r>
            <a:r>
              <a:rPr lang="en" sz="1400" b="1">
                <a:solidFill>
                  <a:schemeClr val="dk1"/>
                </a:solidFill>
              </a:rPr>
              <a:t>temperament and attachment relationship quality.</a:t>
            </a:r>
            <a:endParaRPr sz="1400" b="1">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No moderation effects for the</a:t>
            </a:r>
            <a:r>
              <a:rPr lang="en" sz="1400" b="1">
                <a:solidFill>
                  <a:schemeClr val="dk1"/>
                </a:solidFill>
              </a:rPr>
              <a:t> child’s age </a:t>
            </a:r>
            <a:r>
              <a:rPr lang="en" sz="1400">
                <a:solidFill>
                  <a:schemeClr val="dk1"/>
                </a:solidFill>
              </a:rPr>
              <a:t>during the first observational attachment assessment on the associations between</a:t>
            </a:r>
            <a:r>
              <a:rPr lang="en" sz="1400" b="1">
                <a:solidFill>
                  <a:schemeClr val="dk1"/>
                </a:solidFill>
              </a:rPr>
              <a:t> temperament and attachment relationship quality</a:t>
            </a:r>
            <a:endParaRPr sz="1400" b="1">
              <a:solidFill>
                <a:schemeClr val="dk1"/>
              </a:solidFill>
            </a:endParaRPr>
          </a:p>
          <a:p>
            <a:pPr marL="0" lvl="0" indent="0" algn="l" rtl="0">
              <a:lnSpc>
                <a:spcPct val="115000"/>
              </a:lnSpc>
              <a:spcBef>
                <a:spcPts val="0"/>
              </a:spcBef>
              <a:spcAft>
                <a:spcPts val="0"/>
              </a:spcAft>
              <a:buNone/>
            </a:pP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The equivalence test was non-significant in both cases of</a:t>
            </a:r>
            <a:r>
              <a:rPr lang="en" sz="1400" b="1">
                <a:solidFill>
                  <a:schemeClr val="dk1"/>
                </a:solidFill>
              </a:rPr>
              <a:t> insecure-avoidant attachment relationships</a:t>
            </a:r>
            <a:r>
              <a:rPr lang="en" sz="1400">
                <a:solidFill>
                  <a:schemeClr val="dk1"/>
                </a:solidFill>
              </a:rPr>
              <a:t> and </a:t>
            </a:r>
            <a:r>
              <a:rPr lang="en" sz="1400" b="1">
                <a:solidFill>
                  <a:schemeClr val="dk1"/>
                </a:solidFill>
              </a:rPr>
              <a:t>disorganized attachment relationships,</a:t>
            </a:r>
            <a:r>
              <a:rPr lang="en" sz="1400">
                <a:solidFill>
                  <a:schemeClr val="dk1"/>
                </a:solidFill>
              </a:rPr>
              <a:t> suggesting that tests of not only the presence but also the absence of non negligible associations between negative emotionality and the numbers of insecure-avoidant and disorganized attachment relationships, respectively, are inconclusive in this sample. </a:t>
            </a:r>
            <a:endParaRPr sz="1400">
              <a:solidFill>
                <a:schemeClr val="dk1"/>
              </a:solidFill>
            </a:endParaRPr>
          </a:p>
          <a:p>
            <a:pPr marL="0" lvl="0" indent="0" algn="l" rtl="0">
              <a:lnSpc>
                <a:spcPct val="115000"/>
              </a:lnSpc>
              <a:spcBef>
                <a:spcPts val="0"/>
              </a:spcBef>
              <a:spcAft>
                <a:spcPts val="0"/>
              </a:spcAft>
              <a:buNone/>
            </a:pPr>
            <a:endParaRPr sz="1400">
              <a:solidFill>
                <a:schemeClr val="dk1"/>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3333f16f3bc_0_7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6" name="Google Shape;1046;g3333f16f3bc_0_7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A significant concordance between mother–child and father–child attachment relationships. </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That is, the quality of mother–child and father–child attachment relationships (i.e., secure, insecure-avoidant, insecure-resistant, or disorganized) depended on one another.</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Hierarchical multiple logistic regressions revealed that with the exception of child–mother and child–father </a:t>
            </a:r>
            <a:r>
              <a:rPr lang="en" sz="1400" b="1">
                <a:solidFill>
                  <a:schemeClr val="dk1"/>
                </a:solidFill>
              </a:rPr>
              <a:t>insecure-resistant </a:t>
            </a:r>
            <a:r>
              <a:rPr lang="en" sz="1400">
                <a:solidFill>
                  <a:schemeClr val="dk1"/>
                </a:solidFill>
              </a:rPr>
              <a:t>attachment relationships, where child–mother attachment relationship did </a:t>
            </a:r>
            <a:r>
              <a:rPr lang="en" sz="1400" b="1">
                <a:solidFill>
                  <a:schemeClr val="dk1"/>
                </a:solidFill>
              </a:rPr>
              <a:t>not</a:t>
            </a:r>
            <a:r>
              <a:rPr lang="en" sz="1400">
                <a:solidFill>
                  <a:schemeClr val="dk1"/>
                </a:solidFill>
              </a:rPr>
              <a:t> predict child–father attachment relationship, all other attachment classifications showed significant concordance between child–mother and child– father attachment relationships. The addition of </a:t>
            </a:r>
            <a:r>
              <a:rPr lang="en" sz="1400" b="1">
                <a:solidFill>
                  <a:schemeClr val="dk1"/>
                </a:solidFill>
              </a:rPr>
              <a:t>negative emotionality as a model predictor did not seem to change </a:t>
            </a:r>
            <a:r>
              <a:rPr lang="en" sz="1400">
                <a:solidFill>
                  <a:schemeClr val="dk1"/>
                </a:solidFill>
              </a:rPr>
              <a:t>the magnitude of the respective child–mother regression weights.</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Children who were classified as insecure-resistant with </a:t>
            </a:r>
            <a:r>
              <a:rPr lang="en" sz="1400" b="1">
                <a:solidFill>
                  <a:schemeClr val="dk1"/>
                </a:solidFill>
              </a:rPr>
              <a:t>both </a:t>
            </a:r>
            <a:r>
              <a:rPr lang="en" sz="1400">
                <a:solidFill>
                  <a:schemeClr val="dk1"/>
                </a:solidFill>
              </a:rPr>
              <a:t>their mother and father had, on average, significantly </a:t>
            </a:r>
            <a:r>
              <a:rPr lang="en" sz="1400" b="1">
                <a:solidFill>
                  <a:schemeClr val="dk1"/>
                </a:solidFill>
              </a:rPr>
              <a:t>higher negative emotionality ratings </a:t>
            </a:r>
            <a:r>
              <a:rPr lang="en" sz="1400">
                <a:solidFill>
                  <a:schemeClr val="dk1"/>
                </a:solidFill>
              </a:rPr>
              <a:t>compared to children who were classified as insecure-resistant with only one or none of their parents. </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0"/>
              </a:spcBef>
              <a:spcAft>
                <a:spcPts val="0"/>
              </a:spcAft>
              <a:buNone/>
            </a:pPr>
            <a:endParaRPr sz="1400">
              <a:solidFill>
                <a:srgbClr val="141413"/>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1235f5d2821_0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1235f5d2821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g1235f5d2821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7" name="Google Shape;1227;g1235f5d282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114</a:t>
            </a:fld>
            <a:endParaRPr lang="en-US"/>
          </a:p>
        </p:txBody>
      </p:sp>
    </p:spTree>
    <p:extLst>
      <p:ext uri="{BB962C8B-B14F-4D97-AF65-F5344CB8AC3E}">
        <p14:creationId xmlns:p14="http://schemas.microsoft.com/office/powerpoint/2010/main" val="26988703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115</a:t>
            </a:fld>
            <a:endParaRPr lang="en-US"/>
          </a:p>
        </p:txBody>
      </p:sp>
    </p:spTree>
    <p:extLst>
      <p:ext uri="{BB962C8B-B14F-4D97-AF65-F5344CB8AC3E}">
        <p14:creationId xmlns:p14="http://schemas.microsoft.com/office/powerpoint/2010/main" val="235332081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116</a:t>
            </a:fld>
            <a:endParaRPr lang="en-US"/>
          </a:p>
        </p:txBody>
      </p:sp>
    </p:spTree>
    <p:extLst>
      <p:ext uri="{BB962C8B-B14F-4D97-AF65-F5344CB8AC3E}">
        <p14:creationId xmlns:p14="http://schemas.microsoft.com/office/powerpoint/2010/main" val="177947228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ADAA39F5-86BB-4B9A-ACDD-C0B6530F4248}" type="slidenum">
              <a:rPr lang="en-US" altLang="en-US" sz="1200" smtClean="0"/>
              <a:pPr/>
              <a:t>117</a:t>
            </a:fld>
            <a:endParaRPr lang="en-US" altLang="en-US" sz="1200"/>
          </a:p>
        </p:txBody>
      </p:sp>
    </p:spTree>
    <p:extLst>
      <p:ext uri="{BB962C8B-B14F-4D97-AF65-F5344CB8AC3E}">
        <p14:creationId xmlns:p14="http://schemas.microsoft.com/office/powerpoint/2010/main" val="86851440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118</a:t>
            </a:fld>
            <a:endParaRPr lang="en-US"/>
          </a:p>
        </p:txBody>
      </p:sp>
    </p:spTree>
    <p:extLst>
      <p:ext uri="{BB962C8B-B14F-4D97-AF65-F5344CB8AC3E}">
        <p14:creationId xmlns:p14="http://schemas.microsoft.com/office/powerpoint/2010/main" val="275406947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119</a:t>
            </a:fld>
            <a:endParaRPr lang="en-US"/>
          </a:p>
        </p:txBody>
      </p:sp>
    </p:spTree>
    <p:extLst>
      <p:ext uri="{BB962C8B-B14F-4D97-AF65-F5344CB8AC3E}">
        <p14:creationId xmlns:p14="http://schemas.microsoft.com/office/powerpoint/2010/main" val="321588002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6C5464F8-07C5-4CB6-95FB-0B548D241D05}" type="slidenum">
              <a:rPr lang="en-US" altLang="en-US" sz="1200" smtClean="0"/>
              <a:pPr/>
              <a:t>120</a:t>
            </a:fld>
            <a:endParaRPr lang="en-US" altLang="en-US" sz="120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8235629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121</a:t>
            </a:fld>
            <a:endParaRPr lang="en-US"/>
          </a:p>
        </p:txBody>
      </p:sp>
    </p:spTree>
    <p:extLst>
      <p:ext uri="{BB962C8B-B14F-4D97-AF65-F5344CB8AC3E}">
        <p14:creationId xmlns:p14="http://schemas.microsoft.com/office/powerpoint/2010/main" val="287712314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9EED01A-994D-4000-AC03-55C4D43E2E96}" type="slidenum">
              <a:rPr lang="en-US" altLang="en-US" sz="1200" smtClean="0"/>
              <a:pPr/>
              <a:t>122</a:t>
            </a:fld>
            <a:endParaRPr lang="en-US" altLang="en-US" sz="1200"/>
          </a:p>
        </p:txBody>
      </p:sp>
    </p:spTree>
    <p:extLst>
      <p:ext uri="{BB962C8B-B14F-4D97-AF65-F5344CB8AC3E}">
        <p14:creationId xmlns:p14="http://schemas.microsoft.com/office/powerpoint/2010/main" val="37143811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99DF0D8-1945-4B65-A8FA-A4FEDD7DC2FF}" type="slidenum">
              <a:rPr lang="en-US" altLang="en-US" sz="1200" smtClean="0"/>
              <a:pPr/>
              <a:t>124</a:t>
            </a:fld>
            <a:endParaRPr lang="en-US" altLang="en-US" sz="120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3697205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36E7B4F-3BA0-41F6-BF65-192A162899B9}" type="slidenum">
              <a:rPr lang="en-US" altLang="en-US" sz="1200" smtClean="0"/>
              <a:pPr/>
              <a:t>125</a:t>
            </a:fld>
            <a:endParaRPr lang="en-US" altLang="en-US" sz="120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8259300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284DD7D8-6128-40B0-BA7D-2514ECC1816C}" type="slidenum">
              <a:rPr lang="en-US" altLang="en-US" sz="1200" smtClean="0"/>
              <a:pPr/>
              <a:t>126</a:t>
            </a:fld>
            <a:endParaRPr lang="en-US" altLang="en-US" sz="120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178673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E5E47109-F9A5-4C62-99D4-F42BB28B68C6}" type="slidenum">
              <a:rPr lang="en-US" altLang="en-US" sz="1200" smtClean="0"/>
              <a:pPr/>
              <a:t>127</a:t>
            </a:fld>
            <a:endParaRPr lang="en-US" altLang="en-US" sz="120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6942768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54CC3755-5F05-45F8-8E91-EDB67D082696}" type="slidenum">
              <a:rPr lang="en-US" altLang="en-US" sz="1200" smtClean="0"/>
              <a:pPr/>
              <a:t>128</a:t>
            </a:fld>
            <a:endParaRPr lang="en-US" altLang="en-US" sz="120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3210083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6DD51D0D-F92E-417E-AFEC-4C38F1063D91}" type="slidenum">
              <a:rPr lang="en-US" altLang="en-US" sz="1200" smtClean="0"/>
              <a:pPr/>
              <a:t>129</a:t>
            </a:fld>
            <a:endParaRPr lang="en-US" altLang="en-US" sz="120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1137810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4A9A3F46-C6FC-4D80-85ED-34FC00E56488}" type="slidenum">
              <a:rPr lang="en-US" altLang="en-US" sz="1200" smtClean="0"/>
              <a:pPr/>
              <a:t>134</a:t>
            </a:fld>
            <a:endParaRPr lang="en-US" altLang="en-US" sz="120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96489297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49953419-90EB-488C-A0C3-DAFA66C62D46}" type="slidenum">
              <a:rPr lang="en-US" altLang="en-US" sz="1200" smtClean="0"/>
              <a:pPr/>
              <a:t>135</a:t>
            </a:fld>
            <a:endParaRPr lang="en-US" altLang="en-US" sz="1200"/>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6595283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99DF0D8-1945-4B65-A8FA-A4FEDD7DC2FF}" type="slidenum">
              <a:rPr lang="en-US" altLang="en-US" sz="1200" smtClean="0"/>
              <a:pPr/>
              <a:t>136</a:t>
            </a:fld>
            <a:endParaRPr lang="en-US" altLang="en-US" sz="120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8185435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3200">
                <a:solidFill>
                  <a:schemeClr val="tx1"/>
                </a:solidFill>
                <a:latin typeface="Times New Roman" panose="02020603050405020304" pitchFamily="18" charset="0"/>
              </a:defRPr>
            </a:lvl1pPr>
            <a:lvl2pPr marL="742950" indent="-285750" defTabSz="931863">
              <a:defRPr sz="3200">
                <a:solidFill>
                  <a:schemeClr val="tx1"/>
                </a:solidFill>
                <a:latin typeface="Times New Roman" panose="02020603050405020304" pitchFamily="18" charset="0"/>
              </a:defRPr>
            </a:lvl2pPr>
            <a:lvl3pPr marL="1143000" indent="-228600" defTabSz="931863">
              <a:defRPr sz="3200">
                <a:solidFill>
                  <a:schemeClr val="tx1"/>
                </a:solidFill>
                <a:latin typeface="Times New Roman" panose="02020603050405020304" pitchFamily="18" charset="0"/>
              </a:defRPr>
            </a:lvl3pPr>
            <a:lvl4pPr marL="1600200" indent="-228600" defTabSz="931863">
              <a:defRPr sz="3200">
                <a:solidFill>
                  <a:schemeClr val="tx1"/>
                </a:solidFill>
                <a:latin typeface="Times New Roman" panose="02020603050405020304" pitchFamily="18" charset="0"/>
              </a:defRPr>
            </a:lvl4pPr>
            <a:lvl5pPr marL="2057400" indent="-228600" defTabSz="931863">
              <a:defRPr sz="32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3200">
                <a:solidFill>
                  <a:schemeClr val="tx1"/>
                </a:solidFill>
                <a:latin typeface="Times New Roman" panose="02020603050405020304" pitchFamily="18" charset="0"/>
              </a:defRPr>
            </a:lvl9pPr>
          </a:lstStyle>
          <a:p>
            <a:fld id="{036E7B4F-3BA0-41F6-BF65-192A162899B9}" type="slidenum">
              <a:rPr lang="en-US" altLang="en-US" sz="1200" smtClean="0"/>
              <a:pPr/>
              <a:t>137</a:t>
            </a:fld>
            <a:endParaRPr lang="en-US" altLang="en-US" sz="1200"/>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4859671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20CCE0-24E0-42B5-AA69-F97B3304330A}" type="slidenum">
              <a:rPr lang="en-US"/>
              <a:pPr/>
              <a:t>138</a:t>
            </a:fld>
            <a:endParaRPr lang="en-US"/>
          </a:p>
        </p:txBody>
      </p:sp>
      <p:sp>
        <p:nvSpPr>
          <p:cNvPr id="559106" name="Rectangle 2"/>
          <p:cNvSpPr>
            <a:spLocks noGrp="1" noRot="1" noChangeAspect="1" noChangeArrowheads="1" noTextEdit="1"/>
          </p:cNvSpPr>
          <p:nvPr>
            <p:ph type="sldImg"/>
          </p:nvPr>
        </p:nvSpPr>
        <p:spPr>
          <a:ln/>
        </p:spPr>
      </p:sp>
      <p:sp>
        <p:nvSpPr>
          <p:cNvPr id="5591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2649517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CBA0A-E93F-42F7-A0D7-ED6FC5C270E9}" type="slidenum">
              <a:rPr lang="en-US"/>
              <a:pPr/>
              <a:t>139</a:t>
            </a:fld>
            <a:endParaRPr lang="en-US"/>
          </a:p>
        </p:txBody>
      </p:sp>
      <p:sp>
        <p:nvSpPr>
          <p:cNvPr id="573442" name="Rectangle 2"/>
          <p:cNvSpPr>
            <a:spLocks noGrp="1" noRot="1" noChangeAspect="1" noChangeArrowheads="1" noTextEdit="1"/>
          </p:cNvSpPr>
          <p:nvPr>
            <p:ph type="sldImg"/>
          </p:nvPr>
        </p:nvSpPr>
        <p:spPr>
          <a:ln/>
        </p:spPr>
      </p:sp>
      <p:sp>
        <p:nvSpPr>
          <p:cNvPr id="573443"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0580395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C9251B-9446-47BA-9380-BAC78F24E378}" type="slidenum">
              <a:rPr lang="en-US"/>
              <a:pPr/>
              <a:t>140</a:t>
            </a:fld>
            <a:endParaRPr lang="en-US"/>
          </a:p>
        </p:txBody>
      </p:sp>
      <p:sp>
        <p:nvSpPr>
          <p:cNvPr id="631810" name="Rectangle 2"/>
          <p:cNvSpPr>
            <a:spLocks noGrp="1" noRot="1" noChangeAspect="1" noChangeArrowheads="1" noTextEdit="1"/>
          </p:cNvSpPr>
          <p:nvPr>
            <p:ph type="sldImg"/>
          </p:nvPr>
        </p:nvSpPr>
        <p:spPr>
          <a:ln/>
        </p:spPr>
      </p:sp>
      <p:sp>
        <p:nvSpPr>
          <p:cNvPr id="631811" name="Rectangle 3"/>
          <p:cNvSpPr>
            <a:spLocks noGrp="1" noChangeArrowheads="1"/>
          </p:cNvSpPr>
          <p:nvPr>
            <p:ph type="body" idx="1"/>
          </p:nvPr>
        </p:nvSpPr>
        <p:spPr/>
        <p:txBody>
          <a:bodyPr/>
          <a:lstStyle/>
          <a:p>
            <a:r>
              <a:rPr lang="en-US" dirty="0"/>
              <a:t>Mom/dad</a:t>
            </a:r>
            <a:r>
              <a:rPr lang="en-US" baseline="0" dirty="0"/>
              <a:t> correlated at each age</a:t>
            </a:r>
          </a:p>
          <a:p>
            <a:r>
              <a:rPr lang="en-US" baseline="0" dirty="0"/>
              <a:t>Dad predicts mom </a:t>
            </a:r>
            <a:r>
              <a:rPr lang="en-US" baseline="0" dirty="0" err="1"/>
              <a:t>behavs</a:t>
            </a:r>
            <a:r>
              <a:rPr lang="en-US" baseline="0" dirty="0"/>
              <a:t> over time but mom less predictive of dad</a:t>
            </a:r>
            <a:endParaRPr lang="en-US" dirty="0"/>
          </a:p>
        </p:txBody>
      </p:sp>
    </p:spTree>
    <p:extLst>
      <p:ext uri="{BB962C8B-B14F-4D97-AF65-F5344CB8AC3E}">
        <p14:creationId xmlns:p14="http://schemas.microsoft.com/office/powerpoint/2010/main" val="177524797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983e20532e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983e20532e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755107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535dfb2784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535dfb2784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85750" lvl="0" indent="-182880" algn="l" rtl="0">
              <a:spcBef>
                <a:spcPts val="0"/>
              </a:spcBef>
              <a:spcAft>
                <a:spcPts val="500"/>
              </a:spcAft>
              <a:buFont typeface="Arial" panose="020B0604020202020204" pitchFamily="34" charset="0"/>
              <a:buChar char="•"/>
            </a:pPr>
            <a:r>
              <a:rPr lang="en-US" dirty="0"/>
              <a:t>Attachment data comes from 18 </a:t>
            </a:r>
            <a:r>
              <a:rPr lang="en-US" dirty="0" err="1"/>
              <a:t>y.o</a:t>
            </a:r>
            <a:r>
              <a:rPr lang="en-US" dirty="0"/>
              <a:t>. follow-up</a:t>
            </a:r>
          </a:p>
          <a:p>
            <a:pPr marL="285750" lvl="0" indent="-182880" algn="l" rtl="0">
              <a:spcBef>
                <a:spcPts val="0"/>
              </a:spcBef>
              <a:spcAft>
                <a:spcPts val="500"/>
              </a:spcAft>
              <a:buFont typeface="Arial" panose="020B0604020202020204" pitchFamily="34" charset="0"/>
              <a:buChar char="•"/>
            </a:pPr>
            <a:r>
              <a:rPr lang="en-US" dirty="0"/>
              <a:t>Latent intercept = estimated maternal sensitivity a child received in early childhood (i.e., the value of sensitivity at the first assessment wave, but estimated on the basis of the full array of observations rather than the first wave of observations alone)</a:t>
            </a:r>
          </a:p>
          <a:p>
            <a:pPr marL="285750" lvl="0" indent="-182880" algn="l" rtl="0">
              <a:spcBef>
                <a:spcPts val="0"/>
              </a:spcBef>
              <a:spcAft>
                <a:spcPts val="500"/>
              </a:spcAft>
              <a:buFont typeface="Arial" panose="020B0604020202020204" pitchFamily="34" charset="0"/>
              <a:buChar char="•"/>
            </a:pPr>
            <a:r>
              <a:rPr lang="en-US" dirty="0"/>
              <a:t>Variation in these intercepts across people represents individual differences in the quality of people’s early caregiving environments</a:t>
            </a:r>
          </a:p>
          <a:p>
            <a:pPr marL="285750" lvl="0" indent="-182880" algn="l" rtl="0">
              <a:spcBef>
                <a:spcPts val="0"/>
              </a:spcBef>
              <a:spcAft>
                <a:spcPts val="500"/>
              </a:spcAft>
              <a:buFont typeface="Arial" panose="020B0604020202020204" pitchFamily="34" charset="0"/>
              <a:buChar char="•"/>
            </a:pPr>
            <a:endParaRPr lang="en-US" dirty="0"/>
          </a:p>
          <a:p>
            <a:pPr marL="285750" lvl="0" indent="-182880" algn="l" rtl="0">
              <a:spcBef>
                <a:spcPts val="0"/>
              </a:spcBef>
              <a:spcAft>
                <a:spcPts val="500"/>
              </a:spcAft>
              <a:buFont typeface="Arial" panose="020B0604020202020204" pitchFamily="34" charset="0"/>
              <a:buChar char="•"/>
            </a:pPr>
            <a:r>
              <a:rPr lang="en-US" dirty="0"/>
              <a:t>Latent slope represents the extent to which the quality of care a person received increased or decreased linearly across assessment waves</a:t>
            </a:r>
          </a:p>
          <a:p>
            <a:pPr marL="285750" lvl="0" indent="-182880" algn="l" rtl="0">
              <a:spcBef>
                <a:spcPts val="0"/>
              </a:spcBef>
              <a:spcAft>
                <a:spcPts val="500"/>
              </a:spcAft>
              <a:buFont typeface="Arial" panose="020B0604020202020204" pitchFamily="34" charset="0"/>
              <a:buChar char="•"/>
            </a:pPr>
            <a:r>
              <a:rPr lang="en-US" dirty="0"/>
              <a:t>Person’s latent slope estimate does not represent his or her absolute change over time. Instead, it represents his or her change relative to others. A person with a positive slope, for example, increased over time in his or her rank-ordering relative to other people. A person with a negative slope, in contrast, decreased over time in his or her rank-ordering</a:t>
            </a:r>
          </a:p>
        </p:txBody>
      </p:sp>
    </p:spTree>
    <p:extLst>
      <p:ext uri="{BB962C8B-B14F-4D97-AF65-F5344CB8AC3E}">
        <p14:creationId xmlns:p14="http://schemas.microsoft.com/office/powerpoint/2010/main" val="351751307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535dfb278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535dfb278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98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4.xml"/><Relationship Id="rId4" Type="http://schemas.openxmlformats.org/officeDocument/2006/relationships/hyperlink" Target="http://bit.ly/2TtBDfr" TargetMode="Externa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Text Placeholder 2"/>
          <p:cNvSpPr>
            <a:spLocks noGrp="1"/>
          </p:cNvSpPr>
          <p:nvPr>
            <p:ph type="body" sz="half" idx="1"/>
          </p:nvPr>
        </p:nvSpPr>
        <p:spPr>
          <a:xfrm>
            <a:off x="8382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800600" y="1752600"/>
            <a:ext cx="3810000" cy="4114800"/>
          </a:xfrm>
        </p:spPr>
        <p:txBody>
          <a:bodyPr/>
          <a:lstStyle/>
          <a:p>
            <a:pPr lvl="0"/>
            <a:endParaRPr lang="en-US" noProof="0"/>
          </a:p>
        </p:txBody>
      </p:sp>
      <p:sp>
        <p:nvSpPr>
          <p:cNvPr id="5" name="Rectangle 17"/>
          <p:cNvSpPr>
            <a:spLocks noGrp="1" noChangeArrowheads="1"/>
          </p:cNvSpPr>
          <p:nvPr>
            <p:ph type="dt" sz="half" idx="10"/>
          </p:nvPr>
        </p:nvSpPr>
        <p:spPr>
          <a:ln/>
        </p:spPr>
        <p:txBody>
          <a:bodyPr/>
          <a:lstStyle>
            <a:lvl1pPr>
              <a:defRPr/>
            </a:lvl1pPr>
          </a:lstStyle>
          <a:p>
            <a:pPr>
              <a:defRPr/>
            </a:pPr>
            <a:endParaRPr lang="en-US"/>
          </a:p>
        </p:txBody>
      </p:sp>
      <p:sp>
        <p:nvSpPr>
          <p:cNvPr id="6" name="Rectangle 18"/>
          <p:cNvSpPr>
            <a:spLocks noGrp="1" noChangeArrowheads="1"/>
          </p:cNvSpPr>
          <p:nvPr>
            <p:ph type="ftr" sz="quarter" idx="11"/>
          </p:nvPr>
        </p:nvSpPr>
        <p:spPr>
          <a:ln/>
        </p:spPr>
        <p:txBody>
          <a:bodyPr/>
          <a:lstStyle>
            <a:lvl1pPr>
              <a:defRPr/>
            </a:lvl1pPr>
          </a:lstStyle>
          <a:p>
            <a:pPr>
              <a:defRPr/>
            </a:pPr>
            <a:r>
              <a:rPr lang="en-US"/>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AE706DE3-5259-4674-A511-C5168771A8AF}" type="slidenum">
              <a:rPr lang="en-US"/>
              <a:pPr>
                <a:defRPr/>
              </a:pPr>
              <a:t>‹#›</a:t>
            </a:fld>
            <a:endParaRPr lang="en-US"/>
          </a:p>
        </p:txBody>
      </p:sp>
    </p:spTree>
    <p:extLst>
      <p:ext uri="{BB962C8B-B14F-4D97-AF65-F5344CB8AC3E}">
        <p14:creationId xmlns:p14="http://schemas.microsoft.com/office/powerpoint/2010/main" val="2381986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42900"/>
            <a:ext cx="7772400" cy="1104900"/>
          </a:xfrm>
        </p:spPr>
        <p:txBody>
          <a:bodyPr/>
          <a:lstStyle/>
          <a:p>
            <a:r>
              <a:rPr lang="en-US"/>
              <a:t>Click to edit Master title style</a:t>
            </a:r>
          </a:p>
        </p:txBody>
      </p:sp>
      <p:sp>
        <p:nvSpPr>
          <p:cNvPr id="3" name="ClipArt Placeholder 2"/>
          <p:cNvSpPr>
            <a:spLocks noGrp="1"/>
          </p:cNvSpPr>
          <p:nvPr>
            <p:ph type="clipArt" sz="half" idx="1"/>
          </p:nvPr>
        </p:nvSpPr>
        <p:spPr>
          <a:xfrm>
            <a:off x="838200" y="1752600"/>
            <a:ext cx="3810000" cy="4114800"/>
          </a:xfrm>
        </p:spPr>
        <p:txBody>
          <a:bodyPr/>
          <a:lstStyle/>
          <a:p>
            <a:pPr lvl="0"/>
            <a:endParaRPr lang="en-US" noProof="0"/>
          </a:p>
        </p:txBody>
      </p:sp>
      <p:sp>
        <p:nvSpPr>
          <p:cNvPr id="4" name="Text Placeholder 3"/>
          <p:cNvSpPr>
            <a:spLocks noGrp="1"/>
          </p:cNvSpPr>
          <p:nvPr>
            <p:ph type="body" sz="half" idx="2"/>
          </p:nvPr>
        </p:nvSpPr>
        <p:spPr>
          <a:xfrm>
            <a:off x="48006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p:cNvSpPr>
            <a:spLocks noGrp="1" noChangeArrowheads="1"/>
          </p:cNvSpPr>
          <p:nvPr>
            <p:ph type="dt" sz="half" idx="10"/>
          </p:nvPr>
        </p:nvSpPr>
        <p:spPr>
          <a:ln/>
        </p:spPr>
        <p:txBody>
          <a:bodyPr/>
          <a:lstStyle>
            <a:lvl1pPr>
              <a:defRPr/>
            </a:lvl1pPr>
          </a:lstStyle>
          <a:p>
            <a:pPr>
              <a:defRPr/>
            </a:pPr>
            <a:endParaRPr lang="en-US"/>
          </a:p>
        </p:txBody>
      </p:sp>
      <p:sp>
        <p:nvSpPr>
          <p:cNvPr id="6" name="Rectangle 18"/>
          <p:cNvSpPr>
            <a:spLocks noGrp="1" noChangeArrowheads="1"/>
          </p:cNvSpPr>
          <p:nvPr>
            <p:ph type="ftr" sz="quarter" idx="11"/>
          </p:nvPr>
        </p:nvSpPr>
        <p:spPr>
          <a:ln/>
        </p:spPr>
        <p:txBody>
          <a:bodyPr/>
          <a:lstStyle>
            <a:lvl1pPr>
              <a:defRPr/>
            </a:lvl1pPr>
          </a:lstStyle>
          <a:p>
            <a:pPr>
              <a:defRPr/>
            </a:pPr>
            <a:r>
              <a:rPr lang="en-US"/>
              <a:t>Messinger</a:t>
            </a:r>
          </a:p>
        </p:txBody>
      </p:sp>
      <p:sp>
        <p:nvSpPr>
          <p:cNvPr id="7" name="Rectangle 19"/>
          <p:cNvSpPr>
            <a:spLocks noGrp="1" noChangeArrowheads="1"/>
          </p:cNvSpPr>
          <p:nvPr>
            <p:ph type="sldNum" sz="quarter" idx="12"/>
          </p:nvPr>
        </p:nvSpPr>
        <p:spPr>
          <a:ln/>
        </p:spPr>
        <p:txBody>
          <a:bodyPr/>
          <a:lstStyle>
            <a:lvl1pPr>
              <a:defRPr/>
            </a:lvl1pPr>
          </a:lstStyle>
          <a:p>
            <a:pPr>
              <a:defRPr/>
            </a:pPr>
            <a:fld id="{FAA6173B-5C79-42B9-82AC-B5F6BD2D2778}" type="slidenum">
              <a:rPr lang="en-US"/>
              <a:pPr>
                <a:defRPr/>
              </a:pPr>
              <a:t>‹#›</a:t>
            </a:fld>
            <a:endParaRPr lang="en-US"/>
          </a:p>
        </p:txBody>
      </p:sp>
    </p:spTree>
    <p:extLst>
      <p:ext uri="{BB962C8B-B14F-4D97-AF65-F5344CB8AC3E}">
        <p14:creationId xmlns:p14="http://schemas.microsoft.com/office/powerpoint/2010/main" val="2706004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10800000">
            <a:off x="5625676" y="3369952"/>
            <a:ext cx="3518325" cy="3488033"/>
          </a:xfrm>
          <a:custGeom>
            <a:avLst/>
            <a:gdLst/>
            <a:ahLst/>
            <a:cxnLst/>
            <a:rect l="l" t="t" r="r" b="b"/>
            <a:pathLst>
              <a:path w="140733" h="104641" extrusionOk="0">
                <a:moveTo>
                  <a:pt x="74810" y="1"/>
                </a:moveTo>
                <a:cubicBezTo>
                  <a:pt x="49940" y="1"/>
                  <a:pt x="25748" y="139"/>
                  <a:pt x="0" y="323"/>
                </a:cubicBezTo>
                <a:lnTo>
                  <a:pt x="0" y="104641"/>
                </a:lnTo>
                <a:cubicBezTo>
                  <a:pt x="16353" y="103820"/>
                  <a:pt x="36931" y="94823"/>
                  <a:pt x="45928" y="81145"/>
                </a:cubicBezTo>
                <a:cubicBezTo>
                  <a:pt x="52980" y="70416"/>
                  <a:pt x="56810" y="56342"/>
                  <a:pt x="68208" y="50385"/>
                </a:cubicBezTo>
                <a:cubicBezTo>
                  <a:pt x="72526" y="48139"/>
                  <a:pt x="77169" y="47453"/>
                  <a:pt x="81976" y="47453"/>
                </a:cubicBezTo>
                <a:cubicBezTo>
                  <a:pt x="89523" y="47453"/>
                  <a:pt x="97474" y="49145"/>
                  <a:pt x="105198" y="49145"/>
                </a:cubicBezTo>
                <a:cubicBezTo>
                  <a:pt x="107203" y="49145"/>
                  <a:pt x="109193" y="49031"/>
                  <a:pt x="111157" y="48744"/>
                </a:cubicBezTo>
                <a:cubicBezTo>
                  <a:pt x="127571" y="46373"/>
                  <a:pt x="140732" y="30081"/>
                  <a:pt x="139607" y="13515"/>
                </a:cubicBezTo>
                <a:cubicBezTo>
                  <a:pt x="139455" y="10901"/>
                  <a:pt x="138240" y="2937"/>
                  <a:pt x="137936" y="323"/>
                </a:cubicBezTo>
                <a:cubicBezTo>
                  <a:pt x="115650" y="92"/>
                  <a:pt x="95007" y="1"/>
                  <a:pt x="748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100025" y="5856434"/>
            <a:ext cx="2220450" cy="1001567"/>
          </a:xfrm>
          <a:custGeom>
            <a:avLst/>
            <a:gdLst/>
            <a:ahLst/>
            <a:cxnLst/>
            <a:rect l="l" t="t" r="r" b="b"/>
            <a:pathLst>
              <a:path w="88818" h="30047" extrusionOk="0">
                <a:moveTo>
                  <a:pt x="52034" y="0"/>
                </a:moveTo>
                <a:cubicBezTo>
                  <a:pt x="48976" y="0"/>
                  <a:pt x="45905" y="175"/>
                  <a:pt x="42859" y="350"/>
                </a:cubicBezTo>
                <a:cubicBezTo>
                  <a:pt x="36081" y="745"/>
                  <a:pt x="29181" y="1171"/>
                  <a:pt x="22919" y="3724"/>
                </a:cubicBezTo>
                <a:cubicBezTo>
                  <a:pt x="11825" y="8222"/>
                  <a:pt x="4317" y="18770"/>
                  <a:pt x="1" y="30016"/>
                </a:cubicBezTo>
                <a:lnTo>
                  <a:pt x="88817" y="30046"/>
                </a:lnTo>
                <a:cubicBezTo>
                  <a:pt x="88513" y="29560"/>
                  <a:pt x="88240" y="28800"/>
                  <a:pt x="88027" y="27524"/>
                </a:cubicBezTo>
                <a:cubicBezTo>
                  <a:pt x="86021" y="15487"/>
                  <a:pt x="76689" y="5000"/>
                  <a:pt x="64987" y="1596"/>
                </a:cubicBezTo>
                <a:cubicBezTo>
                  <a:pt x="60778" y="360"/>
                  <a:pt x="56420" y="0"/>
                  <a:pt x="520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5400000">
            <a:off x="4159" y="-16967"/>
            <a:ext cx="2312133" cy="2320475"/>
          </a:xfrm>
          <a:custGeom>
            <a:avLst/>
            <a:gdLst/>
            <a:ahLst/>
            <a:cxnLst/>
            <a:rect l="l" t="t" r="r" b="b"/>
            <a:pathLst>
              <a:path w="69364" h="92819" extrusionOk="0">
                <a:moveTo>
                  <a:pt x="5411" y="0"/>
                </a:moveTo>
                <a:cubicBezTo>
                  <a:pt x="0" y="9635"/>
                  <a:pt x="4043" y="24377"/>
                  <a:pt x="14408" y="28177"/>
                </a:cubicBezTo>
                <a:cubicBezTo>
                  <a:pt x="19909" y="30152"/>
                  <a:pt x="26444" y="29757"/>
                  <a:pt x="30882" y="33526"/>
                </a:cubicBezTo>
                <a:cubicBezTo>
                  <a:pt x="36293" y="38086"/>
                  <a:pt x="35928" y="46292"/>
                  <a:pt x="36201" y="53375"/>
                </a:cubicBezTo>
                <a:cubicBezTo>
                  <a:pt x="36566" y="62858"/>
                  <a:pt x="38967" y="72524"/>
                  <a:pt x="44621" y="80184"/>
                </a:cubicBezTo>
                <a:cubicBezTo>
                  <a:pt x="50049" y="87577"/>
                  <a:pt x="58790" y="92818"/>
                  <a:pt x="67947" y="92818"/>
                </a:cubicBezTo>
                <a:cubicBezTo>
                  <a:pt x="68277" y="92818"/>
                  <a:pt x="68607" y="92811"/>
                  <a:pt x="68938" y="92798"/>
                </a:cubicBezTo>
                <a:cubicBezTo>
                  <a:pt x="69363" y="62493"/>
                  <a:pt x="69029" y="32067"/>
                  <a:pt x="686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868450" y="1990665"/>
            <a:ext cx="5235600" cy="21188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9600" b="1">
                <a:latin typeface="Playfair Display"/>
                <a:ea typeface="Playfair Display"/>
                <a:cs typeface="Playfair Display"/>
                <a:sym typeface="Playfair Display"/>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3" name="Google Shape;13;p2"/>
          <p:cNvSpPr txBox="1">
            <a:spLocks noGrp="1"/>
          </p:cNvSpPr>
          <p:nvPr>
            <p:ph type="subTitle" idx="1"/>
          </p:nvPr>
        </p:nvSpPr>
        <p:spPr>
          <a:xfrm>
            <a:off x="868462" y="4232917"/>
            <a:ext cx="5235600" cy="634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4" name="Google Shape;14;p2"/>
          <p:cNvSpPr/>
          <p:nvPr/>
        </p:nvSpPr>
        <p:spPr>
          <a:xfrm rot="10800000">
            <a:off x="6883952" y="-1928"/>
            <a:ext cx="2220228" cy="1001467"/>
          </a:xfrm>
          <a:custGeom>
            <a:avLst/>
            <a:gdLst/>
            <a:ahLst/>
            <a:cxnLst/>
            <a:rect l="l" t="t" r="r" b="b"/>
            <a:pathLst>
              <a:path w="88818" h="30047" extrusionOk="0">
                <a:moveTo>
                  <a:pt x="52034" y="0"/>
                </a:moveTo>
                <a:cubicBezTo>
                  <a:pt x="48976" y="0"/>
                  <a:pt x="45905" y="175"/>
                  <a:pt x="42859" y="350"/>
                </a:cubicBezTo>
                <a:cubicBezTo>
                  <a:pt x="36081" y="745"/>
                  <a:pt x="29181" y="1171"/>
                  <a:pt x="22919" y="3724"/>
                </a:cubicBezTo>
                <a:cubicBezTo>
                  <a:pt x="11825" y="8222"/>
                  <a:pt x="4317" y="18770"/>
                  <a:pt x="1" y="30016"/>
                </a:cubicBezTo>
                <a:lnTo>
                  <a:pt x="88817" y="30046"/>
                </a:lnTo>
                <a:cubicBezTo>
                  <a:pt x="88513" y="29560"/>
                  <a:pt x="88240" y="28800"/>
                  <a:pt x="88027" y="27524"/>
                </a:cubicBezTo>
                <a:cubicBezTo>
                  <a:pt x="86021" y="15487"/>
                  <a:pt x="76689" y="5000"/>
                  <a:pt x="64987" y="1596"/>
                </a:cubicBezTo>
                <a:cubicBezTo>
                  <a:pt x="60778" y="360"/>
                  <a:pt x="56420" y="0"/>
                  <a:pt x="520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 name="Google Shape;15;p2"/>
          <p:cNvGrpSpPr/>
          <p:nvPr/>
        </p:nvGrpSpPr>
        <p:grpSpPr>
          <a:xfrm>
            <a:off x="8624250" y="3532333"/>
            <a:ext cx="338250" cy="486600"/>
            <a:chOff x="8624250" y="2649250"/>
            <a:chExt cx="338250" cy="364950"/>
          </a:xfrm>
        </p:grpSpPr>
        <p:sp>
          <p:nvSpPr>
            <p:cNvPr id="16" name="Google Shape;16;p2"/>
            <p:cNvSpPr/>
            <p:nvPr/>
          </p:nvSpPr>
          <p:spPr>
            <a:xfrm>
              <a:off x="8699325" y="26492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837100" y="26492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762025" y="28003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899800" y="283172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762025" y="295150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624250" y="283172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920750" y="476033"/>
            <a:ext cx="338250" cy="486600"/>
            <a:chOff x="1246425" y="325675"/>
            <a:chExt cx="338250" cy="364950"/>
          </a:xfrm>
        </p:grpSpPr>
        <p:sp>
          <p:nvSpPr>
            <p:cNvPr id="23" name="Google Shape;23;p2"/>
            <p:cNvSpPr/>
            <p:nvPr/>
          </p:nvSpPr>
          <p:spPr>
            <a:xfrm>
              <a:off x="1283900" y="3569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446900" y="3256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384200" y="47680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52197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384200" y="62792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24642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29;p2"/>
          <p:cNvGrpSpPr/>
          <p:nvPr/>
        </p:nvGrpSpPr>
        <p:grpSpPr>
          <a:xfrm>
            <a:off x="262151" y="3532344"/>
            <a:ext cx="567670" cy="683608"/>
            <a:chOff x="1244213" y="636950"/>
            <a:chExt cx="241675" cy="218275"/>
          </a:xfrm>
        </p:grpSpPr>
        <p:sp>
          <p:nvSpPr>
            <p:cNvPr id="30" name="Google Shape;30;p2"/>
            <p:cNvSpPr/>
            <p:nvPr/>
          </p:nvSpPr>
          <p:spPr>
            <a:xfrm>
              <a:off x="1244213" y="636950"/>
              <a:ext cx="241675" cy="218275"/>
            </a:xfrm>
            <a:custGeom>
              <a:avLst/>
              <a:gdLst/>
              <a:ahLst/>
              <a:cxnLst/>
              <a:rect l="l" t="t" r="r" b="b"/>
              <a:pathLst>
                <a:path w="9667" h="8731" extrusionOk="0">
                  <a:moveTo>
                    <a:pt x="4929" y="1"/>
                  </a:moveTo>
                  <a:cubicBezTo>
                    <a:pt x="4849" y="1"/>
                    <a:pt x="4773" y="24"/>
                    <a:pt x="4712" y="69"/>
                  </a:cubicBezTo>
                  <a:cubicBezTo>
                    <a:pt x="4560" y="130"/>
                    <a:pt x="4439" y="252"/>
                    <a:pt x="4378" y="404"/>
                  </a:cubicBezTo>
                  <a:cubicBezTo>
                    <a:pt x="4256" y="586"/>
                    <a:pt x="4196" y="829"/>
                    <a:pt x="4165" y="1042"/>
                  </a:cubicBezTo>
                  <a:cubicBezTo>
                    <a:pt x="4013" y="1802"/>
                    <a:pt x="4013" y="2592"/>
                    <a:pt x="4165" y="3352"/>
                  </a:cubicBezTo>
                  <a:cubicBezTo>
                    <a:pt x="3831" y="2592"/>
                    <a:pt x="3800" y="1741"/>
                    <a:pt x="3344" y="1042"/>
                  </a:cubicBezTo>
                  <a:cubicBezTo>
                    <a:pt x="3217" y="864"/>
                    <a:pt x="3026" y="686"/>
                    <a:pt x="2825" y="686"/>
                  </a:cubicBezTo>
                  <a:cubicBezTo>
                    <a:pt x="2786" y="686"/>
                    <a:pt x="2746" y="693"/>
                    <a:pt x="2706" y="708"/>
                  </a:cubicBezTo>
                  <a:cubicBezTo>
                    <a:pt x="2554" y="768"/>
                    <a:pt x="2463" y="890"/>
                    <a:pt x="2433" y="1042"/>
                  </a:cubicBezTo>
                  <a:cubicBezTo>
                    <a:pt x="2402" y="1164"/>
                    <a:pt x="2433" y="1315"/>
                    <a:pt x="2463" y="1437"/>
                  </a:cubicBezTo>
                  <a:cubicBezTo>
                    <a:pt x="2615" y="2258"/>
                    <a:pt x="3040" y="2987"/>
                    <a:pt x="3557" y="3656"/>
                  </a:cubicBezTo>
                  <a:cubicBezTo>
                    <a:pt x="2853" y="3291"/>
                    <a:pt x="2103" y="2925"/>
                    <a:pt x="1329" y="2925"/>
                  </a:cubicBezTo>
                  <a:cubicBezTo>
                    <a:pt x="1201" y="2925"/>
                    <a:pt x="1072" y="2935"/>
                    <a:pt x="943" y="2957"/>
                  </a:cubicBezTo>
                  <a:cubicBezTo>
                    <a:pt x="822" y="2957"/>
                    <a:pt x="700" y="2987"/>
                    <a:pt x="639" y="3078"/>
                  </a:cubicBezTo>
                  <a:cubicBezTo>
                    <a:pt x="548" y="3200"/>
                    <a:pt x="609" y="3382"/>
                    <a:pt x="700" y="3504"/>
                  </a:cubicBezTo>
                  <a:cubicBezTo>
                    <a:pt x="974" y="3838"/>
                    <a:pt x="1430" y="3990"/>
                    <a:pt x="1855" y="4112"/>
                  </a:cubicBezTo>
                  <a:cubicBezTo>
                    <a:pt x="2372" y="4203"/>
                    <a:pt x="2889" y="4294"/>
                    <a:pt x="3375" y="4294"/>
                  </a:cubicBezTo>
                  <a:cubicBezTo>
                    <a:pt x="2402" y="4568"/>
                    <a:pt x="1399" y="4872"/>
                    <a:pt x="487" y="5358"/>
                  </a:cubicBezTo>
                  <a:cubicBezTo>
                    <a:pt x="366" y="5419"/>
                    <a:pt x="244" y="5480"/>
                    <a:pt x="153" y="5601"/>
                  </a:cubicBezTo>
                  <a:cubicBezTo>
                    <a:pt x="62" y="5692"/>
                    <a:pt x="1" y="5844"/>
                    <a:pt x="31" y="5966"/>
                  </a:cubicBezTo>
                  <a:cubicBezTo>
                    <a:pt x="62" y="6088"/>
                    <a:pt x="214" y="6179"/>
                    <a:pt x="335" y="6240"/>
                  </a:cubicBezTo>
                  <a:cubicBezTo>
                    <a:pt x="421" y="6265"/>
                    <a:pt x="508" y="6277"/>
                    <a:pt x="593" y="6277"/>
                  </a:cubicBezTo>
                  <a:cubicBezTo>
                    <a:pt x="809" y="6277"/>
                    <a:pt x="1021" y="6205"/>
                    <a:pt x="1217" y="6118"/>
                  </a:cubicBezTo>
                  <a:cubicBezTo>
                    <a:pt x="1954" y="5872"/>
                    <a:pt x="2652" y="5547"/>
                    <a:pt x="3310" y="5158"/>
                  </a:cubicBezTo>
                  <a:lnTo>
                    <a:pt x="3310" y="5158"/>
                  </a:lnTo>
                  <a:cubicBezTo>
                    <a:pt x="2525" y="5710"/>
                    <a:pt x="1905" y="6489"/>
                    <a:pt x="1521" y="7334"/>
                  </a:cubicBezTo>
                  <a:cubicBezTo>
                    <a:pt x="1460" y="7455"/>
                    <a:pt x="1399" y="7638"/>
                    <a:pt x="1490" y="7759"/>
                  </a:cubicBezTo>
                  <a:cubicBezTo>
                    <a:pt x="1541" y="7860"/>
                    <a:pt x="1674" y="7919"/>
                    <a:pt x="1805" y="7919"/>
                  </a:cubicBezTo>
                  <a:cubicBezTo>
                    <a:pt x="1832" y="7919"/>
                    <a:pt x="1859" y="7917"/>
                    <a:pt x="1885" y="7911"/>
                  </a:cubicBezTo>
                  <a:cubicBezTo>
                    <a:pt x="2037" y="7881"/>
                    <a:pt x="2189" y="7790"/>
                    <a:pt x="2311" y="7699"/>
                  </a:cubicBezTo>
                  <a:cubicBezTo>
                    <a:pt x="3132" y="7091"/>
                    <a:pt x="3831" y="6300"/>
                    <a:pt x="4348" y="5449"/>
                  </a:cubicBezTo>
                  <a:lnTo>
                    <a:pt x="4348" y="5449"/>
                  </a:lnTo>
                  <a:cubicBezTo>
                    <a:pt x="4135" y="5996"/>
                    <a:pt x="3983" y="6544"/>
                    <a:pt x="3861" y="7091"/>
                  </a:cubicBezTo>
                  <a:cubicBezTo>
                    <a:pt x="3770" y="7486"/>
                    <a:pt x="3740" y="7911"/>
                    <a:pt x="3892" y="8276"/>
                  </a:cubicBezTo>
                  <a:cubicBezTo>
                    <a:pt x="3952" y="8458"/>
                    <a:pt x="4044" y="8610"/>
                    <a:pt x="4226" y="8702"/>
                  </a:cubicBezTo>
                  <a:cubicBezTo>
                    <a:pt x="4284" y="8721"/>
                    <a:pt x="4344" y="8731"/>
                    <a:pt x="4404" y="8731"/>
                  </a:cubicBezTo>
                  <a:cubicBezTo>
                    <a:pt x="4534" y="8731"/>
                    <a:pt x="4660" y="8684"/>
                    <a:pt x="4743" y="8580"/>
                  </a:cubicBezTo>
                  <a:cubicBezTo>
                    <a:pt x="4834" y="8519"/>
                    <a:pt x="4834" y="8428"/>
                    <a:pt x="4864" y="8306"/>
                  </a:cubicBezTo>
                  <a:cubicBezTo>
                    <a:pt x="5077" y="7364"/>
                    <a:pt x="5107" y="6361"/>
                    <a:pt x="4986" y="5389"/>
                  </a:cubicBezTo>
                  <a:lnTo>
                    <a:pt x="4986" y="5389"/>
                  </a:lnTo>
                  <a:cubicBezTo>
                    <a:pt x="5199" y="6088"/>
                    <a:pt x="5442" y="6817"/>
                    <a:pt x="5898" y="7395"/>
                  </a:cubicBezTo>
                  <a:cubicBezTo>
                    <a:pt x="6110" y="7668"/>
                    <a:pt x="6414" y="7942"/>
                    <a:pt x="6779" y="8003"/>
                  </a:cubicBezTo>
                  <a:cubicBezTo>
                    <a:pt x="6826" y="8018"/>
                    <a:pt x="6879" y="8026"/>
                    <a:pt x="6934" y="8026"/>
                  </a:cubicBezTo>
                  <a:cubicBezTo>
                    <a:pt x="7091" y="8026"/>
                    <a:pt x="7259" y="7963"/>
                    <a:pt x="7326" y="7851"/>
                  </a:cubicBezTo>
                  <a:cubicBezTo>
                    <a:pt x="7387" y="7729"/>
                    <a:pt x="7357" y="7547"/>
                    <a:pt x="7326" y="7425"/>
                  </a:cubicBezTo>
                  <a:cubicBezTo>
                    <a:pt x="6992" y="6483"/>
                    <a:pt x="6293" y="5723"/>
                    <a:pt x="5624" y="5024"/>
                  </a:cubicBezTo>
                  <a:lnTo>
                    <a:pt x="5624" y="5024"/>
                  </a:lnTo>
                  <a:cubicBezTo>
                    <a:pt x="6475" y="5571"/>
                    <a:pt x="7326" y="6179"/>
                    <a:pt x="8360" y="6422"/>
                  </a:cubicBezTo>
                  <a:cubicBezTo>
                    <a:pt x="8517" y="6481"/>
                    <a:pt x="8674" y="6514"/>
                    <a:pt x="8831" y="6514"/>
                  </a:cubicBezTo>
                  <a:cubicBezTo>
                    <a:pt x="8917" y="6514"/>
                    <a:pt x="9003" y="6504"/>
                    <a:pt x="9089" y="6483"/>
                  </a:cubicBezTo>
                  <a:cubicBezTo>
                    <a:pt x="9363" y="6422"/>
                    <a:pt x="9576" y="6240"/>
                    <a:pt x="9636" y="5996"/>
                  </a:cubicBezTo>
                  <a:cubicBezTo>
                    <a:pt x="9667" y="5692"/>
                    <a:pt x="9393" y="5449"/>
                    <a:pt x="9120" y="5297"/>
                  </a:cubicBezTo>
                  <a:cubicBezTo>
                    <a:pt x="8238" y="4750"/>
                    <a:pt x="7174" y="4537"/>
                    <a:pt x="6110" y="4477"/>
                  </a:cubicBezTo>
                  <a:cubicBezTo>
                    <a:pt x="6931" y="4385"/>
                    <a:pt x="7752" y="4203"/>
                    <a:pt x="8542" y="3899"/>
                  </a:cubicBezTo>
                  <a:cubicBezTo>
                    <a:pt x="8694" y="3838"/>
                    <a:pt x="8876" y="3778"/>
                    <a:pt x="8968" y="3656"/>
                  </a:cubicBezTo>
                  <a:cubicBezTo>
                    <a:pt x="9089" y="3565"/>
                    <a:pt x="9180" y="3382"/>
                    <a:pt x="9089" y="3230"/>
                  </a:cubicBezTo>
                  <a:cubicBezTo>
                    <a:pt x="9028" y="3109"/>
                    <a:pt x="8876" y="3048"/>
                    <a:pt x="8724" y="3018"/>
                  </a:cubicBezTo>
                  <a:cubicBezTo>
                    <a:pt x="8676" y="3014"/>
                    <a:pt x="8627" y="3012"/>
                    <a:pt x="8578" y="3012"/>
                  </a:cubicBezTo>
                  <a:cubicBezTo>
                    <a:pt x="8263" y="3012"/>
                    <a:pt x="7950" y="3091"/>
                    <a:pt x="7661" y="3170"/>
                  </a:cubicBezTo>
                  <a:cubicBezTo>
                    <a:pt x="7235" y="3322"/>
                    <a:pt x="6840" y="3443"/>
                    <a:pt x="6445" y="3626"/>
                  </a:cubicBezTo>
                  <a:lnTo>
                    <a:pt x="6445" y="3595"/>
                  </a:lnTo>
                  <a:cubicBezTo>
                    <a:pt x="7022" y="3322"/>
                    <a:pt x="7934" y="2835"/>
                    <a:pt x="8390" y="2379"/>
                  </a:cubicBezTo>
                  <a:cubicBezTo>
                    <a:pt x="8512" y="2258"/>
                    <a:pt x="8603" y="2167"/>
                    <a:pt x="8664" y="2015"/>
                  </a:cubicBezTo>
                  <a:cubicBezTo>
                    <a:pt x="8724" y="1893"/>
                    <a:pt x="8694" y="1711"/>
                    <a:pt x="8603" y="1619"/>
                  </a:cubicBezTo>
                  <a:cubicBezTo>
                    <a:pt x="8527" y="1559"/>
                    <a:pt x="8428" y="1536"/>
                    <a:pt x="8326" y="1536"/>
                  </a:cubicBezTo>
                  <a:cubicBezTo>
                    <a:pt x="8223" y="1536"/>
                    <a:pt x="8117" y="1559"/>
                    <a:pt x="8025" y="1589"/>
                  </a:cubicBezTo>
                  <a:cubicBezTo>
                    <a:pt x="7253" y="1855"/>
                    <a:pt x="6644" y="2402"/>
                    <a:pt x="6075" y="2963"/>
                  </a:cubicBezTo>
                  <a:lnTo>
                    <a:pt x="6075" y="2963"/>
                  </a:lnTo>
                  <a:cubicBezTo>
                    <a:pt x="6305" y="2713"/>
                    <a:pt x="6505" y="2433"/>
                    <a:pt x="6688" y="2136"/>
                  </a:cubicBezTo>
                  <a:cubicBezTo>
                    <a:pt x="6931" y="1832"/>
                    <a:pt x="7144" y="1498"/>
                    <a:pt x="7265" y="1133"/>
                  </a:cubicBezTo>
                  <a:cubicBezTo>
                    <a:pt x="7296" y="981"/>
                    <a:pt x="7296" y="860"/>
                    <a:pt x="7265" y="738"/>
                  </a:cubicBezTo>
                  <a:cubicBezTo>
                    <a:pt x="7182" y="612"/>
                    <a:pt x="7011" y="544"/>
                    <a:pt x="6843" y="544"/>
                  </a:cubicBezTo>
                  <a:cubicBezTo>
                    <a:pt x="6768" y="544"/>
                    <a:pt x="6693" y="558"/>
                    <a:pt x="6627" y="586"/>
                  </a:cubicBezTo>
                  <a:cubicBezTo>
                    <a:pt x="6414" y="708"/>
                    <a:pt x="6262" y="890"/>
                    <a:pt x="6141" y="1072"/>
                  </a:cubicBezTo>
                  <a:cubicBezTo>
                    <a:pt x="5655" y="1741"/>
                    <a:pt x="5290" y="2440"/>
                    <a:pt x="4986" y="3170"/>
                  </a:cubicBezTo>
                  <a:cubicBezTo>
                    <a:pt x="5107" y="2379"/>
                    <a:pt x="5229" y="1589"/>
                    <a:pt x="5351" y="799"/>
                  </a:cubicBezTo>
                  <a:cubicBezTo>
                    <a:pt x="5381" y="525"/>
                    <a:pt x="5381" y="191"/>
                    <a:pt x="5168" y="69"/>
                  </a:cubicBezTo>
                  <a:cubicBezTo>
                    <a:pt x="5092" y="24"/>
                    <a:pt x="5009" y="1"/>
                    <a:pt x="4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1340738" y="724450"/>
              <a:ext cx="44100" cy="37450"/>
            </a:xfrm>
            <a:custGeom>
              <a:avLst/>
              <a:gdLst/>
              <a:ahLst/>
              <a:cxnLst/>
              <a:rect l="l" t="t" r="r" b="b"/>
              <a:pathLst>
                <a:path w="1764" h="1498" extrusionOk="0">
                  <a:moveTo>
                    <a:pt x="909" y="0"/>
                  </a:moveTo>
                  <a:cubicBezTo>
                    <a:pt x="831" y="0"/>
                    <a:pt x="750" y="11"/>
                    <a:pt x="669" y="34"/>
                  </a:cubicBezTo>
                  <a:cubicBezTo>
                    <a:pt x="243" y="156"/>
                    <a:pt x="0" y="581"/>
                    <a:pt x="122" y="977"/>
                  </a:cubicBezTo>
                  <a:cubicBezTo>
                    <a:pt x="220" y="1297"/>
                    <a:pt x="518" y="1497"/>
                    <a:pt x="854" y="1497"/>
                  </a:cubicBezTo>
                  <a:cubicBezTo>
                    <a:pt x="933" y="1497"/>
                    <a:pt x="1014" y="1486"/>
                    <a:pt x="1094" y="1463"/>
                  </a:cubicBezTo>
                  <a:cubicBezTo>
                    <a:pt x="1520" y="1341"/>
                    <a:pt x="1763" y="916"/>
                    <a:pt x="1642" y="521"/>
                  </a:cubicBezTo>
                  <a:cubicBezTo>
                    <a:pt x="1543" y="201"/>
                    <a:pt x="1245" y="0"/>
                    <a:pt x="9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2"/>
          <p:cNvGrpSpPr/>
          <p:nvPr/>
        </p:nvGrpSpPr>
        <p:grpSpPr>
          <a:xfrm rot="-5400000">
            <a:off x="-562962" y="5181730"/>
            <a:ext cx="2217900" cy="1091975"/>
            <a:chOff x="442525" y="782225"/>
            <a:chExt cx="1663425" cy="1091975"/>
          </a:xfrm>
        </p:grpSpPr>
        <p:sp>
          <p:nvSpPr>
            <p:cNvPr id="33" name="Google Shape;33;p2"/>
            <p:cNvSpPr/>
            <p:nvPr/>
          </p:nvSpPr>
          <p:spPr>
            <a:xfrm>
              <a:off x="442525" y="782225"/>
              <a:ext cx="1273600" cy="572775"/>
            </a:xfrm>
            <a:custGeom>
              <a:avLst/>
              <a:gdLst/>
              <a:ahLst/>
              <a:cxnLst/>
              <a:rect l="l" t="t" r="r" b="b"/>
              <a:pathLst>
                <a:path w="50944" h="22911" extrusionOk="0">
                  <a:moveTo>
                    <a:pt x="31" y="0"/>
                  </a:moveTo>
                  <a:cubicBezTo>
                    <a:pt x="0" y="0"/>
                    <a:pt x="31" y="213"/>
                    <a:pt x="122" y="638"/>
                  </a:cubicBezTo>
                  <a:cubicBezTo>
                    <a:pt x="183" y="1034"/>
                    <a:pt x="365" y="1611"/>
                    <a:pt x="578" y="2371"/>
                  </a:cubicBezTo>
                  <a:cubicBezTo>
                    <a:pt x="730" y="2736"/>
                    <a:pt x="852" y="3161"/>
                    <a:pt x="1034" y="3587"/>
                  </a:cubicBezTo>
                  <a:cubicBezTo>
                    <a:pt x="1216" y="4043"/>
                    <a:pt x="1399" y="4529"/>
                    <a:pt x="1672" y="5015"/>
                  </a:cubicBezTo>
                  <a:cubicBezTo>
                    <a:pt x="2159" y="6019"/>
                    <a:pt x="2797" y="7143"/>
                    <a:pt x="3587" y="8298"/>
                  </a:cubicBezTo>
                  <a:cubicBezTo>
                    <a:pt x="5168" y="10639"/>
                    <a:pt x="7478" y="13131"/>
                    <a:pt x="10517" y="15350"/>
                  </a:cubicBezTo>
                  <a:cubicBezTo>
                    <a:pt x="12007" y="16444"/>
                    <a:pt x="13709" y="17447"/>
                    <a:pt x="15533" y="18329"/>
                  </a:cubicBezTo>
                  <a:cubicBezTo>
                    <a:pt x="17356" y="19241"/>
                    <a:pt x="19302" y="20031"/>
                    <a:pt x="21338" y="20669"/>
                  </a:cubicBezTo>
                  <a:cubicBezTo>
                    <a:pt x="23405" y="21307"/>
                    <a:pt x="25442" y="21763"/>
                    <a:pt x="27448" y="22128"/>
                  </a:cubicBezTo>
                  <a:cubicBezTo>
                    <a:pt x="29423" y="22493"/>
                    <a:pt x="31369" y="22706"/>
                    <a:pt x="33223" y="22827"/>
                  </a:cubicBezTo>
                  <a:cubicBezTo>
                    <a:pt x="34086" y="22884"/>
                    <a:pt x="34931" y="22911"/>
                    <a:pt x="35755" y="22911"/>
                  </a:cubicBezTo>
                  <a:cubicBezTo>
                    <a:pt x="38469" y="22911"/>
                    <a:pt x="40949" y="22618"/>
                    <a:pt x="43071" y="22128"/>
                  </a:cubicBezTo>
                  <a:cubicBezTo>
                    <a:pt x="44439" y="21824"/>
                    <a:pt x="45655" y="21429"/>
                    <a:pt x="46688" y="20973"/>
                  </a:cubicBezTo>
                  <a:cubicBezTo>
                    <a:pt x="47722" y="20517"/>
                    <a:pt x="48573" y="20031"/>
                    <a:pt x="49211" y="19575"/>
                  </a:cubicBezTo>
                  <a:cubicBezTo>
                    <a:pt x="49849" y="19089"/>
                    <a:pt x="50275" y="18663"/>
                    <a:pt x="50549" y="18359"/>
                  </a:cubicBezTo>
                  <a:cubicBezTo>
                    <a:pt x="50822" y="18025"/>
                    <a:pt x="50944" y="17842"/>
                    <a:pt x="50944" y="17842"/>
                  </a:cubicBezTo>
                  <a:cubicBezTo>
                    <a:pt x="50941" y="17840"/>
                    <a:pt x="50938" y="17839"/>
                    <a:pt x="50933" y="17839"/>
                  </a:cubicBezTo>
                  <a:cubicBezTo>
                    <a:pt x="50833" y="17839"/>
                    <a:pt x="50250" y="18485"/>
                    <a:pt x="48998" y="19271"/>
                  </a:cubicBezTo>
                  <a:cubicBezTo>
                    <a:pt x="48360" y="19697"/>
                    <a:pt x="47539" y="20122"/>
                    <a:pt x="46506" y="20517"/>
                  </a:cubicBezTo>
                  <a:cubicBezTo>
                    <a:pt x="45472" y="20912"/>
                    <a:pt x="44287" y="21277"/>
                    <a:pt x="42919" y="21520"/>
                  </a:cubicBezTo>
                  <a:cubicBezTo>
                    <a:pt x="40974" y="21914"/>
                    <a:pt x="38730" y="22150"/>
                    <a:pt x="36267" y="22150"/>
                  </a:cubicBezTo>
                  <a:cubicBezTo>
                    <a:pt x="35305" y="22150"/>
                    <a:pt x="34309" y="22114"/>
                    <a:pt x="33284" y="22037"/>
                  </a:cubicBezTo>
                  <a:cubicBezTo>
                    <a:pt x="29636" y="21733"/>
                    <a:pt x="25624" y="21064"/>
                    <a:pt x="21612" y="19818"/>
                  </a:cubicBezTo>
                  <a:cubicBezTo>
                    <a:pt x="19606" y="19210"/>
                    <a:pt x="17691" y="18450"/>
                    <a:pt x="15897" y="17569"/>
                  </a:cubicBezTo>
                  <a:cubicBezTo>
                    <a:pt x="14104" y="16718"/>
                    <a:pt x="12463" y="15745"/>
                    <a:pt x="10973" y="14681"/>
                  </a:cubicBezTo>
                  <a:cubicBezTo>
                    <a:pt x="7995" y="12584"/>
                    <a:pt x="5715" y="10183"/>
                    <a:pt x="4104" y="7933"/>
                  </a:cubicBezTo>
                  <a:cubicBezTo>
                    <a:pt x="3283" y="6839"/>
                    <a:pt x="2614" y="5775"/>
                    <a:pt x="2098" y="4803"/>
                  </a:cubicBezTo>
                  <a:cubicBezTo>
                    <a:pt x="1824" y="4316"/>
                    <a:pt x="1642" y="3860"/>
                    <a:pt x="1429" y="3435"/>
                  </a:cubicBezTo>
                  <a:cubicBezTo>
                    <a:pt x="1216" y="3009"/>
                    <a:pt x="1064" y="2614"/>
                    <a:pt x="912" y="2249"/>
                  </a:cubicBezTo>
                  <a:cubicBezTo>
                    <a:pt x="639" y="1520"/>
                    <a:pt x="396" y="973"/>
                    <a:pt x="274" y="578"/>
                  </a:cubicBezTo>
                  <a:cubicBezTo>
                    <a:pt x="152" y="183"/>
                    <a:pt x="61" y="0"/>
                    <a:pt x="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464550" y="898475"/>
              <a:ext cx="177100" cy="843500"/>
            </a:xfrm>
            <a:custGeom>
              <a:avLst/>
              <a:gdLst/>
              <a:ahLst/>
              <a:cxnLst/>
              <a:rect l="l" t="t" r="r" b="b"/>
              <a:pathLst>
                <a:path w="7084" h="33740" extrusionOk="0">
                  <a:moveTo>
                    <a:pt x="700" y="1"/>
                  </a:moveTo>
                  <a:lnTo>
                    <a:pt x="986" y="413"/>
                  </a:lnTo>
                  <a:lnTo>
                    <a:pt x="986" y="413"/>
                  </a:lnTo>
                  <a:cubicBezTo>
                    <a:pt x="905" y="266"/>
                    <a:pt x="811" y="127"/>
                    <a:pt x="700" y="1"/>
                  </a:cubicBezTo>
                  <a:close/>
                  <a:moveTo>
                    <a:pt x="986" y="413"/>
                  </a:moveTo>
                  <a:lnTo>
                    <a:pt x="986" y="413"/>
                  </a:lnTo>
                  <a:cubicBezTo>
                    <a:pt x="1216" y="833"/>
                    <a:pt x="1340" y="1322"/>
                    <a:pt x="1430" y="1794"/>
                  </a:cubicBezTo>
                  <a:cubicBezTo>
                    <a:pt x="2129" y="5745"/>
                    <a:pt x="1126" y="9758"/>
                    <a:pt x="700" y="13709"/>
                  </a:cubicBezTo>
                  <a:cubicBezTo>
                    <a:pt x="1" y="20487"/>
                    <a:pt x="1004" y="27448"/>
                    <a:pt x="3648" y="33740"/>
                  </a:cubicBezTo>
                  <a:cubicBezTo>
                    <a:pt x="2889" y="31916"/>
                    <a:pt x="3405" y="29819"/>
                    <a:pt x="4226" y="28025"/>
                  </a:cubicBezTo>
                  <a:cubicBezTo>
                    <a:pt x="5016" y="26262"/>
                    <a:pt x="6080" y="24560"/>
                    <a:pt x="6536" y="22645"/>
                  </a:cubicBezTo>
                  <a:cubicBezTo>
                    <a:pt x="7083" y="20305"/>
                    <a:pt x="6597" y="17721"/>
                    <a:pt x="5229" y="15715"/>
                  </a:cubicBezTo>
                  <a:cubicBezTo>
                    <a:pt x="4682" y="14955"/>
                    <a:pt x="4044" y="14287"/>
                    <a:pt x="3618" y="13466"/>
                  </a:cubicBezTo>
                  <a:cubicBezTo>
                    <a:pt x="3132" y="12554"/>
                    <a:pt x="2949" y="11490"/>
                    <a:pt x="3101" y="10457"/>
                  </a:cubicBezTo>
                  <a:cubicBezTo>
                    <a:pt x="3253" y="9484"/>
                    <a:pt x="3709" y="8542"/>
                    <a:pt x="4013" y="7600"/>
                  </a:cubicBezTo>
                  <a:cubicBezTo>
                    <a:pt x="4287" y="6627"/>
                    <a:pt x="4408" y="5533"/>
                    <a:pt x="3922" y="4651"/>
                  </a:cubicBezTo>
                  <a:lnTo>
                    <a:pt x="986" y="413"/>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81125" y="1137075"/>
              <a:ext cx="363250" cy="737125"/>
            </a:xfrm>
            <a:custGeom>
              <a:avLst/>
              <a:gdLst/>
              <a:ahLst/>
              <a:cxnLst/>
              <a:rect l="l" t="t" r="r" b="b"/>
              <a:pathLst>
                <a:path w="14530" h="29485" extrusionOk="0">
                  <a:moveTo>
                    <a:pt x="1" y="1"/>
                  </a:moveTo>
                  <a:lnTo>
                    <a:pt x="1" y="1"/>
                  </a:lnTo>
                  <a:cubicBezTo>
                    <a:pt x="1885" y="2250"/>
                    <a:pt x="2706" y="5229"/>
                    <a:pt x="3131" y="8147"/>
                  </a:cubicBezTo>
                  <a:cubicBezTo>
                    <a:pt x="3557" y="11065"/>
                    <a:pt x="3679" y="14044"/>
                    <a:pt x="4438" y="16901"/>
                  </a:cubicBezTo>
                  <a:cubicBezTo>
                    <a:pt x="5897" y="22250"/>
                    <a:pt x="9667" y="26901"/>
                    <a:pt x="14530" y="29485"/>
                  </a:cubicBezTo>
                  <a:cubicBezTo>
                    <a:pt x="13253" y="27479"/>
                    <a:pt x="12888" y="24986"/>
                    <a:pt x="13253" y="22615"/>
                  </a:cubicBezTo>
                  <a:cubicBezTo>
                    <a:pt x="13496" y="20974"/>
                    <a:pt x="14074" y="19272"/>
                    <a:pt x="13527" y="17722"/>
                  </a:cubicBezTo>
                  <a:cubicBezTo>
                    <a:pt x="12585" y="15016"/>
                    <a:pt x="8755" y="14104"/>
                    <a:pt x="7995" y="11338"/>
                  </a:cubicBezTo>
                  <a:cubicBezTo>
                    <a:pt x="7721" y="10366"/>
                    <a:pt x="7904" y="9332"/>
                    <a:pt x="7630" y="8360"/>
                  </a:cubicBezTo>
                  <a:cubicBezTo>
                    <a:pt x="7356" y="7417"/>
                    <a:pt x="6688" y="6658"/>
                    <a:pt x="6080" y="5928"/>
                  </a:cubicBezTo>
                  <a:cubicBezTo>
                    <a:pt x="4955" y="4621"/>
                    <a:pt x="3861" y="3344"/>
                    <a:pt x="2736" y="203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051200" y="1301975"/>
              <a:ext cx="560075" cy="500050"/>
            </a:xfrm>
            <a:custGeom>
              <a:avLst/>
              <a:gdLst/>
              <a:ahLst/>
              <a:cxnLst/>
              <a:rect l="l" t="t" r="r" b="b"/>
              <a:pathLst>
                <a:path w="22403" h="20002" extrusionOk="0">
                  <a:moveTo>
                    <a:pt x="0" y="1"/>
                  </a:moveTo>
                  <a:lnTo>
                    <a:pt x="0" y="1"/>
                  </a:lnTo>
                  <a:cubicBezTo>
                    <a:pt x="4347" y="4074"/>
                    <a:pt x="3921" y="11460"/>
                    <a:pt x="7994" y="15776"/>
                  </a:cubicBezTo>
                  <a:cubicBezTo>
                    <a:pt x="9757" y="17661"/>
                    <a:pt x="12219" y="18755"/>
                    <a:pt x="14742" y="19332"/>
                  </a:cubicBezTo>
                  <a:cubicBezTo>
                    <a:pt x="17235" y="19879"/>
                    <a:pt x="19818" y="19940"/>
                    <a:pt x="22402" y="20001"/>
                  </a:cubicBezTo>
                  <a:cubicBezTo>
                    <a:pt x="19028" y="19059"/>
                    <a:pt x="16201" y="16384"/>
                    <a:pt x="15046" y="13101"/>
                  </a:cubicBezTo>
                  <a:cubicBezTo>
                    <a:pt x="14560" y="11703"/>
                    <a:pt x="14256" y="10092"/>
                    <a:pt x="13071" y="9211"/>
                  </a:cubicBezTo>
                  <a:cubicBezTo>
                    <a:pt x="11946" y="8420"/>
                    <a:pt x="10426" y="8542"/>
                    <a:pt x="9180" y="7934"/>
                  </a:cubicBezTo>
                  <a:cubicBezTo>
                    <a:pt x="8207" y="7508"/>
                    <a:pt x="7508" y="6657"/>
                    <a:pt x="6839" y="5837"/>
                  </a:cubicBezTo>
                  <a:cubicBezTo>
                    <a:pt x="5593" y="4256"/>
                    <a:pt x="4377" y="2645"/>
                    <a:pt x="3192" y="1065"/>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73675" y="870300"/>
              <a:ext cx="788050" cy="186725"/>
            </a:xfrm>
            <a:custGeom>
              <a:avLst/>
              <a:gdLst/>
              <a:ahLst/>
              <a:cxnLst/>
              <a:rect l="l" t="t" r="r" b="b"/>
              <a:pathLst>
                <a:path w="31522" h="7469" extrusionOk="0">
                  <a:moveTo>
                    <a:pt x="16557" y="1"/>
                  </a:moveTo>
                  <a:cubicBezTo>
                    <a:pt x="16248" y="1"/>
                    <a:pt x="15937" y="30"/>
                    <a:pt x="15624" y="94"/>
                  </a:cubicBezTo>
                  <a:cubicBezTo>
                    <a:pt x="13709" y="489"/>
                    <a:pt x="12311" y="2100"/>
                    <a:pt x="10487" y="2799"/>
                  </a:cubicBezTo>
                  <a:cubicBezTo>
                    <a:pt x="9710" y="3124"/>
                    <a:pt x="8881" y="3265"/>
                    <a:pt x="8042" y="3265"/>
                  </a:cubicBezTo>
                  <a:cubicBezTo>
                    <a:pt x="7075" y="3265"/>
                    <a:pt x="6095" y="3078"/>
                    <a:pt x="5168" y="2769"/>
                  </a:cubicBezTo>
                  <a:cubicBezTo>
                    <a:pt x="3466" y="2192"/>
                    <a:pt x="1338" y="1462"/>
                    <a:pt x="1" y="94"/>
                  </a:cubicBezTo>
                  <a:lnTo>
                    <a:pt x="1" y="94"/>
                  </a:lnTo>
                  <a:lnTo>
                    <a:pt x="3131" y="5778"/>
                  </a:lnTo>
                  <a:cubicBezTo>
                    <a:pt x="3891" y="6477"/>
                    <a:pt x="5046" y="6964"/>
                    <a:pt x="6019" y="7268"/>
                  </a:cubicBezTo>
                  <a:cubicBezTo>
                    <a:pt x="6441" y="7408"/>
                    <a:pt x="6872" y="7468"/>
                    <a:pt x="7305" y="7468"/>
                  </a:cubicBezTo>
                  <a:cubicBezTo>
                    <a:pt x="8273" y="7468"/>
                    <a:pt x="9249" y="7169"/>
                    <a:pt x="10153" y="6812"/>
                  </a:cubicBezTo>
                  <a:cubicBezTo>
                    <a:pt x="11490" y="6295"/>
                    <a:pt x="12767" y="5626"/>
                    <a:pt x="14165" y="5474"/>
                  </a:cubicBezTo>
                  <a:cubicBezTo>
                    <a:pt x="14377" y="5452"/>
                    <a:pt x="14588" y="5441"/>
                    <a:pt x="14798" y="5441"/>
                  </a:cubicBezTo>
                  <a:cubicBezTo>
                    <a:pt x="16842" y="5441"/>
                    <a:pt x="18779" y="6440"/>
                    <a:pt x="20791" y="6964"/>
                  </a:cubicBezTo>
                  <a:cubicBezTo>
                    <a:pt x="21824" y="7231"/>
                    <a:pt x="22889" y="7361"/>
                    <a:pt x="23954" y="7361"/>
                  </a:cubicBezTo>
                  <a:cubicBezTo>
                    <a:pt x="26648" y="7361"/>
                    <a:pt x="29342" y="6526"/>
                    <a:pt x="31521" y="4958"/>
                  </a:cubicBezTo>
                  <a:cubicBezTo>
                    <a:pt x="28208" y="4654"/>
                    <a:pt x="24986" y="3438"/>
                    <a:pt x="22007" y="1948"/>
                  </a:cubicBezTo>
                  <a:cubicBezTo>
                    <a:pt x="20258" y="1087"/>
                    <a:pt x="18441" y="1"/>
                    <a:pt x="165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913650" y="1063350"/>
              <a:ext cx="677100" cy="231050"/>
            </a:xfrm>
            <a:custGeom>
              <a:avLst/>
              <a:gdLst/>
              <a:ahLst/>
              <a:cxnLst/>
              <a:rect l="l" t="t" r="r" b="b"/>
              <a:pathLst>
                <a:path w="27084" h="9242" extrusionOk="0">
                  <a:moveTo>
                    <a:pt x="26914" y="0"/>
                  </a:moveTo>
                  <a:cubicBezTo>
                    <a:pt x="24598" y="0"/>
                    <a:pt x="22262" y="608"/>
                    <a:pt x="20244" y="1795"/>
                  </a:cubicBezTo>
                  <a:cubicBezTo>
                    <a:pt x="18299" y="2920"/>
                    <a:pt x="16597" y="4591"/>
                    <a:pt x="14439" y="5199"/>
                  </a:cubicBezTo>
                  <a:cubicBezTo>
                    <a:pt x="13719" y="5405"/>
                    <a:pt x="12984" y="5480"/>
                    <a:pt x="12243" y="5480"/>
                  </a:cubicBezTo>
                  <a:cubicBezTo>
                    <a:pt x="11232" y="5480"/>
                    <a:pt x="10211" y="5340"/>
                    <a:pt x="9211" y="5199"/>
                  </a:cubicBezTo>
                  <a:cubicBezTo>
                    <a:pt x="7970" y="5007"/>
                    <a:pt x="6728" y="4799"/>
                    <a:pt x="5498" y="4799"/>
                  </a:cubicBezTo>
                  <a:cubicBezTo>
                    <a:pt x="4981" y="4799"/>
                    <a:pt x="4465" y="4836"/>
                    <a:pt x="3952" y="4926"/>
                  </a:cubicBezTo>
                  <a:cubicBezTo>
                    <a:pt x="2220" y="5260"/>
                    <a:pt x="518" y="6324"/>
                    <a:pt x="1" y="8026"/>
                  </a:cubicBezTo>
                  <a:lnTo>
                    <a:pt x="3284" y="9242"/>
                  </a:lnTo>
                  <a:cubicBezTo>
                    <a:pt x="5192" y="8662"/>
                    <a:pt x="7139" y="8082"/>
                    <a:pt x="9093" y="8082"/>
                  </a:cubicBezTo>
                  <a:cubicBezTo>
                    <a:pt x="9598" y="8082"/>
                    <a:pt x="10103" y="8121"/>
                    <a:pt x="10609" y="8208"/>
                  </a:cubicBezTo>
                  <a:cubicBezTo>
                    <a:pt x="11582" y="8360"/>
                    <a:pt x="12524" y="8695"/>
                    <a:pt x="13496" y="8847"/>
                  </a:cubicBezTo>
                  <a:cubicBezTo>
                    <a:pt x="13895" y="8910"/>
                    <a:pt x="14298" y="8942"/>
                    <a:pt x="14700" y="8942"/>
                  </a:cubicBezTo>
                  <a:cubicBezTo>
                    <a:pt x="16595" y="8942"/>
                    <a:pt x="18475" y="8246"/>
                    <a:pt x="19880" y="6993"/>
                  </a:cubicBezTo>
                  <a:cubicBezTo>
                    <a:pt x="21156" y="5868"/>
                    <a:pt x="22038" y="4318"/>
                    <a:pt x="23132" y="2980"/>
                  </a:cubicBezTo>
                  <a:cubicBezTo>
                    <a:pt x="24196" y="1643"/>
                    <a:pt x="25351" y="93"/>
                    <a:pt x="27083" y="2"/>
                  </a:cubicBezTo>
                  <a:cubicBezTo>
                    <a:pt x="27027" y="1"/>
                    <a:pt x="26970" y="0"/>
                    <a:pt x="269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1404550" y="1344525"/>
              <a:ext cx="701400" cy="210675"/>
            </a:xfrm>
            <a:custGeom>
              <a:avLst/>
              <a:gdLst/>
              <a:ahLst/>
              <a:cxnLst/>
              <a:rect l="l" t="t" r="r" b="b"/>
              <a:pathLst>
                <a:path w="28056" h="8427" extrusionOk="0">
                  <a:moveTo>
                    <a:pt x="0" y="1"/>
                  </a:moveTo>
                  <a:cubicBezTo>
                    <a:pt x="19" y="17"/>
                    <a:pt x="40" y="33"/>
                    <a:pt x="62" y="49"/>
                  </a:cubicBezTo>
                  <a:lnTo>
                    <a:pt x="62" y="49"/>
                  </a:lnTo>
                  <a:cubicBezTo>
                    <a:pt x="42" y="33"/>
                    <a:pt x="21" y="17"/>
                    <a:pt x="0" y="1"/>
                  </a:cubicBezTo>
                  <a:close/>
                  <a:moveTo>
                    <a:pt x="28056" y="6749"/>
                  </a:moveTo>
                  <a:lnTo>
                    <a:pt x="28056" y="6749"/>
                  </a:lnTo>
                  <a:cubicBezTo>
                    <a:pt x="28034" y="6757"/>
                    <a:pt x="28011" y="6766"/>
                    <a:pt x="27989" y="6775"/>
                  </a:cubicBezTo>
                  <a:lnTo>
                    <a:pt x="27989" y="6775"/>
                  </a:lnTo>
                  <a:cubicBezTo>
                    <a:pt x="28011" y="6766"/>
                    <a:pt x="28034" y="6758"/>
                    <a:pt x="28056" y="6749"/>
                  </a:cubicBezTo>
                  <a:close/>
                  <a:moveTo>
                    <a:pt x="62" y="49"/>
                  </a:moveTo>
                  <a:cubicBezTo>
                    <a:pt x="1610" y="1261"/>
                    <a:pt x="2722" y="2939"/>
                    <a:pt x="3952" y="4469"/>
                  </a:cubicBezTo>
                  <a:cubicBezTo>
                    <a:pt x="5168" y="6050"/>
                    <a:pt x="6657" y="7539"/>
                    <a:pt x="8572" y="8147"/>
                  </a:cubicBezTo>
                  <a:cubicBezTo>
                    <a:pt x="9235" y="8348"/>
                    <a:pt x="9903" y="8427"/>
                    <a:pt x="10577" y="8427"/>
                  </a:cubicBezTo>
                  <a:cubicBezTo>
                    <a:pt x="13079" y="8427"/>
                    <a:pt x="15648" y="7336"/>
                    <a:pt x="18221" y="7336"/>
                  </a:cubicBezTo>
                  <a:cubicBezTo>
                    <a:pt x="18419" y="7336"/>
                    <a:pt x="18617" y="7343"/>
                    <a:pt x="18815" y="7357"/>
                  </a:cubicBezTo>
                  <a:cubicBezTo>
                    <a:pt x="20183" y="7448"/>
                    <a:pt x="21551" y="7934"/>
                    <a:pt x="22919" y="7965"/>
                  </a:cubicBezTo>
                  <a:cubicBezTo>
                    <a:pt x="22999" y="7967"/>
                    <a:pt x="23078" y="7969"/>
                    <a:pt x="23157" y="7969"/>
                  </a:cubicBezTo>
                  <a:cubicBezTo>
                    <a:pt x="24839" y="7969"/>
                    <a:pt x="26441" y="7376"/>
                    <a:pt x="27989" y="6775"/>
                  </a:cubicBezTo>
                  <a:lnTo>
                    <a:pt x="27989" y="6775"/>
                  </a:lnTo>
                  <a:cubicBezTo>
                    <a:pt x="27670" y="6894"/>
                    <a:pt x="27340" y="6944"/>
                    <a:pt x="27005" y="6944"/>
                  </a:cubicBezTo>
                  <a:cubicBezTo>
                    <a:pt x="26018" y="6944"/>
                    <a:pt x="24988" y="6504"/>
                    <a:pt x="24074" y="6080"/>
                  </a:cubicBezTo>
                  <a:cubicBezTo>
                    <a:pt x="22828" y="5503"/>
                    <a:pt x="21673" y="4712"/>
                    <a:pt x="20366" y="4226"/>
                  </a:cubicBezTo>
                  <a:cubicBezTo>
                    <a:pt x="19237" y="3801"/>
                    <a:pt x="18046" y="3652"/>
                    <a:pt x="16835" y="3652"/>
                  </a:cubicBezTo>
                  <a:cubicBezTo>
                    <a:pt x="15533" y="3652"/>
                    <a:pt x="14210" y="3824"/>
                    <a:pt x="12919" y="4013"/>
                  </a:cubicBezTo>
                  <a:cubicBezTo>
                    <a:pt x="11952" y="4171"/>
                    <a:pt x="10973" y="4329"/>
                    <a:pt x="10006" y="4329"/>
                  </a:cubicBezTo>
                  <a:cubicBezTo>
                    <a:pt x="9482" y="4329"/>
                    <a:pt x="8963" y="4283"/>
                    <a:pt x="8450" y="4165"/>
                  </a:cubicBezTo>
                  <a:cubicBezTo>
                    <a:pt x="6657" y="3770"/>
                    <a:pt x="5168" y="2524"/>
                    <a:pt x="3769" y="1308"/>
                  </a:cubicBezTo>
                  <a:cubicBezTo>
                    <a:pt x="3150" y="777"/>
                    <a:pt x="785" y="561"/>
                    <a:pt x="62" y="4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2"/>
          <p:cNvGrpSpPr/>
          <p:nvPr/>
        </p:nvGrpSpPr>
        <p:grpSpPr>
          <a:xfrm flipH="1">
            <a:off x="7303388" y="19968"/>
            <a:ext cx="1320700" cy="1399233"/>
            <a:chOff x="616550" y="3297450"/>
            <a:chExt cx="1320700" cy="1049425"/>
          </a:xfrm>
        </p:grpSpPr>
        <p:sp>
          <p:nvSpPr>
            <p:cNvPr id="41" name="Google Shape;41;p2"/>
            <p:cNvSpPr/>
            <p:nvPr/>
          </p:nvSpPr>
          <p:spPr>
            <a:xfrm>
              <a:off x="730525" y="3297450"/>
              <a:ext cx="946100" cy="654325"/>
            </a:xfrm>
            <a:custGeom>
              <a:avLst/>
              <a:gdLst/>
              <a:ahLst/>
              <a:cxnLst/>
              <a:rect l="l" t="t" r="r" b="b"/>
              <a:pathLst>
                <a:path w="37844" h="26173" extrusionOk="0">
                  <a:moveTo>
                    <a:pt x="92" y="1"/>
                  </a:moveTo>
                  <a:cubicBezTo>
                    <a:pt x="61" y="1"/>
                    <a:pt x="31" y="183"/>
                    <a:pt x="31" y="517"/>
                  </a:cubicBezTo>
                  <a:cubicBezTo>
                    <a:pt x="0" y="852"/>
                    <a:pt x="31" y="1368"/>
                    <a:pt x="92" y="2007"/>
                  </a:cubicBezTo>
                  <a:cubicBezTo>
                    <a:pt x="213" y="3314"/>
                    <a:pt x="517" y="5198"/>
                    <a:pt x="1368" y="7387"/>
                  </a:cubicBezTo>
                  <a:cubicBezTo>
                    <a:pt x="2219" y="9575"/>
                    <a:pt x="3587" y="12068"/>
                    <a:pt x="5624" y="14408"/>
                  </a:cubicBezTo>
                  <a:cubicBezTo>
                    <a:pt x="7630" y="16779"/>
                    <a:pt x="10274" y="18998"/>
                    <a:pt x="13375" y="20791"/>
                  </a:cubicBezTo>
                  <a:cubicBezTo>
                    <a:pt x="19514" y="24408"/>
                    <a:pt x="25928" y="26171"/>
                    <a:pt x="30639" y="26171"/>
                  </a:cubicBezTo>
                  <a:cubicBezTo>
                    <a:pt x="30724" y="26172"/>
                    <a:pt x="30808" y="26173"/>
                    <a:pt x="30891" y="26173"/>
                  </a:cubicBezTo>
                  <a:cubicBezTo>
                    <a:pt x="33117" y="26173"/>
                    <a:pt x="34938" y="25787"/>
                    <a:pt x="36080" y="25259"/>
                  </a:cubicBezTo>
                  <a:cubicBezTo>
                    <a:pt x="36688" y="25016"/>
                    <a:pt x="37144" y="24743"/>
                    <a:pt x="37418" y="24560"/>
                  </a:cubicBezTo>
                  <a:cubicBezTo>
                    <a:pt x="37691" y="24347"/>
                    <a:pt x="37843" y="24226"/>
                    <a:pt x="37813" y="24226"/>
                  </a:cubicBezTo>
                  <a:cubicBezTo>
                    <a:pt x="37811" y="24222"/>
                    <a:pt x="37806" y="24220"/>
                    <a:pt x="37800" y="24220"/>
                  </a:cubicBezTo>
                  <a:cubicBezTo>
                    <a:pt x="37705" y="24220"/>
                    <a:pt x="37126" y="24618"/>
                    <a:pt x="35989" y="25016"/>
                  </a:cubicBezTo>
                  <a:cubicBezTo>
                    <a:pt x="34971" y="25382"/>
                    <a:pt x="33460" y="25680"/>
                    <a:pt x="31591" y="25680"/>
                  </a:cubicBezTo>
                  <a:cubicBezTo>
                    <a:pt x="31283" y="25680"/>
                    <a:pt x="30966" y="25672"/>
                    <a:pt x="30639" y="25654"/>
                  </a:cubicBezTo>
                  <a:cubicBezTo>
                    <a:pt x="28360" y="25594"/>
                    <a:pt x="25654" y="25138"/>
                    <a:pt x="22736" y="24195"/>
                  </a:cubicBezTo>
                  <a:cubicBezTo>
                    <a:pt x="19849" y="23284"/>
                    <a:pt x="16748" y="21977"/>
                    <a:pt x="13739" y="20183"/>
                  </a:cubicBezTo>
                  <a:cubicBezTo>
                    <a:pt x="10730" y="18390"/>
                    <a:pt x="8116" y="16262"/>
                    <a:pt x="6110" y="13983"/>
                  </a:cubicBezTo>
                  <a:cubicBezTo>
                    <a:pt x="4104" y="11703"/>
                    <a:pt x="2736" y="9332"/>
                    <a:pt x="1855" y="7204"/>
                  </a:cubicBezTo>
                  <a:cubicBezTo>
                    <a:pt x="943" y="5107"/>
                    <a:pt x="578" y="3253"/>
                    <a:pt x="365" y="1976"/>
                  </a:cubicBezTo>
                  <a:cubicBezTo>
                    <a:pt x="183" y="700"/>
                    <a:pt x="152" y="1"/>
                    <a:pt x="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16550" y="3399275"/>
              <a:ext cx="174025" cy="696075"/>
            </a:xfrm>
            <a:custGeom>
              <a:avLst/>
              <a:gdLst/>
              <a:ahLst/>
              <a:cxnLst/>
              <a:rect l="l" t="t" r="r" b="b"/>
              <a:pathLst>
                <a:path w="6961" h="27843" extrusionOk="0">
                  <a:moveTo>
                    <a:pt x="5015" y="1"/>
                  </a:moveTo>
                  <a:lnTo>
                    <a:pt x="5157" y="365"/>
                  </a:lnTo>
                  <a:lnTo>
                    <a:pt x="5157" y="365"/>
                  </a:lnTo>
                  <a:cubicBezTo>
                    <a:pt x="5121" y="241"/>
                    <a:pt x="5074" y="119"/>
                    <a:pt x="5015" y="1"/>
                  </a:cubicBezTo>
                  <a:close/>
                  <a:moveTo>
                    <a:pt x="5157" y="365"/>
                  </a:moveTo>
                  <a:cubicBezTo>
                    <a:pt x="5270" y="753"/>
                    <a:pt x="5282" y="1167"/>
                    <a:pt x="5259" y="1581"/>
                  </a:cubicBezTo>
                  <a:cubicBezTo>
                    <a:pt x="5076" y="4894"/>
                    <a:pt x="3496" y="7964"/>
                    <a:pt x="2371" y="11095"/>
                  </a:cubicBezTo>
                  <a:cubicBezTo>
                    <a:pt x="517" y="16445"/>
                    <a:pt x="0" y="22250"/>
                    <a:pt x="912" y="27843"/>
                  </a:cubicBezTo>
                  <a:cubicBezTo>
                    <a:pt x="669" y="26232"/>
                    <a:pt x="1489" y="24651"/>
                    <a:pt x="2493" y="23344"/>
                  </a:cubicBezTo>
                  <a:cubicBezTo>
                    <a:pt x="3465" y="22037"/>
                    <a:pt x="4651" y="20882"/>
                    <a:pt x="5380" y="19423"/>
                  </a:cubicBezTo>
                  <a:cubicBezTo>
                    <a:pt x="6292" y="17630"/>
                    <a:pt x="6383" y="15442"/>
                    <a:pt x="5654" y="13587"/>
                  </a:cubicBezTo>
                  <a:cubicBezTo>
                    <a:pt x="5380" y="12858"/>
                    <a:pt x="4985" y="12189"/>
                    <a:pt x="4772" y="11460"/>
                  </a:cubicBezTo>
                  <a:cubicBezTo>
                    <a:pt x="4559" y="10609"/>
                    <a:pt x="4620" y="9727"/>
                    <a:pt x="4955" y="8906"/>
                  </a:cubicBezTo>
                  <a:cubicBezTo>
                    <a:pt x="5259" y="8147"/>
                    <a:pt x="5806" y="7478"/>
                    <a:pt x="6231" y="6779"/>
                  </a:cubicBezTo>
                  <a:cubicBezTo>
                    <a:pt x="6657" y="6049"/>
                    <a:pt x="6961" y="5198"/>
                    <a:pt x="6718" y="4378"/>
                  </a:cubicBezTo>
                  <a:lnTo>
                    <a:pt x="5157" y="365"/>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57425" y="3630275"/>
              <a:ext cx="191525" cy="665700"/>
            </a:xfrm>
            <a:custGeom>
              <a:avLst/>
              <a:gdLst/>
              <a:ahLst/>
              <a:cxnLst/>
              <a:rect l="l" t="t" r="r" b="b"/>
              <a:pathLst>
                <a:path w="7661" h="26628" extrusionOk="0">
                  <a:moveTo>
                    <a:pt x="0" y="1"/>
                  </a:moveTo>
                  <a:lnTo>
                    <a:pt x="0" y="1"/>
                  </a:lnTo>
                  <a:cubicBezTo>
                    <a:pt x="1095" y="2189"/>
                    <a:pt x="1156" y="4743"/>
                    <a:pt x="943" y="7205"/>
                  </a:cubicBezTo>
                  <a:cubicBezTo>
                    <a:pt x="730" y="9636"/>
                    <a:pt x="274" y="12068"/>
                    <a:pt x="335" y="14530"/>
                  </a:cubicBezTo>
                  <a:cubicBezTo>
                    <a:pt x="456" y="19120"/>
                    <a:pt x="2615" y="23588"/>
                    <a:pt x="6080" y="26627"/>
                  </a:cubicBezTo>
                  <a:cubicBezTo>
                    <a:pt x="5411" y="24773"/>
                    <a:pt x="5624" y="22676"/>
                    <a:pt x="6353" y="20852"/>
                  </a:cubicBezTo>
                  <a:cubicBezTo>
                    <a:pt x="6870" y="19576"/>
                    <a:pt x="7660" y="18299"/>
                    <a:pt x="7508" y="16931"/>
                  </a:cubicBezTo>
                  <a:cubicBezTo>
                    <a:pt x="7265" y="14560"/>
                    <a:pt x="4347" y="13071"/>
                    <a:pt x="4256" y="10700"/>
                  </a:cubicBezTo>
                  <a:cubicBezTo>
                    <a:pt x="4226" y="9879"/>
                    <a:pt x="4560" y="9059"/>
                    <a:pt x="4529" y="8238"/>
                  </a:cubicBezTo>
                  <a:cubicBezTo>
                    <a:pt x="4499" y="7417"/>
                    <a:pt x="4104" y="6688"/>
                    <a:pt x="3739" y="5958"/>
                  </a:cubicBezTo>
                  <a:lnTo>
                    <a:pt x="1794" y="2189"/>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1124900" y="3834700"/>
              <a:ext cx="356425" cy="512175"/>
            </a:xfrm>
            <a:custGeom>
              <a:avLst/>
              <a:gdLst/>
              <a:ahLst/>
              <a:cxnLst/>
              <a:rect l="l" t="t" r="r" b="b"/>
              <a:pathLst>
                <a:path w="14257" h="20487" extrusionOk="0">
                  <a:moveTo>
                    <a:pt x="1" y="0"/>
                  </a:moveTo>
                  <a:lnTo>
                    <a:pt x="1" y="0"/>
                  </a:lnTo>
                  <a:cubicBezTo>
                    <a:pt x="2736" y="4134"/>
                    <a:pt x="943" y="10000"/>
                    <a:pt x="3436" y="14317"/>
                  </a:cubicBezTo>
                  <a:cubicBezTo>
                    <a:pt x="4499" y="16171"/>
                    <a:pt x="6262" y="17538"/>
                    <a:pt x="8177" y="18450"/>
                  </a:cubicBezTo>
                  <a:cubicBezTo>
                    <a:pt x="10123" y="19393"/>
                    <a:pt x="12189" y="19940"/>
                    <a:pt x="14256" y="20487"/>
                  </a:cubicBezTo>
                  <a:cubicBezTo>
                    <a:pt x="11734" y="19058"/>
                    <a:pt x="9940" y="16383"/>
                    <a:pt x="9636" y="13496"/>
                  </a:cubicBezTo>
                  <a:cubicBezTo>
                    <a:pt x="9515" y="12280"/>
                    <a:pt x="9606" y="10912"/>
                    <a:pt x="8785" y="9970"/>
                  </a:cubicBezTo>
                  <a:cubicBezTo>
                    <a:pt x="8056" y="9088"/>
                    <a:pt x="6779" y="8906"/>
                    <a:pt x="5867" y="8207"/>
                  </a:cubicBezTo>
                  <a:cubicBezTo>
                    <a:pt x="5198" y="7630"/>
                    <a:pt x="4773" y="6839"/>
                    <a:pt x="4408" y="6019"/>
                  </a:cubicBezTo>
                  <a:cubicBezTo>
                    <a:pt x="3679" y="4529"/>
                    <a:pt x="3040" y="3009"/>
                    <a:pt x="2372" y="1459"/>
                  </a:cubicBez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40400" y="3376475"/>
              <a:ext cx="613250" cy="269475"/>
            </a:xfrm>
            <a:custGeom>
              <a:avLst/>
              <a:gdLst/>
              <a:ahLst/>
              <a:cxnLst/>
              <a:rect l="l" t="t" r="r" b="b"/>
              <a:pathLst>
                <a:path w="24530" h="10779" extrusionOk="0">
                  <a:moveTo>
                    <a:pt x="1" y="1"/>
                  </a:moveTo>
                  <a:lnTo>
                    <a:pt x="1429" y="5198"/>
                  </a:lnTo>
                  <a:cubicBezTo>
                    <a:pt x="1915" y="5897"/>
                    <a:pt x="2767" y="6536"/>
                    <a:pt x="3496" y="6992"/>
                  </a:cubicBezTo>
                  <a:cubicBezTo>
                    <a:pt x="4104" y="7372"/>
                    <a:pt x="4831" y="7502"/>
                    <a:pt x="5572" y="7502"/>
                  </a:cubicBezTo>
                  <a:cubicBezTo>
                    <a:pt x="6017" y="7502"/>
                    <a:pt x="6467" y="7455"/>
                    <a:pt x="6900" y="7387"/>
                  </a:cubicBezTo>
                  <a:cubicBezTo>
                    <a:pt x="7844" y="7242"/>
                    <a:pt x="8769" y="7039"/>
                    <a:pt x="9705" y="7039"/>
                  </a:cubicBezTo>
                  <a:cubicBezTo>
                    <a:pt x="9944" y="7039"/>
                    <a:pt x="10185" y="7052"/>
                    <a:pt x="10426" y="7083"/>
                  </a:cubicBezTo>
                  <a:cubicBezTo>
                    <a:pt x="12280" y="7326"/>
                    <a:pt x="13800" y="8663"/>
                    <a:pt x="15472" y="9545"/>
                  </a:cubicBezTo>
                  <a:cubicBezTo>
                    <a:pt x="17022" y="10362"/>
                    <a:pt x="18771" y="10779"/>
                    <a:pt x="20519" y="10779"/>
                  </a:cubicBezTo>
                  <a:cubicBezTo>
                    <a:pt x="21890" y="10779"/>
                    <a:pt x="23260" y="10522"/>
                    <a:pt x="24530" y="10001"/>
                  </a:cubicBezTo>
                  <a:cubicBezTo>
                    <a:pt x="21916" y="9119"/>
                    <a:pt x="19545" y="7508"/>
                    <a:pt x="17417" y="5745"/>
                  </a:cubicBezTo>
                  <a:cubicBezTo>
                    <a:pt x="15958" y="4530"/>
                    <a:pt x="14499" y="3071"/>
                    <a:pt x="12615" y="3010"/>
                  </a:cubicBezTo>
                  <a:cubicBezTo>
                    <a:pt x="12569" y="3008"/>
                    <a:pt x="12523" y="3007"/>
                    <a:pt x="12478" y="3007"/>
                  </a:cubicBezTo>
                  <a:cubicBezTo>
                    <a:pt x="10921" y="3007"/>
                    <a:pt x="9499" y="3989"/>
                    <a:pt x="7934" y="4226"/>
                  </a:cubicBezTo>
                  <a:cubicBezTo>
                    <a:pt x="7701" y="4260"/>
                    <a:pt x="7467" y="4276"/>
                    <a:pt x="7233" y="4276"/>
                  </a:cubicBezTo>
                  <a:cubicBezTo>
                    <a:pt x="5996" y="4276"/>
                    <a:pt x="4747" y="3826"/>
                    <a:pt x="3648" y="3162"/>
                  </a:cubicBezTo>
                  <a:cubicBezTo>
                    <a:pt x="2371" y="2372"/>
                    <a:pt x="821" y="1368"/>
                    <a:pt x="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020800" y="3734150"/>
              <a:ext cx="585900" cy="137175"/>
            </a:xfrm>
            <a:custGeom>
              <a:avLst/>
              <a:gdLst/>
              <a:ahLst/>
              <a:cxnLst/>
              <a:rect l="l" t="t" r="r" b="b"/>
              <a:pathLst>
                <a:path w="23436" h="5487" extrusionOk="0">
                  <a:moveTo>
                    <a:pt x="3487" y="0"/>
                  </a:moveTo>
                  <a:cubicBezTo>
                    <a:pt x="2117" y="0"/>
                    <a:pt x="678" y="557"/>
                    <a:pt x="1" y="1743"/>
                  </a:cubicBezTo>
                  <a:lnTo>
                    <a:pt x="2432" y="3354"/>
                  </a:lnTo>
                  <a:cubicBezTo>
                    <a:pt x="3175" y="3310"/>
                    <a:pt x="3925" y="3266"/>
                    <a:pt x="4670" y="3266"/>
                  </a:cubicBezTo>
                  <a:cubicBezTo>
                    <a:pt x="6000" y="3266"/>
                    <a:pt x="7315" y="3405"/>
                    <a:pt x="8542" y="3931"/>
                  </a:cubicBezTo>
                  <a:cubicBezTo>
                    <a:pt x="9302" y="4235"/>
                    <a:pt x="10001" y="4691"/>
                    <a:pt x="10761" y="5025"/>
                  </a:cubicBezTo>
                  <a:cubicBezTo>
                    <a:pt x="11534" y="5332"/>
                    <a:pt x="12366" y="5486"/>
                    <a:pt x="13197" y="5486"/>
                  </a:cubicBezTo>
                  <a:cubicBezTo>
                    <a:pt x="14261" y="5486"/>
                    <a:pt x="15324" y="5233"/>
                    <a:pt x="16262" y="4721"/>
                  </a:cubicBezTo>
                  <a:cubicBezTo>
                    <a:pt x="17539" y="4053"/>
                    <a:pt x="18542" y="2989"/>
                    <a:pt x="19667" y="2107"/>
                  </a:cubicBezTo>
                  <a:cubicBezTo>
                    <a:pt x="20666" y="1324"/>
                    <a:pt x="21761" y="421"/>
                    <a:pt x="22973" y="421"/>
                  </a:cubicBezTo>
                  <a:cubicBezTo>
                    <a:pt x="23125" y="421"/>
                    <a:pt x="23280" y="435"/>
                    <a:pt x="23436" y="466"/>
                  </a:cubicBezTo>
                  <a:cubicBezTo>
                    <a:pt x="22558" y="229"/>
                    <a:pt x="21648" y="114"/>
                    <a:pt x="20738" y="114"/>
                  </a:cubicBezTo>
                  <a:cubicBezTo>
                    <a:pt x="19664" y="114"/>
                    <a:pt x="18590" y="275"/>
                    <a:pt x="17569" y="588"/>
                  </a:cubicBezTo>
                  <a:cubicBezTo>
                    <a:pt x="15776" y="1135"/>
                    <a:pt x="14074" y="2138"/>
                    <a:pt x="12220" y="2229"/>
                  </a:cubicBezTo>
                  <a:cubicBezTo>
                    <a:pt x="12141" y="2232"/>
                    <a:pt x="12062" y="2234"/>
                    <a:pt x="11984" y="2234"/>
                  </a:cubicBezTo>
                  <a:cubicBezTo>
                    <a:pt x="10607" y="2234"/>
                    <a:pt x="9258" y="1743"/>
                    <a:pt x="7964" y="1226"/>
                  </a:cubicBezTo>
                  <a:cubicBezTo>
                    <a:pt x="6627" y="679"/>
                    <a:pt x="5259" y="71"/>
                    <a:pt x="3800" y="10"/>
                  </a:cubicBezTo>
                  <a:cubicBezTo>
                    <a:pt x="3696" y="4"/>
                    <a:pt x="3592" y="0"/>
                    <a:pt x="34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402275" y="3937275"/>
              <a:ext cx="534975" cy="276575"/>
            </a:xfrm>
            <a:custGeom>
              <a:avLst/>
              <a:gdLst/>
              <a:ahLst/>
              <a:cxnLst/>
              <a:rect l="l" t="t" r="r" b="b"/>
              <a:pathLst>
                <a:path w="21399" h="11063" extrusionOk="0">
                  <a:moveTo>
                    <a:pt x="0" y="1"/>
                  </a:moveTo>
                  <a:cubicBezTo>
                    <a:pt x="12" y="17"/>
                    <a:pt x="25" y="33"/>
                    <a:pt x="39" y="49"/>
                  </a:cubicBezTo>
                  <a:lnTo>
                    <a:pt x="39" y="49"/>
                  </a:lnTo>
                  <a:cubicBezTo>
                    <a:pt x="26" y="33"/>
                    <a:pt x="13" y="17"/>
                    <a:pt x="0" y="1"/>
                  </a:cubicBezTo>
                  <a:close/>
                  <a:moveTo>
                    <a:pt x="21399" y="10852"/>
                  </a:moveTo>
                  <a:lnTo>
                    <a:pt x="21399" y="10852"/>
                  </a:lnTo>
                  <a:cubicBezTo>
                    <a:pt x="21385" y="10854"/>
                    <a:pt x="21370" y="10855"/>
                    <a:pt x="21356" y="10857"/>
                  </a:cubicBezTo>
                  <a:lnTo>
                    <a:pt x="21356" y="10857"/>
                  </a:lnTo>
                  <a:cubicBezTo>
                    <a:pt x="21370" y="10856"/>
                    <a:pt x="21385" y="10854"/>
                    <a:pt x="21399" y="10852"/>
                  </a:cubicBezTo>
                  <a:close/>
                  <a:moveTo>
                    <a:pt x="39" y="49"/>
                  </a:moveTo>
                  <a:cubicBezTo>
                    <a:pt x="1048" y="1318"/>
                    <a:pt x="1620" y="2907"/>
                    <a:pt x="2310" y="4378"/>
                  </a:cubicBezTo>
                  <a:cubicBezTo>
                    <a:pt x="3009" y="5867"/>
                    <a:pt x="3921" y="7387"/>
                    <a:pt x="5350" y="8207"/>
                  </a:cubicBezTo>
                  <a:cubicBezTo>
                    <a:pt x="7842" y="9666"/>
                    <a:pt x="11034" y="8694"/>
                    <a:pt x="13800" y="9545"/>
                  </a:cubicBezTo>
                  <a:cubicBezTo>
                    <a:pt x="14894" y="9910"/>
                    <a:pt x="15897" y="10548"/>
                    <a:pt x="16991" y="10852"/>
                  </a:cubicBezTo>
                  <a:cubicBezTo>
                    <a:pt x="17595" y="11006"/>
                    <a:pt x="18215" y="11062"/>
                    <a:pt x="18840" y="11062"/>
                  </a:cubicBezTo>
                  <a:cubicBezTo>
                    <a:pt x="19679" y="11062"/>
                    <a:pt x="20527" y="10961"/>
                    <a:pt x="21356" y="10857"/>
                  </a:cubicBezTo>
                  <a:lnTo>
                    <a:pt x="21356" y="10857"/>
                  </a:lnTo>
                  <a:cubicBezTo>
                    <a:pt x="21272" y="10867"/>
                    <a:pt x="21188" y="10871"/>
                    <a:pt x="21105" y="10871"/>
                  </a:cubicBezTo>
                  <a:cubicBezTo>
                    <a:pt x="20084" y="10871"/>
                    <a:pt x="19103" y="10183"/>
                    <a:pt x="18298" y="9545"/>
                  </a:cubicBezTo>
                  <a:cubicBezTo>
                    <a:pt x="17387" y="8815"/>
                    <a:pt x="16596" y="7964"/>
                    <a:pt x="15654" y="7326"/>
                  </a:cubicBezTo>
                  <a:cubicBezTo>
                    <a:pt x="13921" y="6171"/>
                    <a:pt x="11763" y="5897"/>
                    <a:pt x="9666" y="5745"/>
                  </a:cubicBezTo>
                  <a:cubicBezTo>
                    <a:pt x="8420" y="5624"/>
                    <a:pt x="7143" y="5533"/>
                    <a:pt x="6019" y="4985"/>
                  </a:cubicBezTo>
                  <a:cubicBezTo>
                    <a:pt x="4651" y="4317"/>
                    <a:pt x="3678" y="3040"/>
                    <a:pt x="2797" y="1794"/>
                  </a:cubicBezTo>
                  <a:cubicBezTo>
                    <a:pt x="2413" y="1234"/>
                    <a:pt x="513" y="587"/>
                    <a:pt x="39" y="4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64149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7"/>
        <p:cNvGrpSpPr/>
        <p:nvPr/>
      </p:nvGrpSpPr>
      <p:grpSpPr>
        <a:xfrm>
          <a:off x="0" y="0"/>
          <a:ext cx="0" cy="0"/>
          <a:chOff x="0" y="0"/>
          <a:chExt cx="0" cy="0"/>
        </a:xfrm>
      </p:grpSpPr>
      <p:sp>
        <p:nvSpPr>
          <p:cNvPr id="58" name="Google Shape;58;p4"/>
          <p:cNvSpPr/>
          <p:nvPr/>
        </p:nvSpPr>
        <p:spPr>
          <a:xfrm>
            <a:off x="-38225" y="6008768"/>
            <a:ext cx="2198175" cy="849233"/>
          </a:xfrm>
          <a:custGeom>
            <a:avLst/>
            <a:gdLst/>
            <a:ahLst/>
            <a:cxnLst/>
            <a:rect l="l" t="t" r="r" b="b"/>
            <a:pathLst>
              <a:path w="87927" h="25477" extrusionOk="0">
                <a:moveTo>
                  <a:pt x="29928" y="0"/>
                </a:moveTo>
                <a:cubicBezTo>
                  <a:pt x="17458" y="0"/>
                  <a:pt x="0" y="13958"/>
                  <a:pt x="812" y="25476"/>
                </a:cubicBezTo>
                <a:lnTo>
                  <a:pt x="87926" y="25476"/>
                </a:lnTo>
                <a:cubicBezTo>
                  <a:pt x="85039" y="21312"/>
                  <a:pt x="82577" y="17513"/>
                  <a:pt x="77683" y="16662"/>
                </a:cubicBezTo>
                <a:cubicBezTo>
                  <a:pt x="76761" y="16498"/>
                  <a:pt x="75835" y="16432"/>
                  <a:pt x="74906" y="16432"/>
                </a:cubicBezTo>
                <a:cubicBezTo>
                  <a:pt x="71201" y="16432"/>
                  <a:pt x="67448" y="17474"/>
                  <a:pt x="63730" y="17474"/>
                </a:cubicBezTo>
                <a:cubicBezTo>
                  <a:pt x="62847" y="17474"/>
                  <a:pt x="61965" y="17415"/>
                  <a:pt x="61087" y="17270"/>
                </a:cubicBezTo>
                <a:cubicBezTo>
                  <a:pt x="48655" y="15203"/>
                  <a:pt x="43883" y="339"/>
                  <a:pt x="30327" y="5"/>
                </a:cubicBezTo>
                <a:cubicBezTo>
                  <a:pt x="30194" y="2"/>
                  <a:pt x="30061" y="0"/>
                  <a:pt x="299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7692125" y="1"/>
            <a:ext cx="1488378" cy="2717740"/>
          </a:xfrm>
          <a:custGeom>
            <a:avLst/>
            <a:gdLst/>
            <a:ahLst/>
            <a:cxnLst/>
            <a:rect l="l" t="t" r="r" b="b"/>
            <a:pathLst>
              <a:path w="69364" h="92819" extrusionOk="0">
                <a:moveTo>
                  <a:pt x="5411" y="0"/>
                </a:moveTo>
                <a:cubicBezTo>
                  <a:pt x="0" y="9635"/>
                  <a:pt x="4043" y="24377"/>
                  <a:pt x="14408" y="28177"/>
                </a:cubicBezTo>
                <a:cubicBezTo>
                  <a:pt x="19909" y="30152"/>
                  <a:pt x="26444" y="29757"/>
                  <a:pt x="30882" y="33526"/>
                </a:cubicBezTo>
                <a:cubicBezTo>
                  <a:pt x="36293" y="38086"/>
                  <a:pt x="35928" y="46292"/>
                  <a:pt x="36201" y="53375"/>
                </a:cubicBezTo>
                <a:cubicBezTo>
                  <a:pt x="36566" y="62858"/>
                  <a:pt x="38967" y="72524"/>
                  <a:pt x="44621" y="80184"/>
                </a:cubicBezTo>
                <a:cubicBezTo>
                  <a:pt x="50049" y="87577"/>
                  <a:pt x="58790" y="92818"/>
                  <a:pt x="67947" y="92818"/>
                </a:cubicBezTo>
                <a:cubicBezTo>
                  <a:pt x="68277" y="92818"/>
                  <a:pt x="68607" y="92811"/>
                  <a:pt x="68938" y="92798"/>
                </a:cubicBezTo>
                <a:cubicBezTo>
                  <a:pt x="69363" y="62493"/>
                  <a:pt x="69029" y="32067"/>
                  <a:pt x="686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txBox="1">
            <a:spLocks noGrp="1"/>
          </p:cNvSpPr>
          <p:nvPr>
            <p:ph type="title"/>
          </p:nvPr>
        </p:nvSpPr>
        <p:spPr>
          <a:xfrm>
            <a:off x="720000" y="593367"/>
            <a:ext cx="7704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1" name="Google Shape;61;p4"/>
          <p:cNvSpPr txBox="1">
            <a:spLocks noGrp="1"/>
          </p:cNvSpPr>
          <p:nvPr>
            <p:ph type="body" idx="1"/>
          </p:nvPr>
        </p:nvSpPr>
        <p:spPr>
          <a:xfrm>
            <a:off x="719988" y="1435551"/>
            <a:ext cx="7704000" cy="566800"/>
          </a:xfrm>
          <a:prstGeom prst="rect">
            <a:avLst/>
          </a:prstGeom>
        </p:spPr>
        <p:txBody>
          <a:bodyPr spcFirstLastPara="1" wrap="square" lIns="91425" tIns="91425" rIns="91425" bIns="91425" anchor="t" anchorCtr="0">
            <a:noAutofit/>
          </a:bodyPr>
          <a:lstStyle>
            <a:lvl1pPr marL="457200" lvl="0" indent="-317500" algn="ctr" rtl="0">
              <a:lnSpc>
                <a:spcPct val="100000"/>
              </a:lnSpc>
              <a:spcBef>
                <a:spcPts val="0"/>
              </a:spcBef>
              <a:spcAft>
                <a:spcPts val="0"/>
              </a:spcAft>
              <a:buSzPts val="1400"/>
              <a:buFont typeface="Nunito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62" name="Google Shape;62;p4"/>
          <p:cNvGrpSpPr/>
          <p:nvPr/>
        </p:nvGrpSpPr>
        <p:grpSpPr>
          <a:xfrm>
            <a:off x="-11" y="198553"/>
            <a:ext cx="1304400" cy="3510652"/>
            <a:chOff x="1409100" y="872600"/>
            <a:chExt cx="1927875" cy="3891500"/>
          </a:xfrm>
        </p:grpSpPr>
        <p:sp>
          <p:nvSpPr>
            <p:cNvPr id="63" name="Google Shape;63;p4"/>
            <p:cNvSpPr/>
            <p:nvPr/>
          </p:nvSpPr>
          <p:spPr>
            <a:xfrm>
              <a:off x="2229800" y="1927375"/>
              <a:ext cx="1071475" cy="547975"/>
            </a:xfrm>
            <a:custGeom>
              <a:avLst/>
              <a:gdLst/>
              <a:ahLst/>
              <a:cxnLst/>
              <a:rect l="l" t="t" r="r" b="b"/>
              <a:pathLst>
                <a:path w="42859" h="21919" extrusionOk="0">
                  <a:moveTo>
                    <a:pt x="42858" y="0"/>
                  </a:moveTo>
                  <a:cubicBezTo>
                    <a:pt x="11003" y="3313"/>
                    <a:pt x="0" y="14408"/>
                    <a:pt x="0" y="14408"/>
                  </a:cubicBezTo>
                  <a:cubicBezTo>
                    <a:pt x="203" y="14357"/>
                    <a:pt x="407" y="14333"/>
                    <a:pt x="613" y="14333"/>
                  </a:cubicBezTo>
                  <a:cubicBezTo>
                    <a:pt x="2875" y="14333"/>
                    <a:pt x="5478" y="17253"/>
                    <a:pt x="11885" y="20122"/>
                  </a:cubicBezTo>
                  <a:cubicBezTo>
                    <a:pt x="14321" y="21212"/>
                    <a:pt x="17426" y="21919"/>
                    <a:pt x="20642" y="21919"/>
                  </a:cubicBezTo>
                  <a:cubicBezTo>
                    <a:pt x="26572" y="21919"/>
                    <a:pt x="32876" y="19515"/>
                    <a:pt x="36049" y="12675"/>
                  </a:cubicBezTo>
                  <a:cubicBezTo>
                    <a:pt x="30913" y="10700"/>
                    <a:pt x="24833" y="9970"/>
                    <a:pt x="24833" y="9970"/>
                  </a:cubicBezTo>
                  <a:cubicBezTo>
                    <a:pt x="26826" y="9802"/>
                    <a:pt x="28869" y="9737"/>
                    <a:pt x="30849" y="9737"/>
                  </a:cubicBezTo>
                  <a:cubicBezTo>
                    <a:pt x="33158" y="9737"/>
                    <a:pt x="35378" y="9825"/>
                    <a:pt x="37326" y="9940"/>
                  </a:cubicBezTo>
                  <a:cubicBezTo>
                    <a:pt x="40882" y="2341"/>
                    <a:pt x="42858" y="0"/>
                    <a:pt x="428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a:off x="1746500" y="1478275"/>
              <a:ext cx="497000" cy="809300"/>
            </a:xfrm>
            <a:custGeom>
              <a:avLst/>
              <a:gdLst/>
              <a:ahLst/>
              <a:cxnLst/>
              <a:rect l="l" t="t" r="r" b="b"/>
              <a:pathLst>
                <a:path w="19880" h="32372" extrusionOk="0">
                  <a:moveTo>
                    <a:pt x="9119" y="1"/>
                  </a:moveTo>
                  <a:cubicBezTo>
                    <a:pt x="5107" y="4074"/>
                    <a:pt x="2858" y="7751"/>
                    <a:pt x="1855" y="11034"/>
                  </a:cubicBezTo>
                  <a:cubicBezTo>
                    <a:pt x="3587" y="10913"/>
                    <a:pt x="5715" y="10761"/>
                    <a:pt x="8025" y="10700"/>
                  </a:cubicBezTo>
                  <a:lnTo>
                    <a:pt x="8025" y="10700"/>
                  </a:lnTo>
                  <a:cubicBezTo>
                    <a:pt x="8025" y="10700"/>
                    <a:pt x="4773" y="11581"/>
                    <a:pt x="1399" y="12858"/>
                  </a:cubicBezTo>
                  <a:cubicBezTo>
                    <a:pt x="0" y="20730"/>
                    <a:pt x="5836" y="25928"/>
                    <a:pt x="10639" y="28025"/>
                  </a:cubicBezTo>
                  <a:cubicBezTo>
                    <a:pt x="17721" y="31065"/>
                    <a:pt x="19332" y="32372"/>
                    <a:pt x="19332" y="32372"/>
                  </a:cubicBezTo>
                  <a:cubicBezTo>
                    <a:pt x="19879" y="26445"/>
                    <a:pt x="18481" y="19514"/>
                    <a:pt x="12706" y="8542"/>
                  </a:cubicBezTo>
                  <a:lnTo>
                    <a:pt x="12736" y="8542"/>
                  </a:lnTo>
                  <a:cubicBezTo>
                    <a:pt x="9241" y="1885"/>
                    <a:pt x="9119" y="1"/>
                    <a:pt x="9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4"/>
            <p:cNvSpPr/>
            <p:nvPr/>
          </p:nvSpPr>
          <p:spPr>
            <a:xfrm>
              <a:off x="1409100" y="1203925"/>
              <a:ext cx="1041075" cy="3560175"/>
            </a:xfrm>
            <a:custGeom>
              <a:avLst/>
              <a:gdLst/>
              <a:ahLst/>
              <a:cxnLst/>
              <a:rect l="l" t="t" r="r" b="b"/>
              <a:pathLst>
                <a:path w="41643" h="142407" extrusionOk="0">
                  <a:moveTo>
                    <a:pt x="35690" y="0"/>
                  </a:moveTo>
                  <a:cubicBezTo>
                    <a:pt x="35688" y="0"/>
                    <a:pt x="35686" y="1"/>
                    <a:pt x="35685" y="2"/>
                  </a:cubicBezTo>
                  <a:cubicBezTo>
                    <a:pt x="35655" y="32"/>
                    <a:pt x="35959" y="458"/>
                    <a:pt x="36445" y="1339"/>
                  </a:cubicBezTo>
                  <a:cubicBezTo>
                    <a:pt x="36962" y="2221"/>
                    <a:pt x="37661" y="3528"/>
                    <a:pt x="38391" y="5321"/>
                  </a:cubicBezTo>
                  <a:cubicBezTo>
                    <a:pt x="39090" y="7114"/>
                    <a:pt x="39789" y="9364"/>
                    <a:pt x="40214" y="12038"/>
                  </a:cubicBezTo>
                  <a:cubicBezTo>
                    <a:pt x="40670" y="14744"/>
                    <a:pt x="40792" y="17844"/>
                    <a:pt x="40336" y="21248"/>
                  </a:cubicBezTo>
                  <a:cubicBezTo>
                    <a:pt x="39880" y="24653"/>
                    <a:pt x="38907" y="28300"/>
                    <a:pt x="37479" y="32069"/>
                  </a:cubicBezTo>
                  <a:cubicBezTo>
                    <a:pt x="36080" y="35869"/>
                    <a:pt x="34257" y="39820"/>
                    <a:pt x="32129" y="43832"/>
                  </a:cubicBezTo>
                  <a:cubicBezTo>
                    <a:pt x="29971" y="47844"/>
                    <a:pt x="27478" y="51948"/>
                    <a:pt x="24743" y="56082"/>
                  </a:cubicBezTo>
                  <a:cubicBezTo>
                    <a:pt x="23375" y="58148"/>
                    <a:pt x="21916" y="60215"/>
                    <a:pt x="20487" y="62373"/>
                  </a:cubicBezTo>
                  <a:cubicBezTo>
                    <a:pt x="19028" y="64532"/>
                    <a:pt x="17600" y="66720"/>
                    <a:pt x="16232" y="68969"/>
                  </a:cubicBezTo>
                  <a:cubicBezTo>
                    <a:pt x="10639" y="77966"/>
                    <a:pt x="6080" y="87115"/>
                    <a:pt x="3375" y="95930"/>
                  </a:cubicBezTo>
                  <a:cubicBezTo>
                    <a:pt x="3192" y="96508"/>
                    <a:pt x="3040" y="97055"/>
                    <a:pt x="2858" y="97602"/>
                  </a:cubicBezTo>
                  <a:cubicBezTo>
                    <a:pt x="2706" y="98119"/>
                    <a:pt x="2584" y="98696"/>
                    <a:pt x="2432" y="99243"/>
                  </a:cubicBezTo>
                  <a:cubicBezTo>
                    <a:pt x="2311" y="99790"/>
                    <a:pt x="2159" y="100307"/>
                    <a:pt x="2037" y="100854"/>
                  </a:cubicBezTo>
                  <a:cubicBezTo>
                    <a:pt x="1885" y="101401"/>
                    <a:pt x="1825" y="101948"/>
                    <a:pt x="1703" y="102496"/>
                  </a:cubicBezTo>
                  <a:cubicBezTo>
                    <a:pt x="1521" y="103559"/>
                    <a:pt x="1308" y="104623"/>
                    <a:pt x="1186" y="105657"/>
                  </a:cubicBezTo>
                  <a:cubicBezTo>
                    <a:pt x="1034" y="106721"/>
                    <a:pt x="882" y="107754"/>
                    <a:pt x="761" y="108757"/>
                  </a:cubicBezTo>
                  <a:cubicBezTo>
                    <a:pt x="305" y="112830"/>
                    <a:pt x="92" y="116630"/>
                    <a:pt x="31" y="120125"/>
                  </a:cubicBezTo>
                  <a:cubicBezTo>
                    <a:pt x="1" y="123590"/>
                    <a:pt x="153" y="126751"/>
                    <a:pt x="335" y="129487"/>
                  </a:cubicBezTo>
                  <a:cubicBezTo>
                    <a:pt x="548" y="132253"/>
                    <a:pt x="882" y="134593"/>
                    <a:pt x="1156" y="136539"/>
                  </a:cubicBezTo>
                  <a:cubicBezTo>
                    <a:pt x="1460" y="138454"/>
                    <a:pt x="1794" y="139913"/>
                    <a:pt x="2037" y="140916"/>
                  </a:cubicBezTo>
                  <a:cubicBezTo>
                    <a:pt x="2274" y="141891"/>
                    <a:pt x="2424" y="142406"/>
                    <a:pt x="2488" y="142406"/>
                  </a:cubicBezTo>
                  <a:cubicBezTo>
                    <a:pt x="2490" y="142406"/>
                    <a:pt x="2492" y="142406"/>
                    <a:pt x="2493" y="142405"/>
                  </a:cubicBezTo>
                  <a:cubicBezTo>
                    <a:pt x="2524" y="142405"/>
                    <a:pt x="2432" y="141858"/>
                    <a:pt x="2280" y="140855"/>
                  </a:cubicBezTo>
                  <a:cubicBezTo>
                    <a:pt x="2128" y="139852"/>
                    <a:pt x="1885" y="138362"/>
                    <a:pt x="1673" y="136447"/>
                  </a:cubicBezTo>
                  <a:cubicBezTo>
                    <a:pt x="1429" y="134533"/>
                    <a:pt x="1186" y="132192"/>
                    <a:pt x="1065" y="129456"/>
                  </a:cubicBezTo>
                  <a:cubicBezTo>
                    <a:pt x="913" y="126721"/>
                    <a:pt x="852" y="123590"/>
                    <a:pt x="943" y="120125"/>
                  </a:cubicBezTo>
                  <a:cubicBezTo>
                    <a:pt x="1065" y="116690"/>
                    <a:pt x="1308" y="112921"/>
                    <a:pt x="1825" y="108879"/>
                  </a:cubicBezTo>
                  <a:cubicBezTo>
                    <a:pt x="1946" y="107876"/>
                    <a:pt x="2098" y="106873"/>
                    <a:pt x="2250" y="105839"/>
                  </a:cubicBezTo>
                  <a:cubicBezTo>
                    <a:pt x="2402" y="104775"/>
                    <a:pt x="2615" y="103742"/>
                    <a:pt x="2828" y="102708"/>
                  </a:cubicBezTo>
                  <a:cubicBezTo>
                    <a:pt x="2919" y="102192"/>
                    <a:pt x="3010" y="101645"/>
                    <a:pt x="3162" y="101128"/>
                  </a:cubicBezTo>
                  <a:cubicBezTo>
                    <a:pt x="3284" y="100581"/>
                    <a:pt x="3435" y="100064"/>
                    <a:pt x="3557" y="99517"/>
                  </a:cubicBezTo>
                  <a:cubicBezTo>
                    <a:pt x="3709" y="98970"/>
                    <a:pt x="3831" y="98453"/>
                    <a:pt x="3983" y="97906"/>
                  </a:cubicBezTo>
                  <a:cubicBezTo>
                    <a:pt x="4165" y="97359"/>
                    <a:pt x="4317" y="96842"/>
                    <a:pt x="4499" y="96295"/>
                  </a:cubicBezTo>
                  <a:cubicBezTo>
                    <a:pt x="7235" y="87602"/>
                    <a:pt x="11764" y="78605"/>
                    <a:pt x="17326" y="69638"/>
                  </a:cubicBezTo>
                  <a:lnTo>
                    <a:pt x="17296" y="69638"/>
                  </a:lnTo>
                  <a:cubicBezTo>
                    <a:pt x="18694" y="67389"/>
                    <a:pt x="20092" y="65231"/>
                    <a:pt x="21521" y="63073"/>
                  </a:cubicBezTo>
                  <a:cubicBezTo>
                    <a:pt x="22950" y="60945"/>
                    <a:pt x="24409" y="58878"/>
                    <a:pt x="25776" y="56781"/>
                  </a:cubicBezTo>
                  <a:cubicBezTo>
                    <a:pt x="28512" y="52586"/>
                    <a:pt x="31004" y="48452"/>
                    <a:pt x="33162" y="44379"/>
                  </a:cubicBezTo>
                  <a:cubicBezTo>
                    <a:pt x="35290" y="40306"/>
                    <a:pt x="37114" y="36294"/>
                    <a:pt x="38482" y="32434"/>
                  </a:cubicBezTo>
                  <a:cubicBezTo>
                    <a:pt x="39880" y="28574"/>
                    <a:pt x="40822" y="24835"/>
                    <a:pt x="41217" y="21370"/>
                  </a:cubicBezTo>
                  <a:cubicBezTo>
                    <a:pt x="41643" y="17874"/>
                    <a:pt x="41430" y="14683"/>
                    <a:pt x="40944" y="11947"/>
                  </a:cubicBezTo>
                  <a:cubicBezTo>
                    <a:pt x="40427" y="9181"/>
                    <a:pt x="39637" y="6932"/>
                    <a:pt x="38846" y="5139"/>
                  </a:cubicBezTo>
                  <a:cubicBezTo>
                    <a:pt x="38026" y="3345"/>
                    <a:pt x="37266" y="2038"/>
                    <a:pt x="36658" y="1218"/>
                  </a:cubicBezTo>
                  <a:cubicBezTo>
                    <a:pt x="36101" y="397"/>
                    <a:pt x="35742" y="0"/>
                    <a:pt x="356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2141225" y="872600"/>
              <a:ext cx="148625" cy="300550"/>
            </a:xfrm>
            <a:custGeom>
              <a:avLst/>
              <a:gdLst/>
              <a:ahLst/>
              <a:cxnLst/>
              <a:rect l="l" t="t" r="r" b="b"/>
              <a:pathLst>
                <a:path w="5945" h="12022" extrusionOk="0">
                  <a:moveTo>
                    <a:pt x="3156" y="0"/>
                  </a:moveTo>
                  <a:cubicBezTo>
                    <a:pt x="1575" y="0"/>
                    <a:pt x="0" y="4272"/>
                    <a:pt x="2996" y="9273"/>
                  </a:cubicBezTo>
                  <a:cubicBezTo>
                    <a:pt x="4211" y="11328"/>
                    <a:pt x="4781" y="12021"/>
                    <a:pt x="4996" y="12021"/>
                  </a:cubicBezTo>
                  <a:cubicBezTo>
                    <a:pt x="5444" y="12021"/>
                    <a:pt x="4364" y="9030"/>
                    <a:pt x="4364" y="9030"/>
                  </a:cubicBezTo>
                  <a:cubicBezTo>
                    <a:pt x="4364" y="9030"/>
                    <a:pt x="5944" y="4014"/>
                    <a:pt x="4303" y="914"/>
                  </a:cubicBezTo>
                  <a:cubicBezTo>
                    <a:pt x="3973" y="284"/>
                    <a:pt x="3564" y="0"/>
                    <a:pt x="3156" y="0"/>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p:nvPr/>
          </p:nvSpPr>
          <p:spPr>
            <a:xfrm>
              <a:off x="1948625" y="880550"/>
              <a:ext cx="239400" cy="255775"/>
            </a:xfrm>
            <a:custGeom>
              <a:avLst/>
              <a:gdLst/>
              <a:ahLst/>
              <a:cxnLst/>
              <a:rect l="l" t="t" r="r" b="b"/>
              <a:pathLst>
                <a:path w="9576" h="10231" extrusionOk="0">
                  <a:moveTo>
                    <a:pt x="2063" y="1"/>
                  </a:moveTo>
                  <a:cubicBezTo>
                    <a:pt x="707" y="1"/>
                    <a:pt x="1" y="1048"/>
                    <a:pt x="305" y="2086"/>
                  </a:cubicBezTo>
                  <a:cubicBezTo>
                    <a:pt x="1247" y="5459"/>
                    <a:pt x="6718" y="5855"/>
                    <a:pt x="8238" y="9289"/>
                  </a:cubicBezTo>
                  <a:cubicBezTo>
                    <a:pt x="8565" y="9990"/>
                    <a:pt x="8818" y="10230"/>
                    <a:pt x="9013" y="10230"/>
                  </a:cubicBezTo>
                  <a:cubicBezTo>
                    <a:pt x="9433" y="10230"/>
                    <a:pt x="9575" y="9107"/>
                    <a:pt x="9575" y="9107"/>
                  </a:cubicBezTo>
                  <a:cubicBezTo>
                    <a:pt x="9575" y="9107"/>
                    <a:pt x="9393" y="5338"/>
                    <a:pt x="5746" y="1903"/>
                  </a:cubicBezTo>
                  <a:cubicBezTo>
                    <a:pt x="4281" y="514"/>
                    <a:pt x="3013" y="1"/>
                    <a:pt x="2063" y="1"/>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2247275" y="931600"/>
              <a:ext cx="282075" cy="188025"/>
            </a:xfrm>
            <a:custGeom>
              <a:avLst/>
              <a:gdLst/>
              <a:ahLst/>
              <a:cxnLst/>
              <a:rect l="l" t="t" r="r" b="b"/>
              <a:pathLst>
                <a:path w="11283" h="7521" extrusionOk="0">
                  <a:moveTo>
                    <a:pt x="8687" y="0"/>
                  </a:moveTo>
                  <a:cubicBezTo>
                    <a:pt x="8407" y="0"/>
                    <a:pt x="8085" y="33"/>
                    <a:pt x="7721" y="104"/>
                  </a:cubicBezTo>
                  <a:cubicBezTo>
                    <a:pt x="2158" y="1199"/>
                    <a:pt x="0" y="7095"/>
                    <a:pt x="0" y="7095"/>
                  </a:cubicBezTo>
                  <a:lnTo>
                    <a:pt x="2310" y="7521"/>
                  </a:lnTo>
                  <a:cubicBezTo>
                    <a:pt x="2310" y="7521"/>
                    <a:pt x="3161" y="6183"/>
                    <a:pt x="6930" y="4420"/>
                  </a:cubicBezTo>
                  <a:cubicBezTo>
                    <a:pt x="10332" y="2829"/>
                    <a:pt x="11283" y="0"/>
                    <a:pt x="8687" y="0"/>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2317550" y="1018975"/>
              <a:ext cx="438675" cy="131800"/>
            </a:xfrm>
            <a:custGeom>
              <a:avLst/>
              <a:gdLst/>
              <a:ahLst/>
              <a:cxnLst/>
              <a:rect l="l" t="t" r="r" b="b"/>
              <a:pathLst>
                <a:path w="17547" h="5272" extrusionOk="0">
                  <a:moveTo>
                    <a:pt x="10619" y="0"/>
                  </a:moveTo>
                  <a:cubicBezTo>
                    <a:pt x="9830" y="0"/>
                    <a:pt x="9004" y="62"/>
                    <a:pt x="8162" y="196"/>
                  </a:cubicBezTo>
                  <a:cubicBezTo>
                    <a:pt x="3816" y="925"/>
                    <a:pt x="563" y="3752"/>
                    <a:pt x="563" y="3752"/>
                  </a:cubicBezTo>
                  <a:cubicBezTo>
                    <a:pt x="563" y="3752"/>
                    <a:pt x="1" y="4596"/>
                    <a:pt x="2024" y="4596"/>
                  </a:cubicBezTo>
                  <a:cubicBezTo>
                    <a:pt x="2305" y="4596"/>
                    <a:pt x="2636" y="4580"/>
                    <a:pt x="3025" y="4543"/>
                  </a:cubicBezTo>
                  <a:cubicBezTo>
                    <a:pt x="3583" y="4484"/>
                    <a:pt x="4147" y="4459"/>
                    <a:pt x="4710" y="4459"/>
                  </a:cubicBezTo>
                  <a:cubicBezTo>
                    <a:pt x="7370" y="4459"/>
                    <a:pt x="10027" y="5016"/>
                    <a:pt x="12083" y="5242"/>
                  </a:cubicBezTo>
                  <a:cubicBezTo>
                    <a:pt x="12266" y="5262"/>
                    <a:pt x="12451" y="5271"/>
                    <a:pt x="12638" y="5271"/>
                  </a:cubicBezTo>
                  <a:cubicBezTo>
                    <a:pt x="14998" y="5271"/>
                    <a:pt x="17547" y="3737"/>
                    <a:pt x="17068" y="2384"/>
                  </a:cubicBezTo>
                  <a:cubicBezTo>
                    <a:pt x="16602" y="1083"/>
                    <a:pt x="13934" y="0"/>
                    <a:pt x="10619" y="0"/>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a:off x="1788850" y="997425"/>
              <a:ext cx="403950" cy="167525"/>
            </a:xfrm>
            <a:custGeom>
              <a:avLst/>
              <a:gdLst/>
              <a:ahLst/>
              <a:cxnLst/>
              <a:rect l="l" t="t" r="r" b="b"/>
              <a:pathLst>
                <a:path w="16158" h="6701" extrusionOk="0">
                  <a:moveTo>
                    <a:pt x="5643" y="1"/>
                  </a:moveTo>
                  <a:cubicBezTo>
                    <a:pt x="2367" y="1"/>
                    <a:pt x="1" y="1642"/>
                    <a:pt x="1133" y="3246"/>
                  </a:cubicBezTo>
                  <a:cubicBezTo>
                    <a:pt x="2623" y="5313"/>
                    <a:pt x="8915" y="4675"/>
                    <a:pt x="12957" y="6256"/>
                  </a:cubicBezTo>
                  <a:cubicBezTo>
                    <a:pt x="13754" y="6573"/>
                    <a:pt x="14301" y="6700"/>
                    <a:pt x="14667" y="6700"/>
                  </a:cubicBezTo>
                  <a:cubicBezTo>
                    <a:pt x="16158" y="6700"/>
                    <a:pt x="14629" y="4584"/>
                    <a:pt x="14629" y="4584"/>
                  </a:cubicBezTo>
                  <a:cubicBezTo>
                    <a:pt x="14629" y="4584"/>
                    <a:pt x="13261" y="1879"/>
                    <a:pt x="8641" y="450"/>
                  </a:cubicBezTo>
                  <a:cubicBezTo>
                    <a:pt x="7607" y="137"/>
                    <a:pt x="6587" y="1"/>
                    <a:pt x="5643" y="1"/>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1722175" y="1126725"/>
              <a:ext cx="416450" cy="135875"/>
            </a:xfrm>
            <a:custGeom>
              <a:avLst/>
              <a:gdLst/>
              <a:ahLst/>
              <a:cxnLst/>
              <a:rect l="l" t="t" r="r" b="b"/>
              <a:pathLst>
                <a:path w="16658" h="5435" extrusionOk="0">
                  <a:moveTo>
                    <a:pt x="8915" y="1"/>
                  </a:moveTo>
                  <a:cubicBezTo>
                    <a:pt x="7889" y="1"/>
                    <a:pt x="6806" y="83"/>
                    <a:pt x="5715" y="293"/>
                  </a:cubicBezTo>
                  <a:cubicBezTo>
                    <a:pt x="700" y="1236"/>
                    <a:pt x="1" y="4062"/>
                    <a:pt x="2372" y="4974"/>
                  </a:cubicBezTo>
                  <a:cubicBezTo>
                    <a:pt x="3134" y="5258"/>
                    <a:pt x="4050" y="5434"/>
                    <a:pt x="5211" y="5434"/>
                  </a:cubicBezTo>
                  <a:cubicBezTo>
                    <a:pt x="7659" y="5434"/>
                    <a:pt x="11193" y="4648"/>
                    <a:pt x="16658" y="2421"/>
                  </a:cubicBezTo>
                  <a:lnTo>
                    <a:pt x="15624" y="1084"/>
                  </a:lnTo>
                  <a:cubicBezTo>
                    <a:pt x="15624" y="1084"/>
                    <a:pt x="12637" y="1"/>
                    <a:pt x="8915" y="1"/>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1855500" y="1131650"/>
              <a:ext cx="520250" cy="281050"/>
            </a:xfrm>
            <a:custGeom>
              <a:avLst/>
              <a:gdLst/>
              <a:ahLst/>
              <a:cxnLst/>
              <a:rect l="l" t="t" r="r" b="b"/>
              <a:pathLst>
                <a:path w="20810" h="11242" extrusionOk="0">
                  <a:moveTo>
                    <a:pt x="18653" y="0"/>
                  </a:moveTo>
                  <a:cubicBezTo>
                    <a:pt x="17792" y="0"/>
                    <a:pt x="15790" y="490"/>
                    <a:pt x="11872" y="1859"/>
                  </a:cubicBezTo>
                  <a:cubicBezTo>
                    <a:pt x="0" y="5983"/>
                    <a:pt x="2154" y="11241"/>
                    <a:pt x="5842" y="11241"/>
                  </a:cubicBezTo>
                  <a:cubicBezTo>
                    <a:pt x="6422" y="11241"/>
                    <a:pt x="7040" y="11111"/>
                    <a:pt x="7647" y="10826"/>
                  </a:cubicBezTo>
                  <a:cubicBezTo>
                    <a:pt x="12115" y="8729"/>
                    <a:pt x="15793" y="3075"/>
                    <a:pt x="15793" y="3075"/>
                  </a:cubicBezTo>
                  <a:cubicBezTo>
                    <a:pt x="15793" y="3075"/>
                    <a:pt x="20809" y="0"/>
                    <a:pt x="18653" y="0"/>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2183400" y="1183750"/>
              <a:ext cx="187800" cy="312900"/>
            </a:xfrm>
            <a:custGeom>
              <a:avLst/>
              <a:gdLst/>
              <a:ahLst/>
              <a:cxnLst/>
              <a:rect l="l" t="t" r="r" b="b"/>
              <a:pathLst>
                <a:path w="7512" h="12516" extrusionOk="0">
                  <a:moveTo>
                    <a:pt x="4450" y="0"/>
                  </a:moveTo>
                  <a:cubicBezTo>
                    <a:pt x="4025" y="0"/>
                    <a:pt x="3610" y="314"/>
                    <a:pt x="3285" y="991"/>
                  </a:cubicBezTo>
                  <a:cubicBezTo>
                    <a:pt x="3285" y="991"/>
                    <a:pt x="792" y="4395"/>
                    <a:pt x="306" y="7861"/>
                  </a:cubicBezTo>
                  <a:cubicBezTo>
                    <a:pt x="0" y="10020"/>
                    <a:pt x="1400" y="12515"/>
                    <a:pt x="2996" y="12515"/>
                  </a:cubicBezTo>
                  <a:cubicBezTo>
                    <a:pt x="3938" y="12515"/>
                    <a:pt x="4949" y="11645"/>
                    <a:pt x="5716" y="9319"/>
                  </a:cubicBezTo>
                  <a:cubicBezTo>
                    <a:pt x="7512" y="3815"/>
                    <a:pt x="5929" y="0"/>
                    <a:pt x="4450" y="0"/>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2315650" y="1144525"/>
              <a:ext cx="448375" cy="160025"/>
            </a:xfrm>
            <a:custGeom>
              <a:avLst/>
              <a:gdLst/>
              <a:ahLst/>
              <a:cxnLst/>
              <a:rect l="l" t="t" r="r" b="b"/>
              <a:pathLst>
                <a:path w="17935" h="6401" extrusionOk="0">
                  <a:moveTo>
                    <a:pt x="7248" y="0"/>
                  </a:moveTo>
                  <a:cubicBezTo>
                    <a:pt x="5241" y="0"/>
                    <a:pt x="3740" y="280"/>
                    <a:pt x="3740" y="280"/>
                  </a:cubicBezTo>
                  <a:cubicBezTo>
                    <a:pt x="3740" y="280"/>
                    <a:pt x="1" y="1223"/>
                    <a:pt x="2584" y="1739"/>
                  </a:cubicBezTo>
                  <a:cubicBezTo>
                    <a:pt x="5199" y="2287"/>
                    <a:pt x="8086" y="4353"/>
                    <a:pt x="10943" y="5630"/>
                  </a:cubicBezTo>
                  <a:cubicBezTo>
                    <a:pt x="12136" y="6150"/>
                    <a:pt x="13466" y="6400"/>
                    <a:pt x="14626" y="6400"/>
                  </a:cubicBezTo>
                  <a:cubicBezTo>
                    <a:pt x="16247" y="6400"/>
                    <a:pt x="17537" y="5913"/>
                    <a:pt x="17661" y="4992"/>
                  </a:cubicBezTo>
                  <a:cubicBezTo>
                    <a:pt x="17934" y="3168"/>
                    <a:pt x="15746" y="1344"/>
                    <a:pt x="10822" y="341"/>
                  </a:cubicBezTo>
                  <a:cubicBezTo>
                    <a:pt x="9588" y="84"/>
                    <a:pt x="8343" y="0"/>
                    <a:pt x="7248" y="0"/>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2315425" y="1170000"/>
              <a:ext cx="343725" cy="331650"/>
            </a:xfrm>
            <a:custGeom>
              <a:avLst/>
              <a:gdLst/>
              <a:ahLst/>
              <a:cxnLst/>
              <a:rect l="l" t="t" r="r" b="b"/>
              <a:pathLst>
                <a:path w="13749" h="13266" extrusionOk="0">
                  <a:moveTo>
                    <a:pt x="762" y="1"/>
                  </a:moveTo>
                  <a:cubicBezTo>
                    <a:pt x="1" y="1"/>
                    <a:pt x="1317" y="1450"/>
                    <a:pt x="1317" y="1450"/>
                  </a:cubicBezTo>
                  <a:cubicBezTo>
                    <a:pt x="1317" y="1450"/>
                    <a:pt x="1955" y="5736"/>
                    <a:pt x="4417" y="9322"/>
                  </a:cubicBezTo>
                  <a:cubicBezTo>
                    <a:pt x="5979" y="11626"/>
                    <a:pt x="8431" y="13265"/>
                    <a:pt x="10292" y="13265"/>
                  </a:cubicBezTo>
                  <a:cubicBezTo>
                    <a:pt x="11328" y="13265"/>
                    <a:pt x="12181" y="12757"/>
                    <a:pt x="12594" y="11572"/>
                  </a:cubicBezTo>
                  <a:cubicBezTo>
                    <a:pt x="13749" y="8228"/>
                    <a:pt x="7761" y="3608"/>
                    <a:pt x="3201" y="1055"/>
                  </a:cubicBezTo>
                  <a:cubicBezTo>
                    <a:pt x="1813" y="273"/>
                    <a:pt x="1092" y="1"/>
                    <a:pt x="762" y="1"/>
                  </a:cubicBezTo>
                  <a:close/>
                </a:path>
              </a:pathLst>
            </a:custGeom>
            <a:solidFill>
              <a:srgbClr val="FBFB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2102900" y="1091475"/>
              <a:ext cx="326000" cy="137600"/>
            </a:xfrm>
            <a:custGeom>
              <a:avLst/>
              <a:gdLst/>
              <a:ahLst/>
              <a:cxnLst/>
              <a:rect l="l" t="t" r="r" b="b"/>
              <a:pathLst>
                <a:path w="13040" h="5504" extrusionOk="0">
                  <a:moveTo>
                    <a:pt x="6404" y="1"/>
                  </a:moveTo>
                  <a:cubicBezTo>
                    <a:pt x="2877" y="1"/>
                    <a:pt x="30" y="1205"/>
                    <a:pt x="30" y="2676"/>
                  </a:cubicBezTo>
                  <a:cubicBezTo>
                    <a:pt x="0" y="4196"/>
                    <a:pt x="2888" y="5472"/>
                    <a:pt x="6505" y="5503"/>
                  </a:cubicBezTo>
                  <a:cubicBezTo>
                    <a:pt x="6550" y="5503"/>
                    <a:pt x="6595" y="5503"/>
                    <a:pt x="6640" y="5503"/>
                  </a:cubicBezTo>
                  <a:cubicBezTo>
                    <a:pt x="10164" y="5503"/>
                    <a:pt x="13009" y="4329"/>
                    <a:pt x="13009" y="2828"/>
                  </a:cubicBezTo>
                  <a:cubicBezTo>
                    <a:pt x="13040" y="1308"/>
                    <a:pt x="10152" y="62"/>
                    <a:pt x="6535" y="1"/>
                  </a:cubicBezTo>
                  <a:cubicBezTo>
                    <a:pt x="6491" y="1"/>
                    <a:pt x="6447" y="1"/>
                    <a:pt x="64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2846825" y="2167725"/>
              <a:ext cx="490150" cy="112450"/>
            </a:xfrm>
            <a:custGeom>
              <a:avLst/>
              <a:gdLst/>
              <a:ahLst/>
              <a:cxnLst/>
              <a:rect l="l" t="t" r="r" b="b"/>
              <a:pathLst>
                <a:path w="19606" h="4498" extrusionOk="0">
                  <a:moveTo>
                    <a:pt x="6131" y="1"/>
                  </a:moveTo>
                  <a:cubicBezTo>
                    <a:pt x="4928" y="1"/>
                    <a:pt x="3681" y="25"/>
                    <a:pt x="2402" y="83"/>
                  </a:cubicBezTo>
                  <a:cubicBezTo>
                    <a:pt x="1642" y="113"/>
                    <a:pt x="882" y="174"/>
                    <a:pt x="152" y="204"/>
                  </a:cubicBezTo>
                  <a:cubicBezTo>
                    <a:pt x="92" y="234"/>
                    <a:pt x="31" y="265"/>
                    <a:pt x="31" y="326"/>
                  </a:cubicBezTo>
                  <a:cubicBezTo>
                    <a:pt x="0" y="386"/>
                    <a:pt x="61" y="447"/>
                    <a:pt x="122" y="478"/>
                  </a:cubicBezTo>
                  <a:cubicBezTo>
                    <a:pt x="4317" y="1055"/>
                    <a:pt x="7964" y="1967"/>
                    <a:pt x="10487" y="2849"/>
                  </a:cubicBezTo>
                  <a:cubicBezTo>
                    <a:pt x="11125" y="3061"/>
                    <a:pt x="11672" y="3274"/>
                    <a:pt x="12189" y="3456"/>
                  </a:cubicBezTo>
                  <a:cubicBezTo>
                    <a:pt x="12645" y="3669"/>
                    <a:pt x="13071" y="3852"/>
                    <a:pt x="13405" y="4004"/>
                  </a:cubicBezTo>
                  <a:cubicBezTo>
                    <a:pt x="13739" y="4156"/>
                    <a:pt x="14013" y="4307"/>
                    <a:pt x="14165" y="4368"/>
                  </a:cubicBezTo>
                  <a:cubicBezTo>
                    <a:pt x="14315" y="4443"/>
                    <a:pt x="14403" y="4498"/>
                    <a:pt x="14447" y="4498"/>
                  </a:cubicBezTo>
                  <a:cubicBezTo>
                    <a:pt x="14456" y="4498"/>
                    <a:pt x="14463" y="4495"/>
                    <a:pt x="14469" y="4490"/>
                  </a:cubicBezTo>
                  <a:cubicBezTo>
                    <a:pt x="14469" y="4490"/>
                    <a:pt x="14378" y="4429"/>
                    <a:pt x="14195" y="4338"/>
                  </a:cubicBezTo>
                  <a:cubicBezTo>
                    <a:pt x="14013" y="4247"/>
                    <a:pt x="13770" y="4095"/>
                    <a:pt x="13466" y="3912"/>
                  </a:cubicBezTo>
                  <a:cubicBezTo>
                    <a:pt x="13131" y="3760"/>
                    <a:pt x="12706" y="3548"/>
                    <a:pt x="12220" y="3335"/>
                  </a:cubicBezTo>
                  <a:cubicBezTo>
                    <a:pt x="11733" y="3152"/>
                    <a:pt x="11186" y="2909"/>
                    <a:pt x="10548" y="2666"/>
                  </a:cubicBezTo>
                  <a:cubicBezTo>
                    <a:pt x="8237" y="1841"/>
                    <a:pt x="5029" y="990"/>
                    <a:pt x="1330" y="386"/>
                  </a:cubicBezTo>
                  <a:lnTo>
                    <a:pt x="1330" y="386"/>
                  </a:lnTo>
                  <a:cubicBezTo>
                    <a:pt x="1685" y="361"/>
                    <a:pt x="2044" y="340"/>
                    <a:pt x="2402" y="326"/>
                  </a:cubicBezTo>
                  <a:cubicBezTo>
                    <a:pt x="3791" y="263"/>
                    <a:pt x="5143" y="238"/>
                    <a:pt x="6439" y="238"/>
                  </a:cubicBezTo>
                  <a:cubicBezTo>
                    <a:pt x="9568" y="238"/>
                    <a:pt x="12368" y="388"/>
                    <a:pt x="14560" y="538"/>
                  </a:cubicBezTo>
                  <a:cubicBezTo>
                    <a:pt x="16110" y="660"/>
                    <a:pt x="17387" y="751"/>
                    <a:pt x="18238" y="842"/>
                  </a:cubicBezTo>
                  <a:cubicBezTo>
                    <a:pt x="18663" y="873"/>
                    <a:pt x="18998" y="903"/>
                    <a:pt x="19241" y="934"/>
                  </a:cubicBezTo>
                  <a:cubicBezTo>
                    <a:pt x="19484" y="964"/>
                    <a:pt x="19606" y="964"/>
                    <a:pt x="19606" y="964"/>
                  </a:cubicBezTo>
                  <a:cubicBezTo>
                    <a:pt x="19606" y="934"/>
                    <a:pt x="19484" y="934"/>
                    <a:pt x="19241" y="873"/>
                  </a:cubicBezTo>
                  <a:cubicBezTo>
                    <a:pt x="19028" y="842"/>
                    <a:pt x="18694" y="812"/>
                    <a:pt x="18268" y="751"/>
                  </a:cubicBezTo>
                  <a:cubicBezTo>
                    <a:pt x="17387" y="630"/>
                    <a:pt x="16141" y="508"/>
                    <a:pt x="14590" y="356"/>
                  </a:cubicBezTo>
                  <a:cubicBezTo>
                    <a:pt x="12304" y="178"/>
                    <a:pt x="9385" y="1"/>
                    <a:pt x="6131" y="1"/>
                  </a:cubicBezTo>
                  <a:close/>
                </a:path>
              </a:pathLst>
            </a:custGeom>
            <a:solidFill>
              <a:srgbClr val="9E3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
            <p:cNvSpPr/>
            <p:nvPr/>
          </p:nvSpPr>
          <p:spPr>
            <a:xfrm>
              <a:off x="1687225" y="1742725"/>
              <a:ext cx="262950" cy="91325"/>
            </a:xfrm>
            <a:custGeom>
              <a:avLst/>
              <a:gdLst/>
              <a:ahLst/>
              <a:cxnLst/>
              <a:rect l="l" t="t" r="r" b="b"/>
              <a:pathLst>
                <a:path w="10518" h="3653" extrusionOk="0">
                  <a:moveTo>
                    <a:pt x="10305" y="0"/>
                  </a:moveTo>
                  <a:cubicBezTo>
                    <a:pt x="10302" y="1"/>
                    <a:pt x="10300" y="2"/>
                    <a:pt x="10297" y="2"/>
                  </a:cubicBezTo>
                  <a:lnTo>
                    <a:pt x="10297" y="2"/>
                  </a:lnTo>
                  <a:cubicBezTo>
                    <a:pt x="7449" y="66"/>
                    <a:pt x="4873" y="276"/>
                    <a:pt x="3040" y="456"/>
                  </a:cubicBezTo>
                  <a:cubicBezTo>
                    <a:pt x="2098" y="547"/>
                    <a:pt x="1338" y="639"/>
                    <a:pt x="821" y="699"/>
                  </a:cubicBezTo>
                  <a:cubicBezTo>
                    <a:pt x="305" y="790"/>
                    <a:pt x="1" y="821"/>
                    <a:pt x="1" y="851"/>
                  </a:cubicBezTo>
                  <a:cubicBezTo>
                    <a:pt x="1" y="860"/>
                    <a:pt x="27" y="864"/>
                    <a:pt x="77" y="864"/>
                  </a:cubicBezTo>
                  <a:cubicBezTo>
                    <a:pt x="197" y="864"/>
                    <a:pt x="456" y="842"/>
                    <a:pt x="821" y="821"/>
                  </a:cubicBezTo>
                  <a:cubicBezTo>
                    <a:pt x="1368" y="760"/>
                    <a:pt x="2128" y="699"/>
                    <a:pt x="3040" y="639"/>
                  </a:cubicBezTo>
                  <a:cubicBezTo>
                    <a:pt x="4691" y="532"/>
                    <a:pt x="6878" y="379"/>
                    <a:pt x="9336" y="281"/>
                  </a:cubicBezTo>
                  <a:lnTo>
                    <a:pt x="9336" y="281"/>
                  </a:lnTo>
                  <a:cubicBezTo>
                    <a:pt x="6941" y="994"/>
                    <a:pt x="4840" y="1754"/>
                    <a:pt x="3283" y="2371"/>
                  </a:cubicBezTo>
                  <a:cubicBezTo>
                    <a:pt x="2402" y="2736"/>
                    <a:pt x="1703" y="3040"/>
                    <a:pt x="1216" y="3253"/>
                  </a:cubicBezTo>
                  <a:cubicBezTo>
                    <a:pt x="761" y="3496"/>
                    <a:pt x="487" y="3648"/>
                    <a:pt x="517" y="3648"/>
                  </a:cubicBezTo>
                  <a:cubicBezTo>
                    <a:pt x="517" y="3651"/>
                    <a:pt x="520" y="3652"/>
                    <a:pt x="526" y="3652"/>
                  </a:cubicBezTo>
                  <a:cubicBezTo>
                    <a:pt x="576" y="3652"/>
                    <a:pt x="841" y="3538"/>
                    <a:pt x="1277" y="3374"/>
                  </a:cubicBezTo>
                  <a:cubicBezTo>
                    <a:pt x="1764" y="3161"/>
                    <a:pt x="2463" y="2888"/>
                    <a:pt x="3344" y="2553"/>
                  </a:cubicBezTo>
                  <a:cubicBezTo>
                    <a:pt x="5137" y="1885"/>
                    <a:pt x="7597" y="1034"/>
                    <a:pt x="10362" y="244"/>
                  </a:cubicBezTo>
                  <a:lnTo>
                    <a:pt x="10362" y="244"/>
                  </a:lnTo>
                  <a:cubicBezTo>
                    <a:pt x="10373" y="244"/>
                    <a:pt x="10385" y="244"/>
                    <a:pt x="10396" y="243"/>
                  </a:cubicBezTo>
                  <a:lnTo>
                    <a:pt x="10426" y="243"/>
                  </a:lnTo>
                  <a:cubicBezTo>
                    <a:pt x="10487" y="213"/>
                    <a:pt x="10518" y="183"/>
                    <a:pt x="10518" y="122"/>
                  </a:cubicBezTo>
                  <a:cubicBezTo>
                    <a:pt x="10518" y="31"/>
                    <a:pt x="10457" y="0"/>
                    <a:pt x="10396" y="0"/>
                  </a:cubicBezTo>
                  <a:cubicBezTo>
                    <a:pt x="10386" y="0"/>
                    <a:pt x="10376" y="1"/>
                    <a:pt x="10366" y="1"/>
                  </a:cubicBezTo>
                  <a:lnTo>
                    <a:pt x="10366" y="1"/>
                  </a:lnTo>
                  <a:lnTo>
                    <a:pt x="10366" y="0"/>
                  </a:lnTo>
                  <a:close/>
                </a:path>
              </a:pathLst>
            </a:custGeom>
            <a:solidFill>
              <a:srgbClr val="9E3E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 name="Google Shape;79;p4"/>
          <p:cNvGrpSpPr/>
          <p:nvPr/>
        </p:nvGrpSpPr>
        <p:grpSpPr>
          <a:xfrm>
            <a:off x="544100" y="5895367"/>
            <a:ext cx="338250" cy="486600"/>
            <a:chOff x="1246425" y="325675"/>
            <a:chExt cx="338250" cy="364950"/>
          </a:xfrm>
        </p:grpSpPr>
        <p:sp>
          <p:nvSpPr>
            <p:cNvPr id="80" name="Google Shape;80;p4"/>
            <p:cNvSpPr/>
            <p:nvPr/>
          </p:nvSpPr>
          <p:spPr>
            <a:xfrm>
              <a:off x="1283900" y="3569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4"/>
            <p:cNvSpPr/>
            <p:nvPr/>
          </p:nvSpPr>
          <p:spPr>
            <a:xfrm>
              <a:off x="1446900" y="3256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4"/>
            <p:cNvSpPr/>
            <p:nvPr/>
          </p:nvSpPr>
          <p:spPr>
            <a:xfrm>
              <a:off x="1384200" y="47680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
            <p:cNvSpPr/>
            <p:nvPr/>
          </p:nvSpPr>
          <p:spPr>
            <a:xfrm>
              <a:off x="152197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a:off x="1384200" y="62792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4"/>
            <p:cNvSpPr/>
            <p:nvPr/>
          </p:nvSpPr>
          <p:spPr>
            <a:xfrm>
              <a:off x="124642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 name="Google Shape;86;p4"/>
          <p:cNvGrpSpPr/>
          <p:nvPr/>
        </p:nvGrpSpPr>
        <p:grpSpPr>
          <a:xfrm>
            <a:off x="8297700" y="476033"/>
            <a:ext cx="338250" cy="486600"/>
            <a:chOff x="1246425" y="325675"/>
            <a:chExt cx="338250" cy="364950"/>
          </a:xfrm>
        </p:grpSpPr>
        <p:sp>
          <p:nvSpPr>
            <p:cNvPr id="87" name="Google Shape;87;p4"/>
            <p:cNvSpPr/>
            <p:nvPr/>
          </p:nvSpPr>
          <p:spPr>
            <a:xfrm>
              <a:off x="1283900" y="3569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a:off x="1446900" y="3256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a:off x="1384200" y="47680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152197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1384200" y="62792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124642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68367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266"/>
        <p:cNvGrpSpPr/>
        <p:nvPr/>
      </p:nvGrpSpPr>
      <p:grpSpPr>
        <a:xfrm>
          <a:off x="0" y="0"/>
          <a:ext cx="0" cy="0"/>
          <a:chOff x="0" y="0"/>
          <a:chExt cx="0" cy="0"/>
        </a:xfrm>
      </p:grpSpPr>
    </p:spTree>
    <p:extLst>
      <p:ext uri="{BB962C8B-B14F-4D97-AF65-F5344CB8AC3E}">
        <p14:creationId xmlns:p14="http://schemas.microsoft.com/office/powerpoint/2010/main" val="2408924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205"/>
        <p:cNvGrpSpPr/>
        <p:nvPr/>
      </p:nvGrpSpPr>
      <p:grpSpPr>
        <a:xfrm>
          <a:off x="0" y="0"/>
          <a:ext cx="0" cy="0"/>
          <a:chOff x="0" y="0"/>
          <a:chExt cx="0" cy="0"/>
        </a:xfrm>
      </p:grpSpPr>
      <p:sp>
        <p:nvSpPr>
          <p:cNvPr id="1206" name="Google Shape;1206;p39"/>
          <p:cNvSpPr/>
          <p:nvPr/>
        </p:nvSpPr>
        <p:spPr>
          <a:xfrm flipH="1">
            <a:off x="6945826" y="6001152"/>
            <a:ext cx="2198175" cy="849233"/>
          </a:xfrm>
          <a:custGeom>
            <a:avLst/>
            <a:gdLst/>
            <a:ahLst/>
            <a:cxnLst/>
            <a:rect l="l" t="t" r="r" b="b"/>
            <a:pathLst>
              <a:path w="87927" h="25477" extrusionOk="0">
                <a:moveTo>
                  <a:pt x="29928" y="0"/>
                </a:moveTo>
                <a:cubicBezTo>
                  <a:pt x="17458" y="0"/>
                  <a:pt x="0" y="13958"/>
                  <a:pt x="812" y="25476"/>
                </a:cubicBezTo>
                <a:lnTo>
                  <a:pt x="87926" y="25476"/>
                </a:lnTo>
                <a:cubicBezTo>
                  <a:pt x="85039" y="21312"/>
                  <a:pt x="82577" y="17513"/>
                  <a:pt x="77683" y="16662"/>
                </a:cubicBezTo>
                <a:cubicBezTo>
                  <a:pt x="76761" y="16498"/>
                  <a:pt x="75835" y="16432"/>
                  <a:pt x="74906" y="16432"/>
                </a:cubicBezTo>
                <a:cubicBezTo>
                  <a:pt x="71201" y="16432"/>
                  <a:pt x="67448" y="17474"/>
                  <a:pt x="63730" y="17474"/>
                </a:cubicBezTo>
                <a:cubicBezTo>
                  <a:pt x="62847" y="17474"/>
                  <a:pt x="61965" y="17415"/>
                  <a:pt x="61087" y="17270"/>
                </a:cubicBezTo>
                <a:cubicBezTo>
                  <a:pt x="48655" y="15203"/>
                  <a:pt x="43883" y="339"/>
                  <a:pt x="30327" y="5"/>
                </a:cubicBezTo>
                <a:cubicBezTo>
                  <a:pt x="30194" y="2"/>
                  <a:pt x="30061" y="0"/>
                  <a:pt x="299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9"/>
          <p:cNvSpPr/>
          <p:nvPr/>
        </p:nvSpPr>
        <p:spPr>
          <a:xfrm rot="10800000">
            <a:off x="6945826" y="-3965"/>
            <a:ext cx="2198175" cy="849233"/>
          </a:xfrm>
          <a:custGeom>
            <a:avLst/>
            <a:gdLst/>
            <a:ahLst/>
            <a:cxnLst/>
            <a:rect l="l" t="t" r="r" b="b"/>
            <a:pathLst>
              <a:path w="87927" h="25477" extrusionOk="0">
                <a:moveTo>
                  <a:pt x="29928" y="0"/>
                </a:moveTo>
                <a:cubicBezTo>
                  <a:pt x="17458" y="0"/>
                  <a:pt x="0" y="13958"/>
                  <a:pt x="812" y="25476"/>
                </a:cubicBezTo>
                <a:lnTo>
                  <a:pt x="87926" y="25476"/>
                </a:lnTo>
                <a:cubicBezTo>
                  <a:pt x="85039" y="21312"/>
                  <a:pt x="82577" y="17513"/>
                  <a:pt x="77683" y="16662"/>
                </a:cubicBezTo>
                <a:cubicBezTo>
                  <a:pt x="76761" y="16498"/>
                  <a:pt x="75835" y="16432"/>
                  <a:pt x="74906" y="16432"/>
                </a:cubicBezTo>
                <a:cubicBezTo>
                  <a:pt x="71201" y="16432"/>
                  <a:pt x="67448" y="17474"/>
                  <a:pt x="63730" y="17474"/>
                </a:cubicBezTo>
                <a:cubicBezTo>
                  <a:pt x="62847" y="17474"/>
                  <a:pt x="61965" y="17415"/>
                  <a:pt x="61087" y="17270"/>
                </a:cubicBezTo>
                <a:cubicBezTo>
                  <a:pt x="48655" y="15203"/>
                  <a:pt x="43883" y="339"/>
                  <a:pt x="30327" y="5"/>
                </a:cubicBezTo>
                <a:cubicBezTo>
                  <a:pt x="30194" y="2"/>
                  <a:pt x="30061" y="0"/>
                  <a:pt x="299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9"/>
          <p:cNvSpPr/>
          <p:nvPr/>
        </p:nvSpPr>
        <p:spPr>
          <a:xfrm rot="10800000" flipH="1">
            <a:off x="-18200" y="-3965"/>
            <a:ext cx="2198175" cy="849233"/>
          </a:xfrm>
          <a:custGeom>
            <a:avLst/>
            <a:gdLst/>
            <a:ahLst/>
            <a:cxnLst/>
            <a:rect l="l" t="t" r="r" b="b"/>
            <a:pathLst>
              <a:path w="87927" h="25477" extrusionOk="0">
                <a:moveTo>
                  <a:pt x="29928" y="0"/>
                </a:moveTo>
                <a:cubicBezTo>
                  <a:pt x="17458" y="0"/>
                  <a:pt x="0" y="13958"/>
                  <a:pt x="812" y="25476"/>
                </a:cubicBezTo>
                <a:lnTo>
                  <a:pt x="87926" y="25476"/>
                </a:lnTo>
                <a:cubicBezTo>
                  <a:pt x="85039" y="21312"/>
                  <a:pt x="82577" y="17513"/>
                  <a:pt x="77683" y="16662"/>
                </a:cubicBezTo>
                <a:cubicBezTo>
                  <a:pt x="76761" y="16498"/>
                  <a:pt x="75835" y="16432"/>
                  <a:pt x="74906" y="16432"/>
                </a:cubicBezTo>
                <a:cubicBezTo>
                  <a:pt x="71201" y="16432"/>
                  <a:pt x="67448" y="17474"/>
                  <a:pt x="63730" y="17474"/>
                </a:cubicBezTo>
                <a:cubicBezTo>
                  <a:pt x="62847" y="17474"/>
                  <a:pt x="61965" y="17415"/>
                  <a:pt x="61087" y="17270"/>
                </a:cubicBezTo>
                <a:cubicBezTo>
                  <a:pt x="48655" y="15203"/>
                  <a:pt x="43883" y="339"/>
                  <a:pt x="30327" y="5"/>
                </a:cubicBezTo>
                <a:cubicBezTo>
                  <a:pt x="30194" y="2"/>
                  <a:pt x="30061" y="0"/>
                  <a:pt x="299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9"/>
          <p:cNvSpPr/>
          <p:nvPr/>
        </p:nvSpPr>
        <p:spPr>
          <a:xfrm>
            <a:off x="-18200" y="6001152"/>
            <a:ext cx="2198175" cy="849233"/>
          </a:xfrm>
          <a:custGeom>
            <a:avLst/>
            <a:gdLst/>
            <a:ahLst/>
            <a:cxnLst/>
            <a:rect l="l" t="t" r="r" b="b"/>
            <a:pathLst>
              <a:path w="87927" h="25477" extrusionOk="0">
                <a:moveTo>
                  <a:pt x="29928" y="0"/>
                </a:moveTo>
                <a:cubicBezTo>
                  <a:pt x="17458" y="0"/>
                  <a:pt x="0" y="13958"/>
                  <a:pt x="812" y="25476"/>
                </a:cubicBezTo>
                <a:lnTo>
                  <a:pt x="87926" y="25476"/>
                </a:lnTo>
                <a:cubicBezTo>
                  <a:pt x="85039" y="21312"/>
                  <a:pt x="82577" y="17513"/>
                  <a:pt x="77683" y="16662"/>
                </a:cubicBezTo>
                <a:cubicBezTo>
                  <a:pt x="76761" y="16498"/>
                  <a:pt x="75835" y="16432"/>
                  <a:pt x="74906" y="16432"/>
                </a:cubicBezTo>
                <a:cubicBezTo>
                  <a:pt x="71201" y="16432"/>
                  <a:pt x="67448" y="17474"/>
                  <a:pt x="63730" y="17474"/>
                </a:cubicBezTo>
                <a:cubicBezTo>
                  <a:pt x="62847" y="17474"/>
                  <a:pt x="61965" y="17415"/>
                  <a:pt x="61087" y="17270"/>
                </a:cubicBezTo>
                <a:cubicBezTo>
                  <a:pt x="48655" y="15203"/>
                  <a:pt x="43883" y="339"/>
                  <a:pt x="30327" y="5"/>
                </a:cubicBezTo>
                <a:cubicBezTo>
                  <a:pt x="30194" y="2"/>
                  <a:pt x="30061" y="0"/>
                  <a:pt x="299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9"/>
          <p:cNvSpPr/>
          <p:nvPr/>
        </p:nvSpPr>
        <p:spPr>
          <a:xfrm>
            <a:off x="76" y="8500"/>
            <a:ext cx="716575" cy="1233800"/>
          </a:xfrm>
          <a:custGeom>
            <a:avLst/>
            <a:gdLst/>
            <a:ahLst/>
            <a:cxnLst/>
            <a:rect l="l" t="t" r="r" b="b"/>
            <a:pathLst>
              <a:path w="28663" h="37014" extrusionOk="0">
                <a:moveTo>
                  <a:pt x="28491" y="0"/>
                </a:moveTo>
                <a:cubicBezTo>
                  <a:pt x="30418" y="15450"/>
                  <a:pt x="14773" y="32096"/>
                  <a:pt x="0" y="37014"/>
                </a:cubicBezTo>
              </a:path>
            </a:pathLst>
          </a:custGeom>
          <a:noFill/>
          <a:ln w="9525" cap="flat" cmpd="sng">
            <a:solidFill>
              <a:schemeClr val="accent6"/>
            </a:solidFill>
            <a:prstDash val="solid"/>
            <a:round/>
            <a:headEnd type="none" w="med" len="med"/>
            <a:tailEnd type="none" w="med" len="med"/>
          </a:ln>
        </p:spPr>
      </p:sp>
      <p:sp>
        <p:nvSpPr>
          <p:cNvPr id="1211" name="Google Shape;1211;p39"/>
          <p:cNvSpPr/>
          <p:nvPr/>
        </p:nvSpPr>
        <p:spPr>
          <a:xfrm>
            <a:off x="-18200" y="-15866"/>
            <a:ext cx="850300" cy="1436767"/>
          </a:xfrm>
          <a:custGeom>
            <a:avLst/>
            <a:gdLst/>
            <a:ahLst/>
            <a:cxnLst/>
            <a:rect l="l" t="t" r="r" b="b"/>
            <a:pathLst>
              <a:path w="34012" h="43103" extrusionOk="0">
                <a:moveTo>
                  <a:pt x="33362" y="0"/>
                </a:moveTo>
                <a:cubicBezTo>
                  <a:pt x="37760" y="17628"/>
                  <a:pt x="18169" y="43103"/>
                  <a:pt x="0" y="43103"/>
                </a:cubicBezTo>
              </a:path>
            </a:pathLst>
          </a:custGeom>
          <a:noFill/>
          <a:ln w="9525" cap="flat" cmpd="sng">
            <a:solidFill>
              <a:schemeClr val="accent6"/>
            </a:solidFill>
            <a:prstDash val="solid"/>
            <a:round/>
            <a:headEnd type="none" w="med" len="med"/>
            <a:tailEnd type="none" w="med" len="med"/>
          </a:ln>
        </p:spPr>
      </p:sp>
      <p:sp>
        <p:nvSpPr>
          <p:cNvPr id="1212" name="Google Shape;1212;p39"/>
          <p:cNvSpPr/>
          <p:nvPr/>
        </p:nvSpPr>
        <p:spPr>
          <a:xfrm rot="10800000" flipH="1">
            <a:off x="76" y="5598884"/>
            <a:ext cx="716575" cy="1233800"/>
          </a:xfrm>
          <a:custGeom>
            <a:avLst/>
            <a:gdLst/>
            <a:ahLst/>
            <a:cxnLst/>
            <a:rect l="l" t="t" r="r" b="b"/>
            <a:pathLst>
              <a:path w="28663" h="37014" extrusionOk="0">
                <a:moveTo>
                  <a:pt x="28491" y="0"/>
                </a:moveTo>
                <a:cubicBezTo>
                  <a:pt x="30418" y="15450"/>
                  <a:pt x="14773" y="32096"/>
                  <a:pt x="0" y="37014"/>
                </a:cubicBezTo>
              </a:path>
            </a:pathLst>
          </a:custGeom>
          <a:noFill/>
          <a:ln w="9525" cap="flat" cmpd="sng">
            <a:solidFill>
              <a:schemeClr val="accent6"/>
            </a:solidFill>
            <a:prstDash val="solid"/>
            <a:round/>
            <a:headEnd type="none" w="med" len="med"/>
            <a:tailEnd type="none" w="med" len="med"/>
          </a:ln>
        </p:spPr>
      </p:sp>
      <p:sp>
        <p:nvSpPr>
          <p:cNvPr id="1213" name="Google Shape;1213;p39"/>
          <p:cNvSpPr/>
          <p:nvPr/>
        </p:nvSpPr>
        <p:spPr>
          <a:xfrm rot="10800000" flipH="1">
            <a:off x="-18200" y="5420285"/>
            <a:ext cx="850300" cy="1436767"/>
          </a:xfrm>
          <a:custGeom>
            <a:avLst/>
            <a:gdLst/>
            <a:ahLst/>
            <a:cxnLst/>
            <a:rect l="l" t="t" r="r" b="b"/>
            <a:pathLst>
              <a:path w="34012" h="43103" extrusionOk="0">
                <a:moveTo>
                  <a:pt x="33362" y="0"/>
                </a:moveTo>
                <a:cubicBezTo>
                  <a:pt x="37760" y="17628"/>
                  <a:pt x="18169" y="43103"/>
                  <a:pt x="0" y="43103"/>
                </a:cubicBezTo>
              </a:path>
            </a:pathLst>
          </a:custGeom>
          <a:noFill/>
          <a:ln w="9525" cap="flat" cmpd="sng">
            <a:solidFill>
              <a:schemeClr val="accent6"/>
            </a:solidFill>
            <a:prstDash val="solid"/>
            <a:round/>
            <a:headEnd type="none" w="med" len="med"/>
            <a:tailEnd type="none" w="med" len="med"/>
          </a:ln>
        </p:spPr>
      </p:sp>
      <p:sp>
        <p:nvSpPr>
          <p:cNvPr id="1214" name="Google Shape;1214;p39"/>
          <p:cNvSpPr/>
          <p:nvPr/>
        </p:nvSpPr>
        <p:spPr>
          <a:xfrm rot="10800000">
            <a:off x="8409151" y="5598884"/>
            <a:ext cx="716575" cy="1233800"/>
          </a:xfrm>
          <a:custGeom>
            <a:avLst/>
            <a:gdLst/>
            <a:ahLst/>
            <a:cxnLst/>
            <a:rect l="l" t="t" r="r" b="b"/>
            <a:pathLst>
              <a:path w="28663" h="37014" extrusionOk="0">
                <a:moveTo>
                  <a:pt x="28491" y="0"/>
                </a:moveTo>
                <a:cubicBezTo>
                  <a:pt x="30418" y="15450"/>
                  <a:pt x="14773" y="32096"/>
                  <a:pt x="0" y="37014"/>
                </a:cubicBezTo>
              </a:path>
            </a:pathLst>
          </a:custGeom>
          <a:noFill/>
          <a:ln w="9525" cap="flat" cmpd="sng">
            <a:solidFill>
              <a:schemeClr val="accent6"/>
            </a:solidFill>
            <a:prstDash val="solid"/>
            <a:round/>
            <a:headEnd type="none" w="med" len="med"/>
            <a:tailEnd type="none" w="med" len="med"/>
          </a:ln>
        </p:spPr>
      </p:sp>
      <p:sp>
        <p:nvSpPr>
          <p:cNvPr id="1215" name="Google Shape;1215;p39"/>
          <p:cNvSpPr/>
          <p:nvPr/>
        </p:nvSpPr>
        <p:spPr>
          <a:xfrm rot="10800000">
            <a:off x="8293700" y="5420285"/>
            <a:ext cx="850300" cy="1436767"/>
          </a:xfrm>
          <a:custGeom>
            <a:avLst/>
            <a:gdLst/>
            <a:ahLst/>
            <a:cxnLst/>
            <a:rect l="l" t="t" r="r" b="b"/>
            <a:pathLst>
              <a:path w="34012" h="43103" extrusionOk="0">
                <a:moveTo>
                  <a:pt x="33362" y="0"/>
                </a:moveTo>
                <a:cubicBezTo>
                  <a:pt x="37760" y="17628"/>
                  <a:pt x="18169" y="43103"/>
                  <a:pt x="0" y="43103"/>
                </a:cubicBezTo>
              </a:path>
            </a:pathLst>
          </a:custGeom>
          <a:noFill/>
          <a:ln w="9525" cap="flat" cmpd="sng">
            <a:solidFill>
              <a:schemeClr val="accent6"/>
            </a:solidFill>
            <a:prstDash val="solid"/>
            <a:round/>
            <a:headEnd type="none" w="med" len="med"/>
            <a:tailEnd type="none" w="med" len="med"/>
          </a:ln>
        </p:spPr>
      </p:sp>
      <p:sp>
        <p:nvSpPr>
          <p:cNvPr id="1216" name="Google Shape;1216;p39"/>
          <p:cNvSpPr/>
          <p:nvPr/>
        </p:nvSpPr>
        <p:spPr>
          <a:xfrm flipH="1">
            <a:off x="8409151" y="25317"/>
            <a:ext cx="716575" cy="1233800"/>
          </a:xfrm>
          <a:custGeom>
            <a:avLst/>
            <a:gdLst/>
            <a:ahLst/>
            <a:cxnLst/>
            <a:rect l="l" t="t" r="r" b="b"/>
            <a:pathLst>
              <a:path w="28663" h="37014" extrusionOk="0">
                <a:moveTo>
                  <a:pt x="28491" y="0"/>
                </a:moveTo>
                <a:cubicBezTo>
                  <a:pt x="30418" y="15450"/>
                  <a:pt x="14773" y="32096"/>
                  <a:pt x="0" y="37014"/>
                </a:cubicBezTo>
              </a:path>
            </a:pathLst>
          </a:custGeom>
          <a:noFill/>
          <a:ln w="9525" cap="flat" cmpd="sng">
            <a:solidFill>
              <a:schemeClr val="accent6"/>
            </a:solidFill>
            <a:prstDash val="solid"/>
            <a:round/>
            <a:headEnd type="none" w="med" len="med"/>
            <a:tailEnd type="none" w="med" len="med"/>
          </a:ln>
        </p:spPr>
      </p:sp>
      <p:sp>
        <p:nvSpPr>
          <p:cNvPr id="1217" name="Google Shape;1217;p39"/>
          <p:cNvSpPr/>
          <p:nvPr/>
        </p:nvSpPr>
        <p:spPr>
          <a:xfrm flipH="1">
            <a:off x="8293700" y="951"/>
            <a:ext cx="850300" cy="1436767"/>
          </a:xfrm>
          <a:custGeom>
            <a:avLst/>
            <a:gdLst/>
            <a:ahLst/>
            <a:cxnLst/>
            <a:rect l="l" t="t" r="r" b="b"/>
            <a:pathLst>
              <a:path w="34012" h="43103" extrusionOk="0">
                <a:moveTo>
                  <a:pt x="33362" y="0"/>
                </a:moveTo>
                <a:cubicBezTo>
                  <a:pt x="37760" y="17628"/>
                  <a:pt x="18169" y="43103"/>
                  <a:pt x="0" y="43103"/>
                </a:cubicBezTo>
              </a:path>
            </a:pathLst>
          </a:custGeom>
          <a:noFill/>
          <a:ln w="9525" cap="flat" cmpd="sng">
            <a:solidFill>
              <a:schemeClr val="accent6"/>
            </a:solidFill>
            <a:prstDash val="solid"/>
            <a:round/>
            <a:headEnd type="none" w="med" len="med"/>
            <a:tailEnd type="none" w="med" len="med"/>
          </a:ln>
        </p:spPr>
      </p:sp>
      <p:grpSp>
        <p:nvGrpSpPr>
          <p:cNvPr id="1218" name="Google Shape;1218;p39"/>
          <p:cNvGrpSpPr/>
          <p:nvPr/>
        </p:nvGrpSpPr>
        <p:grpSpPr>
          <a:xfrm rot="943050">
            <a:off x="8619905" y="149359"/>
            <a:ext cx="474885" cy="571872"/>
            <a:chOff x="1244213" y="636950"/>
            <a:chExt cx="241675" cy="218275"/>
          </a:xfrm>
        </p:grpSpPr>
        <p:sp>
          <p:nvSpPr>
            <p:cNvPr id="1219" name="Google Shape;1219;p39"/>
            <p:cNvSpPr/>
            <p:nvPr/>
          </p:nvSpPr>
          <p:spPr>
            <a:xfrm>
              <a:off x="1244213" y="636950"/>
              <a:ext cx="241675" cy="218275"/>
            </a:xfrm>
            <a:custGeom>
              <a:avLst/>
              <a:gdLst/>
              <a:ahLst/>
              <a:cxnLst/>
              <a:rect l="l" t="t" r="r" b="b"/>
              <a:pathLst>
                <a:path w="9667" h="8731" extrusionOk="0">
                  <a:moveTo>
                    <a:pt x="4929" y="1"/>
                  </a:moveTo>
                  <a:cubicBezTo>
                    <a:pt x="4849" y="1"/>
                    <a:pt x="4773" y="24"/>
                    <a:pt x="4712" y="69"/>
                  </a:cubicBezTo>
                  <a:cubicBezTo>
                    <a:pt x="4560" y="130"/>
                    <a:pt x="4439" y="252"/>
                    <a:pt x="4378" y="404"/>
                  </a:cubicBezTo>
                  <a:cubicBezTo>
                    <a:pt x="4256" y="586"/>
                    <a:pt x="4196" y="829"/>
                    <a:pt x="4165" y="1042"/>
                  </a:cubicBezTo>
                  <a:cubicBezTo>
                    <a:pt x="4013" y="1802"/>
                    <a:pt x="4013" y="2592"/>
                    <a:pt x="4165" y="3352"/>
                  </a:cubicBezTo>
                  <a:cubicBezTo>
                    <a:pt x="3831" y="2592"/>
                    <a:pt x="3800" y="1741"/>
                    <a:pt x="3344" y="1042"/>
                  </a:cubicBezTo>
                  <a:cubicBezTo>
                    <a:pt x="3217" y="864"/>
                    <a:pt x="3026" y="686"/>
                    <a:pt x="2825" y="686"/>
                  </a:cubicBezTo>
                  <a:cubicBezTo>
                    <a:pt x="2786" y="686"/>
                    <a:pt x="2746" y="693"/>
                    <a:pt x="2706" y="708"/>
                  </a:cubicBezTo>
                  <a:cubicBezTo>
                    <a:pt x="2554" y="768"/>
                    <a:pt x="2463" y="890"/>
                    <a:pt x="2433" y="1042"/>
                  </a:cubicBezTo>
                  <a:cubicBezTo>
                    <a:pt x="2402" y="1164"/>
                    <a:pt x="2433" y="1315"/>
                    <a:pt x="2463" y="1437"/>
                  </a:cubicBezTo>
                  <a:cubicBezTo>
                    <a:pt x="2615" y="2258"/>
                    <a:pt x="3040" y="2987"/>
                    <a:pt x="3557" y="3656"/>
                  </a:cubicBezTo>
                  <a:cubicBezTo>
                    <a:pt x="2853" y="3291"/>
                    <a:pt x="2103" y="2925"/>
                    <a:pt x="1329" y="2925"/>
                  </a:cubicBezTo>
                  <a:cubicBezTo>
                    <a:pt x="1201" y="2925"/>
                    <a:pt x="1072" y="2935"/>
                    <a:pt x="943" y="2957"/>
                  </a:cubicBezTo>
                  <a:cubicBezTo>
                    <a:pt x="822" y="2957"/>
                    <a:pt x="700" y="2987"/>
                    <a:pt x="639" y="3078"/>
                  </a:cubicBezTo>
                  <a:cubicBezTo>
                    <a:pt x="548" y="3200"/>
                    <a:pt x="609" y="3382"/>
                    <a:pt x="700" y="3504"/>
                  </a:cubicBezTo>
                  <a:cubicBezTo>
                    <a:pt x="974" y="3838"/>
                    <a:pt x="1430" y="3990"/>
                    <a:pt x="1855" y="4112"/>
                  </a:cubicBezTo>
                  <a:cubicBezTo>
                    <a:pt x="2372" y="4203"/>
                    <a:pt x="2889" y="4294"/>
                    <a:pt x="3375" y="4294"/>
                  </a:cubicBezTo>
                  <a:cubicBezTo>
                    <a:pt x="2402" y="4568"/>
                    <a:pt x="1399" y="4872"/>
                    <a:pt x="487" y="5358"/>
                  </a:cubicBezTo>
                  <a:cubicBezTo>
                    <a:pt x="366" y="5419"/>
                    <a:pt x="244" y="5480"/>
                    <a:pt x="153" y="5601"/>
                  </a:cubicBezTo>
                  <a:cubicBezTo>
                    <a:pt x="62" y="5692"/>
                    <a:pt x="1" y="5844"/>
                    <a:pt x="31" y="5966"/>
                  </a:cubicBezTo>
                  <a:cubicBezTo>
                    <a:pt x="62" y="6088"/>
                    <a:pt x="214" y="6179"/>
                    <a:pt x="335" y="6240"/>
                  </a:cubicBezTo>
                  <a:cubicBezTo>
                    <a:pt x="421" y="6265"/>
                    <a:pt x="508" y="6277"/>
                    <a:pt x="593" y="6277"/>
                  </a:cubicBezTo>
                  <a:cubicBezTo>
                    <a:pt x="809" y="6277"/>
                    <a:pt x="1021" y="6205"/>
                    <a:pt x="1217" y="6118"/>
                  </a:cubicBezTo>
                  <a:cubicBezTo>
                    <a:pt x="1954" y="5872"/>
                    <a:pt x="2652" y="5547"/>
                    <a:pt x="3310" y="5158"/>
                  </a:cubicBezTo>
                  <a:lnTo>
                    <a:pt x="3310" y="5158"/>
                  </a:lnTo>
                  <a:cubicBezTo>
                    <a:pt x="2525" y="5710"/>
                    <a:pt x="1905" y="6489"/>
                    <a:pt x="1521" y="7334"/>
                  </a:cubicBezTo>
                  <a:cubicBezTo>
                    <a:pt x="1460" y="7455"/>
                    <a:pt x="1399" y="7638"/>
                    <a:pt x="1490" y="7759"/>
                  </a:cubicBezTo>
                  <a:cubicBezTo>
                    <a:pt x="1541" y="7860"/>
                    <a:pt x="1674" y="7919"/>
                    <a:pt x="1805" y="7919"/>
                  </a:cubicBezTo>
                  <a:cubicBezTo>
                    <a:pt x="1832" y="7919"/>
                    <a:pt x="1859" y="7917"/>
                    <a:pt x="1885" y="7911"/>
                  </a:cubicBezTo>
                  <a:cubicBezTo>
                    <a:pt x="2037" y="7881"/>
                    <a:pt x="2189" y="7790"/>
                    <a:pt x="2311" y="7699"/>
                  </a:cubicBezTo>
                  <a:cubicBezTo>
                    <a:pt x="3132" y="7091"/>
                    <a:pt x="3831" y="6300"/>
                    <a:pt x="4348" y="5449"/>
                  </a:cubicBezTo>
                  <a:lnTo>
                    <a:pt x="4348" y="5449"/>
                  </a:lnTo>
                  <a:cubicBezTo>
                    <a:pt x="4135" y="5996"/>
                    <a:pt x="3983" y="6544"/>
                    <a:pt x="3861" y="7091"/>
                  </a:cubicBezTo>
                  <a:cubicBezTo>
                    <a:pt x="3770" y="7486"/>
                    <a:pt x="3740" y="7911"/>
                    <a:pt x="3892" y="8276"/>
                  </a:cubicBezTo>
                  <a:cubicBezTo>
                    <a:pt x="3952" y="8458"/>
                    <a:pt x="4044" y="8610"/>
                    <a:pt x="4226" y="8702"/>
                  </a:cubicBezTo>
                  <a:cubicBezTo>
                    <a:pt x="4284" y="8721"/>
                    <a:pt x="4344" y="8731"/>
                    <a:pt x="4404" y="8731"/>
                  </a:cubicBezTo>
                  <a:cubicBezTo>
                    <a:pt x="4534" y="8731"/>
                    <a:pt x="4660" y="8684"/>
                    <a:pt x="4743" y="8580"/>
                  </a:cubicBezTo>
                  <a:cubicBezTo>
                    <a:pt x="4834" y="8519"/>
                    <a:pt x="4834" y="8428"/>
                    <a:pt x="4864" y="8306"/>
                  </a:cubicBezTo>
                  <a:cubicBezTo>
                    <a:pt x="5077" y="7364"/>
                    <a:pt x="5107" y="6361"/>
                    <a:pt x="4986" y="5389"/>
                  </a:cubicBezTo>
                  <a:lnTo>
                    <a:pt x="4986" y="5389"/>
                  </a:lnTo>
                  <a:cubicBezTo>
                    <a:pt x="5199" y="6088"/>
                    <a:pt x="5442" y="6817"/>
                    <a:pt x="5898" y="7395"/>
                  </a:cubicBezTo>
                  <a:cubicBezTo>
                    <a:pt x="6110" y="7668"/>
                    <a:pt x="6414" y="7942"/>
                    <a:pt x="6779" y="8003"/>
                  </a:cubicBezTo>
                  <a:cubicBezTo>
                    <a:pt x="6826" y="8018"/>
                    <a:pt x="6879" y="8026"/>
                    <a:pt x="6934" y="8026"/>
                  </a:cubicBezTo>
                  <a:cubicBezTo>
                    <a:pt x="7091" y="8026"/>
                    <a:pt x="7259" y="7963"/>
                    <a:pt x="7326" y="7851"/>
                  </a:cubicBezTo>
                  <a:cubicBezTo>
                    <a:pt x="7387" y="7729"/>
                    <a:pt x="7357" y="7547"/>
                    <a:pt x="7326" y="7425"/>
                  </a:cubicBezTo>
                  <a:cubicBezTo>
                    <a:pt x="6992" y="6483"/>
                    <a:pt x="6293" y="5723"/>
                    <a:pt x="5624" y="5024"/>
                  </a:cubicBezTo>
                  <a:lnTo>
                    <a:pt x="5624" y="5024"/>
                  </a:lnTo>
                  <a:cubicBezTo>
                    <a:pt x="6475" y="5571"/>
                    <a:pt x="7326" y="6179"/>
                    <a:pt x="8360" y="6422"/>
                  </a:cubicBezTo>
                  <a:cubicBezTo>
                    <a:pt x="8517" y="6481"/>
                    <a:pt x="8674" y="6514"/>
                    <a:pt x="8831" y="6514"/>
                  </a:cubicBezTo>
                  <a:cubicBezTo>
                    <a:pt x="8917" y="6514"/>
                    <a:pt x="9003" y="6504"/>
                    <a:pt x="9089" y="6483"/>
                  </a:cubicBezTo>
                  <a:cubicBezTo>
                    <a:pt x="9363" y="6422"/>
                    <a:pt x="9576" y="6240"/>
                    <a:pt x="9636" y="5996"/>
                  </a:cubicBezTo>
                  <a:cubicBezTo>
                    <a:pt x="9667" y="5692"/>
                    <a:pt x="9393" y="5449"/>
                    <a:pt x="9120" y="5297"/>
                  </a:cubicBezTo>
                  <a:cubicBezTo>
                    <a:pt x="8238" y="4750"/>
                    <a:pt x="7174" y="4537"/>
                    <a:pt x="6110" y="4477"/>
                  </a:cubicBezTo>
                  <a:cubicBezTo>
                    <a:pt x="6931" y="4385"/>
                    <a:pt x="7752" y="4203"/>
                    <a:pt x="8542" y="3899"/>
                  </a:cubicBezTo>
                  <a:cubicBezTo>
                    <a:pt x="8694" y="3838"/>
                    <a:pt x="8876" y="3778"/>
                    <a:pt x="8968" y="3656"/>
                  </a:cubicBezTo>
                  <a:cubicBezTo>
                    <a:pt x="9089" y="3565"/>
                    <a:pt x="9180" y="3382"/>
                    <a:pt x="9089" y="3230"/>
                  </a:cubicBezTo>
                  <a:cubicBezTo>
                    <a:pt x="9028" y="3109"/>
                    <a:pt x="8876" y="3048"/>
                    <a:pt x="8724" y="3018"/>
                  </a:cubicBezTo>
                  <a:cubicBezTo>
                    <a:pt x="8676" y="3014"/>
                    <a:pt x="8627" y="3012"/>
                    <a:pt x="8578" y="3012"/>
                  </a:cubicBezTo>
                  <a:cubicBezTo>
                    <a:pt x="8263" y="3012"/>
                    <a:pt x="7950" y="3091"/>
                    <a:pt x="7661" y="3170"/>
                  </a:cubicBezTo>
                  <a:cubicBezTo>
                    <a:pt x="7235" y="3322"/>
                    <a:pt x="6840" y="3443"/>
                    <a:pt x="6445" y="3626"/>
                  </a:cubicBezTo>
                  <a:lnTo>
                    <a:pt x="6445" y="3595"/>
                  </a:lnTo>
                  <a:cubicBezTo>
                    <a:pt x="7022" y="3322"/>
                    <a:pt x="7934" y="2835"/>
                    <a:pt x="8390" y="2379"/>
                  </a:cubicBezTo>
                  <a:cubicBezTo>
                    <a:pt x="8512" y="2258"/>
                    <a:pt x="8603" y="2167"/>
                    <a:pt x="8664" y="2015"/>
                  </a:cubicBezTo>
                  <a:cubicBezTo>
                    <a:pt x="8724" y="1893"/>
                    <a:pt x="8694" y="1711"/>
                    <a:pt x="8603" y="1619"/>
                  </a:cubicBezTo>
                  <a:cubicBezTo>
                    <a:pt x="8527" y="1559"/>
                    <a:pt x="8428" y="1536"/>
                    <a:pt x="8326" y="1536"/>
                  </a:cubicBezTo>
                  <a:cubicBezTo>
                    <a:pt x="8223" y="1536"/>
                    <a:pt x="8117" y="1559"/>
                    <a:pt x="8025" y="1589"/>
                  </a:cubicBezTo>
                  <a:cubicBezTo>
                    <a:pt x="7253" y="1855"/>
                    <a:pt x="6644" y="2402"/>
                    <a:pt x="6075" y="2963"/>
                  </a:cubicBezTo>
                  <a:lnTo>
                    <a:pt x="6075" y="2963"/>
                  </a:lnTo>
                  <a:cubicBezTo>
                    <a:pt x="6305" y="2713"/>
                    <a:pt x="6505" y="2433"/>
                    <a:pt x="6688" y="2136"/>
                  </a:cubicBezTo>
                  <a:cubicBezTo>
                    <a:pt x="6931" y="1832"/>
                    <a:pt x="7144" y="1498"/>
                    <a:pt x="7265" y="1133"/>
                  </a:cubicBezTo>
                  <a:cubicBezTo>
                    <a:pt x="7296" y="981"/>
                    <a:pt x="7296" y="860"/>
                    <a:pt x="7265" y="738"/>
                  </a:cubicBezTo>
                  <a:cubicBezTo>
                    <a:pt x="7182" y="612"/>
                    <a:pt x="7011" y="544"/>
                    <a:pt x="6843" y="544"/>
                  </a:cubicBezTo>
                  <a:cubicBezTo>
                    <a:pt x="6768" y="544"/>
                    <a:pt x="6693" y="558"/>
                    <a:pt x="6627" y="586"/>
                  </a:cubicBezTo>
                  <a:cubicBezTo>
                    <a:pt x="6414" y="708"/>
                    <a:pt x="6262" y="890"/>
                    <a:pt x="6141" y="1072"/>
                  </a:cubicBezTo>
                  <a:cubicBezTo>
                    <a:pt x="5655" y="1741"/>
                    <a:pt x="5290" y="2440"/>
                    <a:pt x="4986" y="3170"/>
                  </a:cubicBezTo>
                  <a:cubicBezTo>
                    <a:pt x="5107" y="2379"/>
                    <a:pt x="5229" y="1589"/>
                    <a:pt x="5351" y="799"/>
                  </a:cubicBezTo>
                  <a:cubicBezTo>
                    <a:pt x="5381" y="525"/>
                    <a:pt x="5381" y="191"/>
                    <a:pt x="5168" y="69"/>
                  </a:cubicBezTo>
                  <a:cubicBezTo>
                    <a:pt x="5092" y="24"/>
                    <a:pt x="5009" y="1"/>
                    <a:pt x="4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9"/>
            <p:cNvSpPr/>
            <p:nvPr/>
          </p:nvSpPr>
          <p:spPr>
            <a:xfrm>
              <a:off x="1340738" y="724450"/>
              <a:ext cx="44100" cy="37450"/>
            </a:xfrm>
            <a:custGeom>
              <a:avLst/>
              <a:gdLst/>
              <a:ahLst/>
              <a:cxnLst/>
              <a:rect l="l" t="t" r="r" b="b"/>
              <a:pathLst>
                <a:path w="1764" h="1498" extrusionOk="0">
                  <a:moveTo>
                    <a:pt x="909" y="0"/>
                  </a:moveTo>
                  <a:cubicBezTo>
                    <a:pt x="831" y="0"/>
                    <a:pt x="750" y="11"/>
                    <a:pt x="669" y="34"/>
                  </a:cubicBezTo>
                  <a:cubicBezTo>
                    <a:pt x="243" y="156"/>
                    <a:pt x="0" y="581"/>
                    <a:pt x="122" y="977"/>
                  </a:cubicBezTo>
                  <a:cubicBezTo>
                    <a:pt x="220" y="1297"/>
                    <a:pt x="518" y="1497"/>
                    <a:pt x="854" y="1497"/>
                  </a:cubicBezTo>
                  <a:cubicBezTo>
                    <a:pt x="933" y="1497"/>
                    <a:pt x="1014" y="1486"/>
                    <a:pt x="1094" y="1463"/>
                  </a:cubicBezTo>
                  <a:cubicBezTo>
                    <a:pt x="1520" y="1341"/>
                    <a:pt x="1763" y="916"/>
                    <a:pt x="1642" y="521"/>
                  </a:cubicBezTo>
                  <a:cubicBezTo>
                    <a:pt x="1543" y="201"/>
                    <a:pt x="1245" y="0"/>
                    <a:pt x="9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1" name="Google Shape;1221;p39"/>
          <p:cNvGrpSpPr/>
          <p:nvPr/>
        </p:nvGrpSpPr>
        <p:grpSpPr>
          <a:xfrm rot="943050">
            <a:off x="49280" y="189692"/>
            <a:ext cx="474885" cy="571872"/>
            <a:chOff x="1244213" y="636950"/>
            <a:chExt cx="241675" cy="218275"/>
          </a:xfrm>
        </p:grpSpPr>
        <p:sp>
          <p:nvSpPr>
            <p:cNvPr id="1222" name="Google Shape;1222;p39"/>
            <p:cNvSpPr/>
            <p:nvPr/>
          </p:nvSpPr>
          <p:spPr>
            <a:xfrm>
              <a:off x="1244213" y="636950"/>
              <a:ext cx="241675" cy="218275"/>
            </a:xfrm>
            <a:custGeom>
              <a:avLst/>
              <a:gdLst/>
              <a:ahLst/>
              <a:cxnLst/>
              <a:rect l="l" t="t" r="r" b="b"/>
              <a:pathLst>
                <a:path w="9667" h="8731" extrusionOk="0">
                  <a:moveTo>
                    <a:pt x="4929" y="1"/>
                  </a:moveTo>
                  <a:cubicBezTo>
                    <a:pt x="4849" y="1"/>
                    <a:pt x="4773" y="24"/>
                    <a:pt x="4712" y="69"/>
                  </a:cubicBezTo>
                  <a:cubicBezTo>
                    <a:pt x="4560" y="130"/>
                    <a:pt x="4439" y="252"/>
                    <a:pt x="4378" y="404"/>
                  </a:cubicBezTo>
                  <a:cubicBezTo>
                    <a:pt x="4256" y="586"/>
                    <a:pt x="4196" y="829"/>
                    <a:pt x="4165" y="1042"/>
                  </a:cubicBezTo>
                  <a:cubicBezTo>
                    <a:pt x="4013" y="1802"/>
                    <a:pt x="4013" y="2592"/>
                    <a:pt x="4165" y="3352"/>
                  </a:cubicBezTo>
                  <a:cubicBezTo>
                    <a:pt x="3831" y="2592"/>
                    <a:pt x="3800" y="1741"/>
                    <a:pt x="3344" y="1042"/>
                  </a:cubicBezTo>
                  <a:cubicBezTo>
                    <a:pt x="3217" y="864"/>
                    <a:pt x="3026" y="686"/>
                    <a:pt x="2825" y="686"/>
                  </a:cubicBezTo>
                  <a:cubicBezTo>
                    <a:pt x="2786" y="686"/>
                    <a:pt x="2746" y="693"/>
                    <a:pt x="2706" y="708"/>
                  </a:cubicBezTo>
                  <a:cubicBezTo>
                    <a:pt x="2554" y="768"/>
                    <a:pt x="2463" y="890"/>
                    <a:pt x="2433" y="1042"/>
                  </a:cubicBezTo>
                  <a:cubicBezTo>
                    <a:pt x="2402" y="1164"/>
                    <a:pt x="2433" y="1315"/>
                    <a:pt x="2463" y="1437"/>
                  </a:cubicBezTo>
                  <a:cubicBezTo>
                    <a:pt x="2615" y="2258"/>
                    <a:pt x="3040" y="2987"/>
                    <a:pt x="3557" y="3656"/>
                  </a:cubicBezTo>
                  <a:cubicBezTo>
                    <a:pt x="2853" y="3291"/>
                    <a:pt x="2103" y="2925"/>
                    <a:pt x="1329" y="2925"/>
                  </a:cubicBezTo>
                  <a:cubicBezTo>
                    <a:pt x="1201" y="2925"/>
                    <a:pt x="1072" y="2935"/>
                    <a:pt x="943" y="2957"/>
                  </a:cubicBezTo>
                  <a:cubicBezTo>
                    <a:pt x="822" y="2957"/>
                    <a:pt x="700" y="2987"/>
                    <a:pt x="639" y="3078"/>
                  </a:cubicBezTo>
                  <a:cubicBezTo>
                    <a:pt x="548" y="3200"/>
                    <a:pt x="609" y="3382"/>
                    <a:pt x="700" y="3504"/>
                  </a:cubicBezTo>
                  <a:cubicBezTo>
                    <a:pt x="974" y="3838"/>
                    <a:pt x="1430" y="3990"/>
                    <a:pt x="1855" y="4112"/>
                  </a:cubicBezTo>
                  <a:cubicBezTo>
                    <a:pt x="2372" y="4203"/>
                    <a:pt x="2889" y="4294"/>
                    <a:pt x="3375" y="4294"/>
                  </a:cubicBezTo>
                  <a:cubicBezTo>
                    <a:pt x="2402" y="4568"/>
                    <a:pt x="1399" y="4872"/>
                    <a:pt x="487" y="5358"/>
                  </a:cubicBezTo>
                  <a:cubicBezTo>
                    <a:pt x="366" y="5419"/>
                    <a:pt x="244" y="5480"/>
                    <a:pt x="153" y="5601"/>
                  </a:cubicBezTo>
                  <a:cubicBezTo>
                    <a:pt x="62" y="5692"/>
                    <a:pt x="1" y="5844"/>
                    <a:pt x="31" y="5966"/>
                  </a:cubicBezTo>
                  <a:cubicBezTo>
                    <a:pt x="62" y="6088"/>
                    <a:pt x="214" y="6179"/>
                    <a:pt x="335" y="6240"/>
                  </a:cubicBezTo>
                  <a:cubicBezTo>
                    <a:pt x="421" y="6265"/>
                    <a:pt x="508" y="6277"/>
                    <a:pt x="593" y="6277"/>
                  </a:cubicBezTo>
                  <a:cubicBezTo>
                    <a:pt x="809" y="6277"/>
                    <a:pt x="1021" y="6205"/>
                    <a:pt x="1217" y="6118"/>
                  </a:cubicBezTo>
                  <a:cubicBezTo>
                    <a:pt x="1954" y="5872"/>
                    <a:pt x="2652" y="5547"/>
                    <a:pt x="3310" y="5158"/>
                  </a:cubicBezTo>
                  <a:lnTo>
                    <a:pt x="3310" y="5158"/>
                  </a:lnTo>
                  <a:cubicBezTo>
                    <a:pt x="2525" y="5710"/>
                    <a:pt x="1905" y="6489"/>
                    <a:pt x="1521" y="7334"/>
                  </a:cubicBezTo>
                  <a:cubicBezTo>
                    <a:pt x="1460" y="7455"/>
                    <a:pt x="1399" y="7638"/>
                    <a:pt x="1490" y="7759"/>
                  </a:cubicBezTo>
                  <a:cubicBezTo>
                    <a:pt x="1541" y="7860"/>
                    <a:pt x="1674" y="7919"/>
                    <a:pt x="1805" y="7919"/>
                  </a:cubicBezTo>
                  <a:cubicBezTo>
                    <a:pt x="1832" y="7919"/>
                    <a:pt x="1859" y="7917"/>
                    <a:pt x="1885" y="7911"/>
                  </a:cubicBezTo>
                  <a:cubicBezTo>
                    <a:pt x="2037" y="7881"/>
                    <a:pt x="2189" y="7790"/>
                    <a:pt x="2311" y="7699"/>
                  </a:cubicBezTo>
                  <a:cubicBezTo>
                    <a:pt x="3132" y="7091"/>
                    <a:pt x="3831" y="6300"/>
                    <a:pt x="4348" y="5449"/>
                  </a:cubicBezTo>
                  <a:lnTo>
                    <a:pt x="4348" y="5449"/>
                  </a:lnTo>
                  <a:cubicBezTo>
                    <a:pt x="4135" y="5996"/>
                    <a:pt x="3983" y="6544"/>
                    <a:pt x="3861" y="7091"/>
                  </a:cubicBezTo>
                  <a:cubicBezTo>
                    <a:pt x="3770" y="7486"/>
                    <a:pt x="3740" y="7911"/>
                    <a:pt x="3892" y="8276"/>
                  </a:cubicBezTo>
                  <a:cubicBezTo>
                    <a:pt x="3952" y="8458"/>
                    <a:pt x="4044" y="8610"/>
                    <a:pt x="4226" y="8702"/>
                  </a:cubicBezTo>
                  <a:cubicBezTo>
                    <a:pt x="4284" y="8721"/>
                    <a:pt x="4344" y="8731"/>
                    <a:pt x="4404" y="8731"/>
                  </a:cubicBezTo>
                  <a:cubicBezTo>
                    <a:pt x="4534" y="8731"/>
                    <a:pt x="4660" y="8684"/>
                    <a:pt x="4743" y="8580"/>
                  </a:cubicBezTo>
                  <a:cubicBezTo>
                    <a:pt x="4834" y="8519"/>
                    <a:pt x="4834" y="8428"/>
                    <a:pt x="4864" y="8306"/>
                  </a:cubicBezTo>
                  <a:cubicBezTo>
                    <a:pt x="5077" y="7364"/>
                    <a:pt x="5107" y="6361"/>
                    <a:pt x="4986" y="5389"/>
                  </a:cubicBezTo>
                  <a:lnTo>
                    <a:pt x="4986" y="5389"/>
                  </a:lnTo>
                  <a:cubicBezTo>
                    <a:pt x="5199" y="6088"/>
                    <a:pt x="5442" y="6817"/>
                    <a:pt x="5898" y="7395"/>
                  </a:cubicBezTo>
                  <a:cubicBezTo>
                    <a:pt x="6110" y="7668"/>
                    <a:pt x="6414" y="7942"/>
                    <a:pt x="6779" y="8003"/>
                  </a:cubicBezTo>
                  <a:cubicBezTo>
                    <a:pt x="6826" y="8018"/>
                    <a:pt x="6879" y="8026"/>
                    <a:pt x="6934" y="8026"/>
                  </a:cubicBezTo>
                  <a:cubicBezTo>
                    <a:pt x="7091" y="8026"/>
                    <a:pt x="7259" y="7963"/>
                    <a:pt x="7326" y="7851"/>
                  </a:cubicBezTo>
                  <a:cubicBezTo>
                    <a:pt x="7387" y="7729"/>
                    <a:pt x="7357" y="7547"/>
                    <a:pt x="7326" y="7425"/>
                  </a:cubicBezTo>
                  <a:cubicBezTo>
                    <a:pt x="6992" y="6483"/>
                    <a:pt x="6293" y="5723"/>
                    <a:pt x="5624" y="5024"/>
                  </a:cubicBezTo>
                  <a:lnTo>
                    <a:pt x="5624" y="5024"/>
                  </a:lnTo>
                  <a:cubicBezTo>
                    <a:pt x="6475" y="5571"/>
                    <a:pt x="7326" y="6179"/>
                    <a:pt x="8360" y="6422"/>
                  </a:cubicBezTo>
                  <a:cubicBezTo>
                    <a:pt x="8517" y="6481"/>
                    <a:pt x="8674" y="6514"/>
                    <a:pt x="8831" y="6514"/>
                  </a:cubicBezTo>
                  <a:cubicBezTo>
                    <a:pt x="8917" y="6514"/>
                    <a:pt x="9003" y="6504"/>
                    <a:pt x="9089" y="6483"/>
                  </a:cubicBezTo>
                  <a:cubicBezTo>
                    <a:pt x="9363" y="6422"/>
                    <a:pt x="9576" y="6240"/>
                    <a:pt x="9636" y="5996"/>
                  </a:cubicBezTo>
                  <a:cubicBezTo>
                    <a:pt x="9667" y="5692"/>
                    <a:pt x="9393" y="5449"/>
                    <a:pt x="9120" y="5297"/>
                  </a:cubicBezTo>
                  <a:cubicBezTo>
                    <a:pt x="8238" y="4750"/>
                    <a:pt x="7174" y="4537"/>
                    <a:pt x="6110" y="4477"/>
                  </a:cubicBezTo>
                  <a:cubicBezTo>
                    <a:pt x="6931" y="4385"/>
                    <a:pt x="7752" y="4203"/>
                    <a:pt x="8542" y="3899"/>
                  </a:cubicBezTo>
                  <a:cubicBezTo>
                    <a:pt x="8694" y="3838"/>
                    <a:pt x="8876" y="3778"/>
                    <a:pt x="8968" y="3656"/>
                  </a:cubicBezTo>
                  <a:cubicBezTo>
                    <a:pt x="9089" y="3565"/>
                    <a:pt x="9180" y="3382"/>
                    <a:pt x="9089" y="3230"/>
                  </a:cubicBezTo>
                  <a:cubicBezTo>
                    <a:pt x="9028" y="3109"/>
                    <a:pt x="8876" y="3048"/>
                    <a:pt x="8724" y="3018"/>
                  </a:cubicBezTo>
                  <a:cubicBezTo>
                    <a:pt x="8676" y="3014"/>
                    <a:pt x="8627" y="3012"/>
                    <a:pt x="8578" y="3012"/>
                  </a:cubicBezTo>
                  <a:cubicBezTo>
                    <a:pt x="8263" y="3012"/>
                    <a:pt x="7950" y="3091"/>
                    <a:pt x="7661" y="3170"/>
                  </a:cubicBezTo>
                  <a:cubicBezTo>
                    <a:pt x="7235" y="3322"/>
                    <a:pt x="6840" y="3443"/>
                    <a:pt x="6445" y="3626"/>
                  </a:cubicBezTo>
                  <a:lnTo>
                    <a:pt x="6445" y="3595"/>
                  </a:lnTo>
                  <a:cubicBezTo>
                    <a:pt x="7022" y="3322"/>
                    <a:pt x="7934" y="2835"/>
                    <a:pt x="8390" y="2379"/>
                  </a:cubicBezTo>
                  <a:cubicBezTo>
                    <a:pt x="8512" y="2258"/>
                    <a:pt x="8603" y="2167"/>
                    <a:pt x="8664" y="2015"/>
                  </a:cubicBezTo>
                  <a:cubicBezTo>
                    <a:pt x="8724" y="1893"/>
                    <a:pt x="8694" y="1711"/>
                    <a:pt x="8603" y="1619"/>
                  </a:cubicBezTo>
                  <a:cubicBezTo>
                    <a:pt x="8527" y="1559"/>
                    <a:pt x="8428" y="1536"/>
                    <a:pt x="8326" y="1536"/>
                  </a:cubicBezTo>
                  <a:cubicBezTo>
                    <a:pt x="8223" y="1536"/>
                    <a:pt x="8117" y="1559"/>
                    <a:pt x="8025" y="1589"/>
                  </a:cubicBezTo>
                  <a:cubicBezTo>
                    <a:pt x="7253" y="1855"/>
                    <a:pt x="6644" y="2402"/>
                    <a:pt x="6075" y="2963"/>
                  </a:cubicBezTo>
                  <a:lnTo>
                    <a:pt x="6075" y="2963"/>
                  </a:lnTo>
                  <a:cubicBezTo>
                    <a:pt x="6305" y="2713"/>
                    <a:pt x="6505" y="2433"/>
                    <a:pt x="6688" y="2136"/>
                  </a:cubicBezTo>
                  <a:cubicBezTo>
                    <a:pt x="6931" y="1832"/>
                    <a:pt x="7144" y="1498"/>
                    <a:pt x="7265" y="1133"/>
                  </a:cubicBezTo>
                  <a:cubicBezTo>
                    <a:pt x="7296" y="981"/>
                    <a:pt x="7296" y="860"/>
                    <a:pt x="7265" y="738"/>
                  </a:cubicBezTo>
                  <a:cubicBezTo>
                    <a:pt x="7182" y="612"/>
                    <a:pt x="7011" y="544"/>
                    <a:pt x="6843" y="544"/>
                  </a:cubicBezTo>
                  <a:cubicBezTo>
                    <a:pt x="6768" y="544"/>
                    <a:pt x="6693" y="558"/>
                    <a:pt x="6627" y="586"/>
                  </a:cubicBezTo>
                  <a:cubicBezTo>
                    <a:pt x="6414" y="708"/>
                    <a:pt x="6262" y="890"/>
                    <a:pt x="6141" y="1072"/>
                  </a:cubicBezTo>
                  <a:cubicBezTo>
                    <a:pt x="5655" y="1741"/>
                    <a:pt x="5290" y="2440"/>
                    <a:pt x="4986" y="3170"/>
                  </a:cubicBezTo>
                  <a:cubicBezTo>
                    <a:pt x="5107" y="2379"/>
                    <a:pt x="5229" y="1589"/>
                    <a:pt x="5351" y="799"/>
                  </a:cubicBezTo>
                  <a:cubicBezTo>
                    <a:pt x="5381" y="525"/>
                    <a:pt x="5381" y="191"/>
                    <a:pt x="5168" y="69"/>
                  </a:cubicBezTo>
                  <a:cubicBezTo>
                    <a:pt x="5092" y="24"/>
                    <a:pt x="5009" y="1"/>
                    <a:pt x="4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9"/>
            <p:cNvSpPr/>
            <p:nvPr/>
          </p:nvSpPr>
          <p:spPr>
            <a:xfrm>
              <a:off x="1340738" y="724450"/>
              <a:ext cx="44100" cy="37450"/>
            </a:xfrm>
            <a:custGeom>
              <a:avLst/>
              <a:gdLst/>
              <a:ahLst/>
              <a:cxnLst/>
              <a:rect l="l" t="t" r="r" b="b"/>
              <a:pathLst>
                <a:path w="1764" h="1498" extrusionOk="0">
                  <a:moveTo>
                    <a:pt x="909" y="0"/>
                  </a:moveTo>
                  <a:cubicBezTo>
                    <a:pt x="831" y="0"/>
                    <a:pt x="750" y="11"/>
                    <a:pt x="669" y="34"/>
                  </a:cubicBezTo>
                  <a:cubicBezTo>
                    <a:pt x="243" y="156"/>
                    <a:pt x="0" y="581"/>
                    <a:pt x="122" y="977"/>
                  </a:cubicBezTo>
                  <a:cubicBezTo>
                    <a:pt x="220" y="1297"/>
                    <a:pt x="518" y="1497"/>
                    <a:pt x="854" y="1497"/>
                  </a:cubicBezTo>
                  <a:cubicBezTo>
                    <a:pt x="933" y="1497"/>
                    <a:pt x="1014" y="1486"/>
                    <a:pt x="1094" y="1463"/>
                  </a:cubicBezTo>
                  <a:cubicBezTo>
                    <a:pt x="1520" y="1341"/>
                    <a:pt x="1763" y="916"/>
                    <a:pt x="1642" y="521"/>
                  </a:cubicBezTo>
                  <a:cubicBezTo>
                    <a:pt x="1543" y="201"/>
                    <a:pt x="1245" y="0"/>
                    <a:pt x="9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4" name="Google Shape;1224;p39"/>
          <p:cNvGrpSpPr/>
          <p:nvPr/>
        </p:nvGrpSpPr>
        <p:grpSpPr>
          <a:xfrm rot="943050">
            <a:off x="49280" y="6139825"/>
            <a:ext cx="474885" cy="571872"/>
            <a:chOff x="1244213" y="636950"/>
            <a:chExt cx="241675" cy="218275"/>
          </a:xfrm>
        </p:grpSpPr>
        <p:sp>
          <p:nvSpPr>
            <p:cNvPr id="1225" name="Google Shape;1225;p39"/>
            <p:cNvSpPr/>
            <p:nvPr/>
          </p:nvSpPr>
          <p:spPr>
            <a:xfrm>
              <a:off x="1244213" y="636950"/>
              <a:ext cx="241675" cy="218275"/>
            </a:xfrm>
            <a:custGeom>
              <a:avLst/>
              <a:gdLst/>
              <a:ahLst/>
              <a:cxnLst/>
              <a:rect l="l" t="t" r="r" b="b"/>
              <a:pathLst>
                <a:path w="9667" h="8731" extrusionOk="0">
                  <a:moveTo>
                    <a:pt x="4929" y="1"/>
                  </a:moveTo>
                  <a:cubicBezTo>
                    <a:pt x="4849" y="1"/>
                    <a:pt x="4773" y="24"/>
                    <a:pt x="4712" y="69"/>
                  </a:cubicBezTo>
                  <a:cubicBezTo>
                    <a:pt x="4560" y="130"/>
                    <a:pt x="4439" y="252"/>
                    <a:pt x="4378" y="404"/>
                  </a:cubicBezTo>
                  <a:cubicBezTo>
                    <a:pt x="4256" y="586"/>
                    <a:pt x="4196" y="829"/>
                    <a:pt x="4165" y="1042"/>
                  </a:cubicBezTo>
                  <a:cubicBezTo>
                    <a:pt x="4013" y="1802"/>
                    <a:pt x="4013" y="2592"/>
                    <a:pt x="4165" y="3352"/>
                  </a:cubicBezTo>
                  <a:cubicBezTo>
                    <a:pt x="3831" y="2592"/>
                    <a:pt x="3800" y="1741"/>
                    <a:pt x="3344" y="1042"/>
                  </a:cubicBezTo>
                  <a:cubicBezTo>
                    <a:pt x="3217" y="864"/>
                    <a:pt x="3026" y="686"/>
                    <a:pt x="2825" y="686"/>
                  </a:cubicBezTo>
                  <a:cubicBezTo>
                    <a:pt x="2786" y="686"/>
                    <a:pt x="2746" y="693"/>
                    <a:pt x="2706" y="708"/>
                  </a:cubicBezTo>
                  <a:cubicBezTo>
                    <a:pt x="2554" y="768"/>
                    <a:pt x="2463" y="890"/>
                    <a:pt x="2433" y="1042"/>
                  </a:cubicBezTo>
                  <a:cubicBezTo>
                    <a:pt x="2402" y="1164"/>
                    <a:pt x="2433" y="1315"/>
                    <a:pt x="2463" y="1437"/>
                  </a:cubicBezTo>
                  <a:cubicBezTo>
                    <a:pt x="2615" y="2258"/>
                    <a:pt x="3040" y="2987"/>
                    <a:pt x="3557" y="3656"/>
                  </a:cubicBezTo>
                  <a:cubicBezTo>
                    <a:pt x="2853" y="3291"/>
                    <a:pt x="2103" y="2925"/>
                    <a:pt x="1329" y="2925"/>
                  </a:cubicBezTo>
                  <a:cubicBezTo>
                    <a:pt x="1201" y="2925"/>
                    <a:pt x="1072" y="2935"/>
                    <a:pt x="943" y="2957"/>
                  </a:cubicBezTo>
                  <a:cubicBezTo>
                    <a:pt x="822" y="2957"/>
                    <a:pt x="700" y="2987"/>
                    <a:pt x="639" y="3078"/>
                  </a:cubicBezTo>
                  <a:cubicBezTo>
                    <a:pt x="548" y="3200"/>
                    <a:pt x="609" y="3382"/>
                    <a:pt x="700" y="3504"/>
                  </a:cubicBezTo>
                  <a:cubicBezTo>
                    <a:pt x="974" y="3838"/>
                    <a:pt x="1430" y="3990"/>
                    <a:pt x="1855" y="4112"/>
                  </a:cubicBezTo>
                  <a:cubicBezTo>
                    <a:pt x="2372" y="4203"/>
                    <a:pt x="2889" y="4294"/>
                    <a:pt x="3375" y="4294"/>
                  </a:cubicBezTo>
                  <a:cubicBezTo>
                    <a:pt x="2402" y="4568"/>
                    <a:pt x="1399" y="4872"/>
                    <a:pt x="487" y="5358"/>
                  </a:cubicBezTo>
                  <a:cubicBezTo>
                    <a:pt x="366" y="5419"/>
                    <a:pt x="244" y="5480"/>
                    <a:pt x="153" y="5601"/>
                  </a:cubicBezTo>
                  <a:cubicBezTo>
                    <a:pt x="62" y="5692"/>
                    <a:pt x="1" y="5844"/>
                    <a:pt x="31" y="5966"/>
                  </a:cubicBezTo>
                  <a:cubicBezTo>
                    <a:pt x="62" y="6088"/>
                    <a:pt x="214" y="6179"/>
                    <a:pt x="335" y="6240"/>
                  </a:cubicBezTo>
                  <a:cubicBezTo>
                    <a:pt x="421" y="6265"/>
                    <a:pt x="508" y="6277"/>
                    <a:pt x="593" y="6277"/>
                  </a:cubicBezTo>
                  <a:cubicBezTo>
                    <a:pt x="809" y="6277"/>
                    <a:pt x="1021" y="6205"/>
                    <a:pt x="1217" y="6118"/>
                  </a:cubicBezTo>
                  <a:cubicBezTo>
                    <a:pt x="1954" y="5872"/>
                    <a:pt x="2652" y="5547"/>
                    <a:pt x="3310" y="5158"/>
                  </a:cubicBezTo>
                  <a:lnTo>
                    <a:pt x="3310" y="5158"/>
                  </a:lnTo>
                  <a:cubicBezTo>
                    <a:pt x="2525" y="5710"/>
                    <a:pt x="1905" y="6489"/>
                    <a:pt x="1521" y="7334"/>
                  </a:cubicBezTo>
                  <a:cubicBezTo>
                    <a:pt x="1460" y="7455"/>
                    <a:pt x="1399" y="7638"/>
                    <a:pt x="1490" y="7759"/>
                  </a:cubicBezTo>
                  <a:cubicBezTo>
                    <a:pt x="1541" y="7860"/>
                    <a:pt x="1674" y="7919"/>
                    <a:pt x="1805" y="7919"/>
                  </a:cubicBezTo>
                  <a:cubicBezTo>
                    <a:pt x="1832" y="7919"/>
                    <a:pt x="1859" y="7917"/>
                    <a:pt x="1885" y="7911"/>
                  </a:cubicBezTo>
                  <a:cubicBezTo>
                    <a:pt x="2037" y="7881"/>
                    <a:pt x="2189" y="7790"/>
                    <a:pt x="2311" y="7699"/>
                  </a:cubicBezTo>
                  <a:cubicBezTo>
                    <a:pt x="3132" y="7091"/>
                    <a:pt x="3831" y="6300"/>
                    <a:pt x="4348" y="5449"/>
                  </a:cubicBezTo>
                  <a:lnTo>
                    <a:pt x="4348" y="5449"/>
                  </a:lnTo>
                  <a:cubicBezTo>
                    <a:pt x="4135" y="5996"/>
                    <a:pt x="3983" y="6544"/>
                    <a:pt x="3861" y="7091"/>
                  </a:cubicBezTo>
                  <a:cubicBezTo>
                    <a:pt x="3770" y="7486"/>
                    <a:pt x="3740" y="7911"/>
                    <a:pt x="3892" y="8276"/>
                  </a:cubicBezTo>
                  <a:cubicBezTo>
                    <a:pt x="3952" y="8458"/>
                    <a:pt x="4044" y="8610"/>
                    <a:pt x="4226" y="8702"/>
                  </a:cubicBezTo>
                  <a:cubicBezTo>
                    <a:pt x="4284" y="8721"/>
                    <a:pt x="4344" y="8731"/>
                    <a:pt x="4404" y="8731"/>
                  </a:cubicBezTo>
                  <a:cubicBezTo>
                    <a:pt x="4534" y="8731"/>
                    <a:pt x="4660" y="8684"/>
                    <a:pt x="4743" y="8580"/>
                  </a:cubicBezTo>
                  <a:cubicBezTo>
                    <a:pt x="4834" y="8519"/>
                    <a:pt x="4834" y="8428"/>
                    <a:pt x="4864" y="8306"/>
                  </a:cubicBezTo>
                  <a:cubicBezTo>
                    <a:pt x="5077" y="7364"/>
                    <a:pt x="5107" y="6361"/>
                    <a:pt x="4986" y="5389"/>
                  </a:cubicBezTo>
                  <a:lnTo>
                    <a:pt x="4986" y="5389"/>
                  </a:lnTo>
                  <a:cubicBezTo>
                    <a:pt x="5199" y="6088"/>
                    <a:pt x="5442" y="6817"/>
                    <a:pt x="5898" y="7395"/>
                  </a:cubicBezTo>
                  <a:cubicBezTo>
                    <a:pt x="6110" y="7668"/>
                    <a:pt x="6414" y="7942"/>
                    <a:pt x="6779" y="8003"/>
                  </a:cubicBezTo>
                  <a:cubicBezTo>
                    <a:pt x="6826" y="8018"/>
                    <a:pt x="6879" y="8026"/>
                    <a:pt x="6934" y="8026"/>
                  </a:cubicBezTo>
                  <a:cubicBezTo>
                    <a:pt x="7091" y="8026"/>
                    <a:pt x="7259" y="7963"/>
                    <a:pt x="7326" y="7851"/>
                  </a:cubicBezTo>
                  <a:cubicBezTo>
                    <a:pt x="7387" y="7729"/>
                    <a:pt x="7357" y="7547"/>
                    <a:pt x="7326" y="7425"/>
                  </a:cubicBezTo>
                  <a:cubicBezTo>
                    <a:pt x="6992" y="6483"/>
                    <a:pt x="6293" y="5723"/>
                    <a:pt x="5624" y="5024"/>
                  </a:cubicBezTo>
                  <a:lnTo>
                    <a:pt x="5624" y="5024"/>
                  </a:lnTo>
                  <a:cubicBezTo>
                    <a:pt x="6475" y="5571"/>
                    <a:pt x="7326" y="6179"/>
                    <a:pt x="8360" y="6422"/>
                  </a:cubicBezTo>
                  <a:cubicBezTo>
                    <a:pt x="8517" y="6481"/>
                    <a:pt x="8674" y="6514"/>
                    <a:pt x="8831" y="6514"/>
                  </a:cubicBezTo>
                  <a:cubicBezTo>
                    <a:pt x="8917" y="6514"/>
                    <a:pt x="9003" y="6504"/>
                    <a:pt x="9089" y="6483"/>
                  </a:cubicBezTo>
                  <a:cubicBezTo>
                    <a:pt x="9363" y="6422"/>
                    <a:pt x="9576" y="6240"/>
                    <a:pt x="9636" y="5996"/>
                  </a:cubicBezTo>
                  <a:cubicBezTo>
                    <a:pt x="9667" y="5692"/>
                    <a:pt x="9393" y="5449"/>
                    <a:pt x="9120" y="5297"/>
                  </a:cubicBezTo>
                  <a:cubicBezTo>
                    <a:pt x="8238" y="4750"/>
                    <a:pt x="7174" y="4537"/>
                    <a:pt x="6110" y="4477"/>
                  </a:cubicBezTo>
                  <a:cubicBezTo>
                    <a:pt x="6931" y="4385"/>
                    <a:pt x="7752" y="4203"/>
                    <a:pt x="8542" y="3899"/>
                  </a:cubicBezTo>
                  <a:cubicBezTo>
                    <a:pt x="8694" y="3838"/>
                    <a:pt x="8876" y="3778"/>
                    <a:pt x="8968" y="3656"/>
                  </a:cubicBezTo>
                  <a:cubicBezTo>
                    <a:pt x="9089" y="3565"/>
                    <a:pt x="9180" y="3382"/>
                    <a:pt x="9089" y="3230"/>
                  </a:cubicBezTo>
                  <a:cubicBezTo>
                    <a:pt x="9028" y="3109"/>
                    <a:pt x="8876" y="3048"/>
                    <a:pt x="8724" y="3018"/>
                  </a:cubicBezTo>
                  <a:cubicBezTo>
                    <a:pt x="8676" y="3014"/>
                    <a:pt x="8627" y="3012"/>
                    <a:pt x="8578" y="3012"/>
                  </a:cubicBezTo>
                  <a:cubicBezTo>
                    <a:pt x="8263" y="3012"/>
                    <a:pt x="7950" y="3091"/>
                    <a:pt x="7661" y="3170"/>
                  </a:cubicBezTo>
                  <a:cubicBezTo>
                    <a:pt x="7235" y="3322"/>
                    <a:pt x="6840" y="3443"/>
                    <a:pt x="6445" y="3626"/>
                  </a:cubicBezTo>
                  <a:lnTo>
                    <a:pt x="6445" y="3595"/>
                  </a:lnTo>
                  <a:cubicBezTo>
                    <a:pt x="7022" y="3322"/>
                    <a:pt x="7934" y="2835"/>
                    <a:pt x="8390" y="2379"/>
                  </a:cubicBezTo>
                  <a:cubicBezTo>
                    <a:pt x="8512" y="2258"/>
                    <a:pt x="8603" y="2167"/>
                    <a:pt x="8664" y="2015"/>
                  </a:cubicBezTo>
                  <a:cubicBezTo>
                    <a:pt x="8724" y="1893"/>
                    <a:pt x="8694" y="1711"/>
                    <a:pt x="8603" y="1619"/>
                  </a:cubicBezTo>
                  <a:cubicBezTo>
                    <a:pt x="8527" y="1559"/>
                    <a:pt x="8428" y="1536"/>
                    <a:pt x="8326" y="1536"/>
                  </a:cubicBezTo>
                  <a:cubicBezTo>
                    <a:pt x="8223" y="1536"/>
                    <a:pt x="8117" y="1559"/>
                    <a:pt x="8025" y="1589"/>
                  </a:cubicBezTo>
                  <a:cubicBezTo>
                    <a:pt x="7253" y="1855"/>
                    <a:pt x="6644" y="2402"/>
                    <a:pt x="6075" y="2963"/>
                  </a:cubicBezTo>
                  <a:lnTo>
                    <a:pt x="6075" y="2963"/>
                  </a:lnTo>
                  <a:cubicBezTo>
                    <a:pt x="6305" y="2713"/>
                    <a:pt x="6505" y="2433"/>
                    <a:pt x="6688" y="2136"/>
                  </a:cubicBezTo>
                  <a:cubicBezTo>
                    <a:pt x="6931" y="1832"/>
                    <a:pt x="7144" y="1498"/>
                    <a:pt x="7265" y="1133"/>
                  </a:cubicBezTo>
                  <a:cubicBezTo>
                    <a:pt x="7296" y="981"/>
                    <a:pt x="7296" y="860"/>
                    <a:pt x="7265" y="738"/>
                  </a:cubicBezTo>
                  <a:cubicBezTo>
                    <a:pt x="7182" y="612"/>
                    <a:pt x="7011" y="544"/>
                    <a:pt x="6843" y="544"/>
                  </a:cubicBezTo>
                  <a:cubicBezTo>
                    <a:pt x="6768" y="544"/>
                    <a:pt x="6693" y="558"/>
                    <a:pt x="6627" y="586"/>
                  </a:cubicBezTo>
                  <a:cubicBezTo>
                    <a:pt x="6414" y="708"/>
                    <a:pt x="6262" y="890"/>
                    <a:pt x="6141" y="1072"/>
                  </a:cubicBezTo>
                  <a:cubicBezTo>
                    <a:pt x="5655" y="1741"/>
                    <a:pt x="5290" y="2440"/>
                    <a:pt x="4986" y="3170"/>
                  </a:cubicBezTo>
                  <a:cubicBezTo>
                    <a:pt x="5107" y="2379"/>
                    <a:pt x="5229" y="1589"/>
                    <a:pt x="5351" y="799"/>
                  </a:cubicBezTo>
                  <a:cubicBezTo>
                    <a:pt x="5381" y="525"/>
                    <a:pt x="5381" y="191"/>
                    <a:pt x="5168" y="69"/>
                  </a:cubicBezTo>
                  <a:cubicBezTo>
                    <a:pt x="5092" y="24"/>
                    <a:pt x="5009" y="1"/>
                    <a:pt x="4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9"/>
            <p:cNvSpPr/>
            <p:nvPr/>
          </p:nvSpPr>
          <p:spPr>
            <a:xfrm>
              <a:off x="1340738" y="724450"/>
              <a:ext cx="44100" cy="37450"/>
            </a:xfrm>
            <a:custGeom>
              <a:avLst/>
              <a:gdLst/>
              <a:ahLst/>
              <a:cxnLst/>
              <a:rect l="l" t="t" r="r" b="b"/>
              <a:pathLst>
                <a:path w="1764" h="1498" extrusionOk="0">
                  <a:moveTo>
                    <a:pt x="909" y="0"/>
                  </a:moveTo>
                  <a:cubicBezTo>
                    <a:pt x="831" y="0"/>
                    <a:pt x="750" y="11"/>
                    <a:pt x="669" y="34"/>
                  </a:cubicBezTo>
                  <a:cubicBezTo>
                    <a:pt x="243" y="156"/>
                    <a:pt x="0" y="581"/>
                    <a:pt x="122" y="977"/>
                  </a:cubicBezTo>
                  <a:cubicBezTo>
                    <a:pt x="220" y="1297"/>
                    <a:pt x="518" y="1497"/>
                    <a:pt x="854" y="1497"/>
                  </a:cubicBezTo>
                  <a:cubicBezTo>
                    <a:pt x="933" y="1497"/>
                    <a:pt x="1014" y="1486"/>
                    <a:pt x="1094" y="1463"/>
                  </a:cubicBezTo>
                  <a:cubicBezTo>
                    <a:pt x="1520" y="1341"/>
                    <a:pt x="1763" y="916"/>
                    <a:pt x="1642" y="521"/>
                  </a:cubicBezTo>
                  <a:cubicBezTo>
                    <a:pt x="1543" y="201"/>
                    <a:pt x="1245" y="0"/>
                    <a:pt x="9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7" name="Google Shape;1227;p39"/>
          <p:cNvGrpSpPr/>
          <p:nvPr/>
        </p:nvGrpSpPr>
        <p:grpSpPr>
          <a:xfrm rot="943050">
            <a:off x="8601630" y="6139825"/>
            <a:ext cx="474885" cy="571872"/>
            <a:chOff x="1244213" y="636950"/>
            <a:chExt cx="241675" cy="218275"/>
          </a:xfrm>
        </p:grpSpPr>
        <p:sp>
          <p:nvSpPr>
            <p:cNvPr id="1228" name="Google Shape;1228;p39"/>
            <p:cNvSpPr/>
            <p:nvPr/>
          </p:nvSpPr>
          <p:spPr>
            <a:xfrm>
              <a:off x="1244213" y="636950"/>
              <a:ext cx="241675" cy="218275"/>
            </a:xfrm>
            <a:custGeom>
              <a:avLst/>
              <a:gdLst/>
              <a:ahLst/>
              <a:cxnLst/>
              <a:rect l="l" t="t" r="r" b="b"/>
              <a:pathLst>
                <a:path w="9667" h="8731" extrusionOk="0">
                  <a:moveTo>
                    <a:pt x="4929" y="1"/>
                  </a:moveTo>
                  <a:cubicBezTo>
                    <a:pt x="4849" y="1"/>
                    <a:pt x="4773" y="24"/>
                    <a:pt x="4712" y="69"/>
                  </a:cubicBezTo>
                  <a:cubicBezTo>
                    <a:pt x="4560" y="130"/>
                    <a:pt x="4439" y="252"/>
                    <a:pt x="4378" y="404"/>
                  </a:cubicBezTo>
                  <a:cubicBezTo>
                    <a:pt x="4256" y="586"/>
                    <a:pt x="4196" y="829"/>
                    <a:pt x="4165" y="1042"/>
                  </a:cubicBezTo>
                  <a:cubicBezTo>
                    <a:pt x="4013" y="1802"/>
                    <a:pt x="4013" y="2592"/>
                    <a:pt x="4165" y="3352"/>
                  </a:cubicBezTo>
                  <a:cubicBezTo>
                    <a:pt x="3831" y="2592"/>
                    <a:pt x="3800" y="1741"/>
                    <a:pt x="3344" y="1042"/>
                  </a:cubicBezTo>
                  <a:cubicBezTo>
                    <a:pt x="3217" y="864"/>
                    <a:pt x="3026" y="686"/>
                    <a:pt x="2825" y="686"/>
                  </a:cubicBezTo>
                  <a:cubicBezTo>
                    <a:pt x="2786" y="686"/>
                    <a:pt x="2746" y="693"/>
                    <a:pt x="2706" y="708"/>
                  </a:cubicBezTo>
                  <a:cubicBezTo>
                    <a:pt x="2554" y="768"/>
                    <a:pt x="2463" y="890"/>
                    <a:pt x="2433" y="1042"/>
                  </a:cubicBezTo>
                  <a:cubicBezTo>
                    <a:pt x="2402" y="1164"/>
                    <a:pt x="2433" y="1315"/>
                    <a:pt x="2463" y="1437"/>
                  </a:cubicBezTo>
                  <a:cubicBezTo>
                    <a:pt x="2615" y="2258"/>
                    <a:pt x="3040" y="2987"/>
                    <a:pt x="3557" y="3656"/>
                  </a:cubicBezTo>
                  <a:cubicBezTo>
                    <a:pt x="2853" y="3291"/>
                    <a:pt x="2103" y="2925"/>
                    <a:pt x="1329" y="2925"/>
                  </a:cubicBezTo>
                  <a:cubicBezTo>
                    <a:pt x="1201" y="2925"/>
                    <a:pt x="1072" y="2935"/>
                    <a:pt x="943" y="2957"/>
                  </a:cubicBezTo>
                  <a:cubicBezTo>
                    <a:pt x="822" y="2957"/>
                    <a:pt x="700" y="2987"/>
                    <a:pt x="639" y="3078"/>
                  </a:cubicBezTo>
                  <a:cubicBezTo>
                    <a:pt x="548" y="3200"/>
                    <a:pt x="609" y="3382"/>
                    <a:pt x="700" y="3504"/>
                  </a:cubicBezTo>
                  <a:cubicBezTo>
                    <a:pt x="974" y="3838"/>
                    <a:pt x="1430" y="3990"/>
                    <a:pt x="1855" y="4112"/>
                  </a:cubicBezTo>
                  <a:cubicBezTo>
                    <a:pt x="2372" y="4203"/>
                    <a:pt x="2889" y="4294"/>
                    <a:pt x="3375" y="4294"/>
                  </a:cubicBezTo>
                  <a:cubicBezTo>
                    <a:pt x="2402" y="4568"/>
                    <a:pt x="1399" y="4872"/>
                    <a:pt x="487" y="5358"/>
                  </a:cubicBezTo>
                  <a:cubicBezTo>
                    <a:pt x="366" y="5419"/>
                    <a:pt x="244" y="5480"/>
                    <a:pt x="153" y="5601"/>
                  </a:cubicBezTo>
                  <a:cubicBezTo>
                    <a:pt x="62" y="5692"/>
                    <a:pt x="1" y="5844"/>
                    <a:pt x="31" y="5966"/>
                  </a:cubicBezTo>
                  <a:cubicBezTo>
                    <a:pt x="62" y="6088"/>
                    <a:pt x="214" y="6179"/>
                    <a:pt x="335" y="6240"/>
                  </a:cubicBezTo>
                  <a:cubicBezTo>
                    <a:pt x="421" y="6265"/>
                    <a:pt x="508" y="6277"/>
                    <a:pt x="593" y="6277"/>
                  </a:cubicBezTo>
                  <a:cubicBezTo>
                    <a:pt x="809" y="6277"/>
                    <a:pt x="1021" y="6205"/>
                    <a:pt x="1217" y="6118"/>
                  </a:cubicBezTo>
                  <a:cubicBezTo>
                    <a:pt x="1954" y="5872"/>
                    <a:pt x="2652" y="5547"/>
                    <a:pt x="3310" y="5158"/>
                  </a:cubicBezTo>
                  <a:lnTo>
                    <a:pt x="3310" y="5158"/>
                  </a:lnTo>
                  <a:cubicBezTo>
                    <a:pt x="2525" y="5710"/>
                    <a:pt x="1905" y="6489"/>
                    <a:pt x="1521" y="7334"/>
                  </a:cubicBezTo>
                  <a:cubicBezTo>
                    <a:pt x="1460" y="7455"/>
                    <a:pt x="1399" y="7638"/>
                    <a:pt x="1490" y="7759"/>
                  </a:cubicBezTo>
                  <a:cubicBezTo>
                    <a:pt x="1541" y="7860"/>
                    <a:pt x="1674" y="7919"/>
                    <a:pt x="1805" y="7919"/>
                  </a:cubicBezTo>
                  <a:cubicBezTo>
                    <a:pt x="1832" y="7919"/>
                    <a:pt x="1859" y="7917"/>
                    <a:pt x="1885" y="7911"/>
                  </a:cubicBezTo>
                  <a:cubicBezTo>
                    <a:pt x="2037" y="7881"/>
                    <a:pt x="2189" y="7790"/>
                    <a:pt x="2311" y="7699"/>
                  </a:cubicBezTo>
                  <a:cubicBezTo>
                    <a:pt x="3132" y="7091"/>
                    <a:pt x="3831" y="6300"/>
                    <a:pt x="4348" y="5449"/>
                  </a:cubicBezTo>
                  <a:lnTo>
                    <a:pt x="4348" y="5449"/>
                  </a:lnTo>
                  <a:cubicBezTo>
                    <a:pt x="4135" y="5996"/>
                    <a:pt x="3983" y="6544"/>
                    <a:pt x="3861" y="7091"/>
                  </a:cubicBezTo>
                  <a:cubicBezTo>
                    <a:pt x="3770" y="7486"/>
                    <a:pt x="3740" y="7911"/>
                    <a:pt x="3892" y="8276"/>
                  </a:cubicBezTo>
                  <a:cubicBezTo>
                    <a:pt x="3952" y="8458"/>
                    <a:pt x="4044" y="8610"/>
                    <a:pt x="4226" y="8702"/>
                  </a:cubicBezTo>
                  <a:cubicBezTo>
                    <a:pt x="4284" y="8721"/>
                    <a:pt x="4344" y="8731"/>
                    <a:pt x="4404" y="8731"/>
                  </a:cubicBezTo>
                  <a:cubicBezTo>
                    <a:pt x="4534" y="8731"/>
                    <a:pt x="4660" y="8684"/>
                    <a:pt x="4743" y="8580"/>
                  </a:cubicBezTo>
                  <a:cubicBezTo>
                    <a:pt x="4834" y="8519"/>
                    <a:pt x="4834" y="8428"/>
                    <a:pt x="4864" y="8306"/>
                  </a:cubicBezTo>
                  <a:cubicBezTo>
                    <a:pt x="5077" y="7364"/>
                    <a:pt x="5107" y="6361"/>
                    <a:pt x="4986" y="5389"/>
                  </a:cubicBezTo>
                  <a:lnTo>
                    <a:pt x="4986" y="5389"/>
                  </a:lnTo>
                  <a:cubicBezTo>
                    <a:pt x="5199" y="6088"/>
                    <a:pt x="5442" y="6817"/>
                    <a:pt x="5898" y="7395"/>
                  </a:cubicBezTo>
                  <a:cubicBezTo>
                    <a:pt x="6110" y="7668"/>
                    <a:pt x="6414" y="7942"/>
                    <a:pt x="6779" y="8003"/>
                  </a:cubicBezTo>
                  <a:cubicBezTo>
                    <a:pt x="6826" y="8018"/>
                    <a:pt x="6879" y="8026"/>
                    <a:pt x="6934" y="8026"/>
                  </a:cubicBezTo>
                  <a:cubicBezTo>
                    <a:pt x="7091" y="8026"/>
                    <a:pt x="7259" y="7963"/>
                    <a:pt x="7326" y="7851"/>
                  </a:cubicBezTo>
                  <a:cubicBezTo>
                    <a:pt x="7387" y="7729"/>
                    <a:pt x="7357" y="7547"/>
                    <a:pt x="7326" y="7425"/>
                  </a:cubicBezTo>
                  <a:cubicBezTo>
                    <a:pt x="6992" y="6483"/>
                    <a:pt x="6293" y="5723"/>
                    <a:pt x="5624" y="5024"/>
                  </a:cubicBezTo>
                  <a:lnTo>
                    <a:pt x="5624" y="5024"/>
                  </a:lnTo>
                  <a:cubicBezTo>
                    <a:pt x="6475" y="5571"/>
                    <a:pt x="7326" y="6179"/>
                    <a:pt x="8360" y="6422"/>
                  </a:cubicBezTo>
                  <a:cubicBezTo>
                    <a:pt x="8517" y="6481"/>
                    <a:pt x="8674" y="6514"/>
                    <a:pt x="8831" y="6514"/>
                  </a:cubicBezTo>
                  <a:cubicBezTo>
                    <a:pt x="8917" y="6514"/>
                    <a:pt x="9003" y="6504"/>
                    <a:pt x="9089" y="6483"/>
                  </a:cubicBezTo>
                  <a:cubicBezTo>
                    <a:pt x="9363" y="6422"/>
                    <a:pt x="9576" y="6240"/>
                    <a:pt x="9636" y="5996"/>
                  </a:cubicBezTo>
                  <a:cubicBezTo>
                    <a:pt x="9667" y="5692"/>
                    <a:pt x="9393" y="5449"/>
                    <a:pt x="9120" y="5297"/>
                  </a:cubicBezTo>
                  <a:cubicBezTo>
                    <a:pt x="8238" y="4750"/>
                    <a:pt x="7174" y="4537"/>
                    <a:pt x="6110" y="4477"/>
                  </a:cubicBezTo>
                  <a:cubicBezTo>
                    <a:pt x="6931" y="4385"/>
                    <a:pt x="7752" y="4203"/>
                    <a:pt x="8542" y="3899"/>
                  </a:cubicBezTo>
                  <a:cubicBezTo>
                    <a:pt x="8694" y="3838"/>
                    <a:pt x="8876" y="3778"/>
                    <a:pt x="8968" y="3656"/>
                  </a:cubicBezTo>
                  <a:cubicBezTo>
                    <a:pt x="9089" y="3565"/>
                    <a:pt x="9180" y="3382"/>
                    <a:pt x="9089" y="3230"/>
                  </a:cubicBezTo>
                  <a:cubicBezTo>
                    <a:pt x="9028" y="3109"/>
                    <a:pt x="8876" y="3048"/>
                    <a:pt x="8724" y="3018"/>
                  </a:cubicBezTo>
                  <a:cubicBezTo>
                    <a:pt x="8676" y="3014"/>
                    <a:pt x="8627" y="3012"/>
                    <a:pt x="8578" y="3012"/>
                  </a:cubicBezTo>
                  <a:cubicBezTo>
                    <a:pt x="8263" y="3012"/>
                    <a:pt x="7950" y="3091"/>
                    <a:pt x="7661" y="3170"/>
                  </a:cubicBezTo>
                  <a:cubicBezTo>
                    <a:pt x="7235" y="3322"/>
                    <a:pt x="6840" y="3443"/>
                    <a:pt x="6445" y="3626"/>
                  </a:cubicBezTo>
                  <a:lnTo>
                    <a:pt x="6445" y="3595"/>
                  </a:lnTo>
                  <a:cubicBezTo>
                    <a:pt x="7022" y="3322"/>
                    <a:pt x="7934" y="2835"/>
                    <a:pt x="8390" y="2379"/>
                  </a:cubicBezTo>
                  <a:cubicBezTo>
                    <a:pt x="8512" y="2258"/>
                    <a:pt x="8603" y="2167"/>
                    <a:pt x="8664" y="2015"/>
                  </a:cubicBezTo>
                  <a:cubicBezTo>
                    <a:pt x="8724" y="1893"/>
                    <a:pt x="8694" y="1711"/>
                    <a:pt x="8603" y="1619"/>
                  </a:cubicBezTo>
                  <a:cubicBezTo>
                    <a:pt x="8527" y="1559"/>
                    <a:pt x="8428" y="1536"/>
                    <a:pt x="8326" y="1536"/>
                  </a:cubicBezTo>
                  <a:cubicBezTo>
                    <a:pt x="8223" y="1536"/>
                    <a:pt x="8117" y="1559"/>
                    <a:pt x="8025" y="1589"/>
                  </a:cubicBezTo>
                  <a:cubicBezTo>
                    <a:pt x="7253" y="1855"/>
                    <a:pt x="6644" y="2402"/>
                    <a:pt x="6075" y="2963"/>
                  </a:cubicBezTo>
                  <a:lnTo>
                    <a:pt x="6075" y="2963"/>
                  </a:lnTo>
                  <a:cubicBezTo>
                    <a:pt x="6305" y="2713"/>
                    <a:pt x="6505" y="2433"/>
                    <a:pt x="6688" y="2136"/>
                  </a:cubicBezTo>
                  <a:cubicBezTo>
                    <a:pt x="6931" y="1832"/>
                    <a:pt x="7144" y="1498"/>
                    <a:pt x="7265" y="1133"/>
                  </a:cubicBezTo>
                  <a:cubicBezTo>
                    <a:pt x="7296" y="981"/>
                    <a:pt x="7296" y="860"/>
                    <a:pt x="7265" y="738"/>
                  </a:cubicBezTo>
                  <a:cubicBezTo>
                    <a:pt x="7182" y="612"/>
                    <a:pt x="7011" y="544"/>
                    <a:pt x="6843" y="544"/>
                  </a:cubicBezTo>
                  <a:cubicBezTo>
                    <a:pt x="6768" y="544"/>
                    <a:pt x="6693" y="558"/>
                    <a:pt x="6627" y="586"/>
                  </a:cubicBezTo>
                  <a:cubicBezTo>
                    <a:pt x="6414" y="708"/>
                    <a:pt x="6262" y="890"/>
                    <a:pt x="6141" y="1072"/>
                  </a:cubicBezTo>
                  <a:cubicBezTo>
                    <a:pt x="5655" y="1741"/>
                    <a:pt x="5290" y="2440"/>
                    <a:pt x="4986" y="3170"/>
                  </a:cubicBezTo>
                  <a:cubicBezTo>
                    <a:pt x="5107" y="2379"/>
                    <a:pt x="5229" y="1589"/>
                    <a:pt x="5351" y="799"/>
                  </a:cubicBezTo>
                  <a:cubicBezTo>
                    <a:pt x="5381" y="525"/>
                    <a:pt x="5381" y="191"/>
                    <a:pt x="5168" y="69"/>
                  </a:cubicBezTo>
                  <a:cubicBezTo>
                    <a:pt x="5092" y="24"/>
                    <a:pt x="5009" y="1"/>
                    <a:pt x="49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9"/>
            <p:cNvSpPr/>
            <p:nvPr/>
          </p:nvSpPr>
          <p:spPr>
            <a:xfrm>
              <a:off x="1340738" y="724450"/>
              <a:ext cx="44100" cy="37450"/>
            </a:xfrm>
            <a:custGeom>
              <a:avLst/>
              <a:gdLst/>
              <a:ahLst/>
              <a:cxnLst/>
              <a:rect l="l" t="t" r="r" b="b"/>
              <a:pathLst>
                <a:path w="1764" h="1498" extrusionOk="0">
                  <a:moveTo>
                    <a:pt x="909" y="0"/>
                  </a:moveTo>
                  <a:cubicBezTo>
                    <a:pt x="831" y="0"/>
                    <a:pt x="750" y="11"/>
                    <a:pt x="669" y="34"/>
                  </a:cubicBezTo>
                  <a:cubicBezTo>
                    <a:pt x="243" y="156"/>
                    <a:pt x="0" y="581"/>
                    <a:pt x="122" y="977"/>
                  </a:cubicBezTo>
                  <a:cubicBezTo>
                    <a:pt x="220" y="1297"/>
                    <a:pt x="518" y="1497"/>
                    <a:pt x="854" y="1497"/>
                  </a:cubicBezTo>
                  <a:cubicBezTo>
                    <a:pt x="933" y="1497"/>
                    <a:pt x="1014" y="1486"/>
                    <a:pt x="1094" y="1463"/>
                  </a:cubicBezTo>
                  <a:cubicBezTo>
                    <a:pt x="1520" y="1341"/>
                    <a:pt x="1763" y="916"/>
                    <a:pt x="1642" y="521"/>
                  </a:cubicBezTo>
                  <a:cubicBezTo>
                    <a:pt x="1543" y="201"/>
                    <a:pt x="1245" y="0"/>
                    <a:pt x="9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29402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230"/>
        <p:cNvGrpSpPr/>
        <p:nvPr/>
      </p:nvGrpSpPr>
      <p:grpSpPr>
        <a:xfrm>
          <a:off x="0" y="0"/>
          <a:ext cx="0" cy="0"/>
          <a:chOff x="0" y="0"/>
          <a:chExt cx="0" cy="0"/>
        </a:xfrm>
      </p:grpSpPr>
      <p:grpSp>
        <p:nvGrpSpPr>
          <p:cNvPr id="1231" name="Google Shape;1231;p40"/>
          <p:cNvGrpSpPr/>
          <p:nvPr/>
        </p:nvGrpSpPr>
        <p:grpSpPr>
          <a:xfrm>
            <a:off x="-2" y="-15"/>
            <a:ext cx="1370163" cy="1199280"/>
            <a:chOff x="442525" y="782225"/>
            <a:chExt cx="1663425" cy="1091975"/>
          </a:xfrm>
        </p:grpSpPr>
        <p:sp>
          <p:nvSpPr>
            <p:cNvPr id="1232" name="Google Shape;1232;p40"/>
            <p:cNvSpPr/>
            <p:nvPr/>
          </p:nvSpPr>
          <p:spPr>
            <a:xfrm>
              <a:off x="442525" y="782225"/>
              <a:ext cx="1273600" cy="572775"/>
            </a:xfrm>
            <a:custGeom>
              <a:avLst/>
              <a:gdLst/>
              <a:ahLst/>
              <a:cxnLst/>
              <a:rect l="l" t="t" r="r" b="b"/>
              <a:pathLst>
                <a:path w="50944" h="22911" extrusionOk="0">
                  <a:moveTo>
                    <a:pt x="31" y="0"/>
                  </a:moveTo>
                  <a:cubicBezTo>
                    <a:pt x="0" y="0"/>
                    <a:pt x="31" y="213"/>
                    <a:pt x="122" y="638"/>
                  </a:cubicBezTo>
                  <a:cubicBezTo>
                    <a:pt x="183" y="1034"/>
                    <a:pt x="365" y="1611"/>
                    <a:pt x="578" y="2371"/>
                  </a:cubicBezTo>
                  <a:cubicBezTo>
                    <a:pt x="730" y="2736"/>
                    <a:pt x="852" y="3161"/>
                    <a:pt x="1034" y="3587"/>
                  </a:cubicBezTo>
                  <a:cubicBezTo>
                    <a:pt x="1216" y="4043"/>
                    <a:pt x="1399" y="4529"/>
                    <a:pt x="1672" y="5015"/>
                  </a:cubicBezTo>
                  <a:cubicBezTo>
                    <a:pt x="2159" y="6019"/>
                    <a:pt x="2797" y="7143"/>
                    <a:pt x="3587" y="8298"/>
                  </a:cubicBezTo>
                  <a:cubicBezTo>
                    <a:pt x="5168" y="10639"/>
                    <a:pt x="7478" y="13131"/>
                    <a:pt x="10517" y="15350"/>
                  </a:cubicBezTo>
                  <a:cubicBezTo>
                    <a:pt x="12007" y="16444"/>
                    <a:pt x="13709" y="17447"/>
                    <a:pt x="15533" y="18329"/>
                  </a:cubicBezTo>
                  <a:cubicBezTo>
                    <a:pt x="17356" y="19241"/>
                    <a:pt x="19302" y="20031"/>
                    <a:pt x="21338" y="20669"/>
                  </a:cubicBezTo>
                  <a:cubicBezTo>
                    <a:pt x="23405" y="21307"/>
                    <a:pt x="25442" y="21763"/>
                    <a:pt x="27448" y="22128"/>
                  </a:cubicBezTo>
                  <a:cubicBezTo>
                    <a:pt x="29423" y="22493"/>
                    <a:pt x="31369" y="22706"/>
                    <a:pt x="33223" y="22827"/>
                  </a:cubicBezTo>
                  <a:cubicBezTo>
                    <a:pt x="34086" y="22884"/>
                    <a:pt x="34931" y="22911"/>
                    <a:pt x="35755" y="22911"/>
                  </a:cubicBezTo>
                  <a:cubicBezTo>
                    <a:pt x="38469" y="22911"/>
                    <a:pt x="40949" y="22618"/>
                    <a:pt x="43071" y="22128"/>
                  </a:cubicBezTo>
                  <a:cubicBezTo>
                    <a:pt x="44439" y="21824"/>
                    <a:pt x="45655" y="21429"/>
                    <a:pt x="46688" y="20973"/>
                  </a:cubicBezTo>
                  <a:cubicBezTo>
                    <a:pt x="47722" y="20517"/>
                    <a:pt x="48573" y="20031"/>
                    <a:pt x="49211" y="19575"/>
                  </a:cubicBezTo>
                  <a:cubicBezTo>
                    <a:pt x="49849" y="19089"/>
                    <a:pt x="50275" y="18663"/>
                    <a:pt x="50549" y="18359"/>
                  </a:cubicBezTo>
                  <a:cubicBezTo>
                    <a:pt x="50822" y="18025"/>
                    <a:pt x="50944" y="17842"/>
                    <a:pt x="50944" y="17842"/>
                  </a:cubicBezTo>
                  <a:cubicBezTo>
                    <a:pt x="50941" y="17840"/>
                    <a:pt x="50938" y="17839"/>
                    <a:pt x="50933" y="17839"/>
                  </a:cubicBezTo>
                  <a:cubicBezTo>
                    <a:pt x="50833" y="17839"/>
                    <a:pt x="50250" y="18485"/>
                    <a:pt x="48998" y="19271"/>
                  </a:cubicBezTo>
                  <a:cubicBezTo>
                    <a:pt x="48360" y="19697"/>
                    <a:pt x="47539" y="20122"/>
                    <a:pt x="46506" y="20517"/>
                  </a:cubicBezTo>
                  <a:cubicBezTo>
                    <a:pt x="45472" y="20912"/>
                    <a:pt x="44287" y="21277"/>
                    <a:pt x="42919" y="21520"/>
                  </a:cubicBezTo>
                  <a:cubicBezTo>
                    <a:pt x="40974" y="21914"/>
                    <a:pt x="38730" y="22150"/>
                    <a:pt x="36267" y="22150"/>
                  </a:cubicBezTo>
                  <a:cubicBezTo>
                    <a:pt x="35305" y="22150"/>
                    <a:pt x="34309" y="22114"/>
                    <a:pt x="33284" y="22037"/>
                  </a:cubicBezTo>
                  <a:cubicBezTo>
                    <a:pt x="29636" y="21733"/>
                    <a:pt x="25624" y="21064"/>
                    <a:pt x="21612" y="19818"/>
                  </a:cubicBezTo>
                  <a:cubicBezTo>
                    <a:pt x="19606" y="19210"/>
                    <a:pt x="17691" y="18450"/>
                    <a:pt x="15897" y="17569"/>
                  </a:cubicBezTo>
                  <a:cubicBezTo>
                    <a:pt x="14104" y="16718"/>
                    <a:pt x="12463" y="15745"/>
                    <a:pt x="10973" y="14681"/>
                  </a:cubicBezTo>
                  <a:cubicBezTo>
                    <a:pt x="7995" y="12584"/>
                    <a:pt x="5715" y="10183"/>
                    <a:pt x="4104" y="7933"/>
                  </a:cubicBezTo>
                  <a:cubicBezTo>
                    <a:pt x="3283" y="6839"/>
                    <a:pt x="2614" y="5775"/>
                    <a:pt x="2098" y="4803"/>
                  </a:cubicBezTo>
                  <a:cubicBezTo>
                    <a:pt x="1824" y="4316"/>
                    <a:pt x="1642" y="3860"/>
                    <a:pt x="1429" y="3435"/>
                  </a:cubicBezTo>
                  <a:cubicBezTo>
                    <a:pt x="1216" y="3009"/>
                    <a:pt x="1064" y="2614"/>
                    <a:pt x="912" y="2249"/>
                  </a:cubicBezTo>
                  <a:cubicBezTo>
                    <a:pt x="639" y="1520"/>
                    <a:pt x="396" y="973"/>
                    <a:pt x="274" y="578"/>
                  </a:cubicBezTo>
                  <a:cubicBezTo>
                    <a:pt x="152" y="183"/>
                    <a:pt x="61" y="0"/>
                    <a:pt x="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0"/>
            <p:cNvSpPr/>
            <p:nvPr/>
          </p:nvSpPr>
          <p:spPr>
            <a:xfrm>
              <a:off x="464550" y="898475"/>
              <a:ext cx="177100" cy="843500"/>
            </a:xfrm>
            <a:custGeom>
              <a:avLst/>
              <a:gdLst/>
              <a:ahLst/>
              <a:cxnLst/>
              <a:rect l="l" t="t" r="r" b="b"/>
              <a:pathLst>
                <a:path w="7084" h="33740" extrusionOk="0">
                  <a:moveTo>
                    <a:pt x="700" y="1"/>
                  </a:moveTo>
                  <a:lnTo>
                    <a:pt x="986" y="413"/>
                  </a:lnTo>
                  <a:lnTo>
                    <a:pt x="986" y="413"/>
                  </a:lnTo>
                  <a:cubicBezTo>
                    <a:pt x="905" y="266"/>
                    <a:pt x="811" y="127"/>
                    <a:pt x="700" y="1"/>
                  </a:cubicBezTo>
                  <a:close/>
                  <a:moveTo>
                    <a:pt x="986" y="413"/>
                  </a:moveTo>
                  <a:lnTo>
                    <a:pt x="986" y="413"/>
                  </a:lnTo>
                  <a:cubicBezTo>
                    <a:pt x="1216" y="833"/>
                    <a:pt x="1340" y="1322"/>
                    <a:pt x="1430" y="1794"/>
                  </a:cubicBezTo>
                  <a:cubicBezTo>
                    <a:pt x="2129" y="5745"/>
                    <a:pt x="1126" y="9758"/>
                    <a:pt x="700" y="13709"/>
                  </a:cubicBezTo>
                  <a:cubicBezTo>
                    <a:pt x="1" y="20487"/>
                    <a:pt x="1004" y="27448"/>
                    <a:pt x="3648" y="33740"/>
                  </a:cubicBezTo>
                  <a:cubicBezTo>
                    <a:pt x="2889" y="31916"/>
                    <a:pt x="3405" y="29819"/>
                    <a:pt x="4226" y="28025"/>
                  </a:cubicBezTo>
                  <a:cubicBezTo>
                    <a:pt x="5016" y="26262"/>
                    <a:pt x="6080" y="24560"/>
                    <a:pt x="6536" y="22645"/>
                  </a:cubicBezTo>
                  <a:cubicBezTo>
                    <a:pt x="7083" y="20305"/>
                    <a:pt x="6597" y="17721"/>
                    <a:pt x="5229" y="15715"/>
                  </a:cubicBezTo>
                  <a:cubicBezTo>
                    <a:pt x="4682" y="14955"/>
                    <a:pt x="4044" y="14287"/>
                    <a:pt x="3618" y="13466"/>
                  </a:cubicBezTo>
                  <a:cubicBezTo>
                    <a:pt x="3132" y="12554"/>
                    <a:pt x="2949" y="11490"/>
                    <a:pt x="3101" y="10457"/>
                  </a:cubicBezTo>
                  <a:cubicBezTo>
                    <a:pt x="3253" y="9484"/>
                    <a:pt x="3709" y="8542"/>
                    <a:pt x="4013" y="7600"/>
                  </a:cubicBezTo>
                  <a:cubicBezTo>
                    <a:pt x="4287" y="6627"/>
                    <a:pt x="4408" y="5533"/>
                    <a:pt x="3922" y="4651"/>
                  </a:cubicBezTo>
                  <a:lnTo>
                    <a:pt x="986" y="413"/>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40"/>
            <p:cNvSpPr/>
            <p:nvPr/>
          </p:nvSpPr>
          <p:spPr>
            <a:xfrm>
              <a:off x="681125" y="1137075"/>
              <a:ext cx="363250" cy="737125"/>
            </a:xfrm>
            <a:custGeom>
              <a:avLst/>
              <a:gdLst/>
              <a:ahLst/>
              <a:cxnLst/>
              <a:rect l="l" t="t" r="r" b="b"/>
              <a:pathLst>
                <a:path w="14530" h="29485" extrusionOk="0">
                  <a:moveTo>
                    <a:pt x="1" y="1"/>
                  </a:moveTo>
                  <a:lnTo>
                    <a:pt x="1" y="1"/>
                  </a:lnTo>
                  <a:cubicBezTo>
                    <a:pt x="1885" y="2250"/>
                    <a:pt x="2706" y="5229"/>
                    <a:pt x="3131" y="8147"/>
                  </a:cubicBezTo>
                  <a:cubicBezTo>
                    <a:pt x="3557" y="11065"/>
                    <a:pt x="3679" y="14044"/>
                    <a:pt x="4438" y="16901"/>
                  </a:cubicBezTo>
                  <a:cubicBezTo>
                    <a:pt x="5897" y="22250"/>
                    <a:pt x="9667" y="26901"/>
                    <a:pt x="14530" y="29485"/>
                  </a:cubicBezTo>
                  <a:cubicBezTo>
                    <a:pt x="13253" y="27479"/>
                    <a:pt x="12888" y="24986"/>
                    <a:pt x="13253" y="22615"/>
                  </a:cubicBezTo>
                  <a:cubicBezTo>
                    <a:pt x="13496" y="20974"/>
                    <a:pt x="14074" y="19272"/>
                    <a:pt x="13527" y="17722"/>
                  </a:cubicBezTo>
                  <a:cubicBezTo>
                    <a:pt x="12585" y="15016"/>
                    <a:pt x="8755" y="14104"/>
                    <a:pt x="7995" y="11338"/>
                  </a:cubicBezTo>
                  <a:cubicBezTo>
                    <a:pt x="7721" y="10366"/>
                    <a:pt x="7904" y="9332"/>
                    <a:pt x="7630" y="8360"/>
                  </a:cubicBezTo>
                  <a:cubicBezTo>
                    <a:pt x="7356" y="7417"/>
                    <a:pt x="6688" y="6658"/>
                    <a:pt x="6080" y="5928"/>
                  </a:cubicBezTo>
                  <a:cubicBezTo>
                    <a:pt x="4955" y="4621"/>
                    <a:pt x="3861" y="3344"/>
                    <a:pt x="2736" y="2037"/>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40"/>
            <p:cNvSpPr/>
            <p:nvPr/>
          </p:nvSpPr>
          <p:spPr>
            <a:xfrm>
              <a:off x="1051200" y="1301975"/>
              <a:ext cx="560075" cy="500050"/>
            </a:xfrm>
            <a:custGeom>
              <a:avLst/>
              <a:gdLst/>
              <a:ahLst/>
              <a:cxnLst/>
              <a:rect l="l" t="t" r="r" b="b"/>
              <a:pathLst>
                <a:path w="22403" h="20002" extrusionOk="0">
                  <a:moveTo>
                    <a:pt x="0" y="1"/>
                  </a:moveTo>
                  <a:lnTo>
                    <a:pt x="0" y="1"/>
                  </a:lnTo>
                  <a:cubicBezTo>
                    <a:pt x="4347" y="4074"/>
                    <a:pt x="3921" y="11460"/>
                    <a:pt x="7994" y="15776"/>
                  </a:cubicBezTo>
                  <a:cubicBezTo>
                    <a:pt x="9757" y="17661"/>
                    <a:pt x="12219" y="18755"/>
                    <a:pt x="14742" y="19332"/>
                  </a:cubicBezTo>
                  <a:cubicBezTo>
                    <a:pt x="17235" y="19879"/>
                    <a:pt x="19818" y="19940"/>
                    <a:pt x="22402" y="20001"/>
                  </a:cubicBezTo>
                  <a:cubicBezTo>
                    <a:pt x="19028" y="19059"/>
                    <a:pt x="16201" y="16384"/>
                    <a:pt x="15046" y="13101"/>
                  </a:cubicBezTo>
                  <a:cubicBezTo>
                    <a:pt x="14560" y="11703"/>
                    <a:pt x="14256" y="10092"/>
                    <a:pt x="13071" y="9211"/>
                  </a:cubicBezTo>
                  <a:cubicBezTo>
                    <a:pt x="11946" y="8420"/>
                    <a:pt x="10426" y="8542"/>
                    <a:pt x="9180" y="7934"/>
                  </a:cubicBezTo>
                  <a:cubicBezTo>
                    <a:pt x="8207" y="7508"/>
                    <a:pt x="7508" y="6657"/>
                    <a:pt x="6839" y="5837"/>
                  </a:cubicBezTo>
                  <a:cubicBezTo>
                    <a:pt x="5593" y="4256"/>
                    <a:pt x="4377" y="2645"/>
                    <a:pt x="3192" y="1065"/>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0"/>
            <p:cNvSpPr/>
            <p:nvPr/>
          </p:nvSpPr>
          <p:spPr>
            <a:xfrm>
              <a:off x="473675" y="870300"/>
              <a:ext cx="788050" cy="186725"/>
            </a:xfrm>
            <a:custGeom>
              <a:avLst/>
              <a:gdLst/>
              <a:ahLst/>
              <a:cxnLst/>
              <a:rect l="l" t="t" r="r" b="b"/>
              <a:pathLst>
                <a:path w="31522" h="7469" extrusionOk="0">
                  <a:moveTo>
                    <a:pt x="16557" y="1"/>
                  </a:moveTo>
                  <a:cubicBezTo>
                    <a:pt x="16248" y="1"/>
                    <a:pt x="15937" y="30"/>
                    <a:pt x="15624" y="94"/>
                  </a:cubicBezTo>
                  <a:cubicBezTo>
                    <a:pt x="13709" y="489"/>
                    <a:pt x="12311" y="2100"/>
                    <a:pt x="10487" y="2799"/>
                  </a:cubicBezTo>
                  <a:cubicBezTo>
                    <a:pt x="9710" y="3124"/>
                    <a:pt x="8881" y="3265"/>
                    <a:pt x="8042" y="3265"/>
                  </a:cubicBezTo>
                  <a:cubicBezTo>
                    <a:pt x="7075" y="3265"/>
                    <a:pt x="6095" y="3078"/>
                    <a:pt x="5168" y="2769"/>
                  </a:cubicBezTo>
                  <a:cubicBezTo>
                    <a:pt x="3466" y="2192"/>
                    <a:pt x="1338" y="1462"/>
                    <a:pt x="1" y="94"/>
                  </a:cubicBezTo>
                  <a:lnTo>
                    <a:pt x="1" y="94"/>
                  </a:lnTo>
                  <a:lnTo>
                    <a:pt x="3131" y="5778"/>
                  </a:lnTo>
                  <a:cubicBezTo>
                    <a:pt x="3891" y="6477"/>
                    <a:pt x="5046" y="6964"/>
                    <a:pt x="6019" y="7268"/>
                  </a:cubicBezTo>
                  <a:cubicBezTo>
                    <a:pt x="6441" y="7408"/>
                    <a:pt x="6872" y="7468"/>
                    <a:pt x="7305" y="7468"/>
                  </a:cubicBezTo>
                  <a:cubicBezTo>
                    <a:pt x="8273" y="7468"/>
                    <a:pt x="9249" y="7169"/>
                    <a:pt x="10153" y="6812"/>
                  </a:cubicBezTo>
                  <a:cubicBezTo>
                    <a:pt x="11490" y="6295"/>
                    <a:pt x="12767" y="5626"/>
                    <a:pt x="14165" y="5474"/>
                  </a:cubicBezTo>
                  <a:cubicBezTo>
                    <a:pt x="14377" y="5452"/>
                    <a:pt x="14588" y="5441"/>
                    <a:pt x="14798" y="5441"/>
                  </a:cubicBezTo>
                  <a:cubicBezTo>
                    <a:pt x="16842" y="5441"/>
                    <a:pt x="18779" y="6440"/>
                    <a:pt x="20791" y="6964"/>
                  </a:cubicBezTo>
                  <a:cubicBezTo>
                    <a:pt x="21824" y="7231"/>
                    <a:pt x="22889" y="7361"/>
                    <a:pt x="23954" y="7361"/>
                  </a:cubicBezTo>
                  <a:cubicBezTo>
                    <a:pt x="26648" y="7361"/>
                    <a:pt x="29342" y="6526"/>
                    <a:pt x="31521" y="4958"/>
                  </a:cubicBezTo>
                  <a:cubicBezTo>
                    <a:pt x="28208" y="4654"/>
                    <a:pt x="24986" y="3438"/>
                    <a:pt x="22007" y="1948"/>
                  </a:cubicBezTo>
                  <a:cubicBezTo>
                    <a:pt x="20258" y="1087"/>
                    <a:pt x="18441" y="1"/>
                    <a:pt x="16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0"/>
            <p:cNvSpPr/>
            <p:nvPr/>
          </p:nvSpPr>
          <p:spPr>
            <a:xfrm>
              <a:off x="913650" y="1063350"/>
              <a:ext cx="677100" cy="231050"/>
            </a:xfrm>
            <a:custGeom>
              <a:avLst/>
              <a:gdLst/>
              <a:ahLst/>
              <a:cxnLst/>
              <a:rect l="l" t="t" r="r" b="b"/>
              <a:pathLst>
                <a:path w="27084" h="9242" extrusionOk="0">
                  <a:moveTo>
                    <a:pt x="26914" y="0"/>
                  </a:moveTo>
                  <a:cubicBezTo>
                    <a:pt x="24598" y="0"/>
                    <a:pt x="22262" y="608"/>
                    <a:pt x="20244" y="1795"/>
                  </a:cubicBezTo>
                  <a:cubicBezTo>
                    <a:pt x="18299" y="2920"/>
                    <a:pt x="16597" y="4591"/>
                    <a:pt x="14439" y="5199"/>
                  </a:cubicBezTo>
                  <a:cubicBezTo>
                    <a:pt x="13719" y="5405"/>
                    <a:pt x="12984" y="5480"/>
                    <a:pt x="12243" y="5480"/>
                  </a:cubicBezTo>
                  <a:cubicBezTo>
                    <a:pt x="11232" y="5480"/>
                    <a:pt x="10211" y="5340"/>
                    <a:pt x="9211" y="5199"/>
                  </a:cubicBezTo>
                  <a:cubicBezTo>
                    <a:pt x="7970" y="5007"/>
                    <a:pt x="6728" y="4799"/>
                    <a:pt x="5498" y="4799"/>
                  </a:cubicBezTo>
                  <a:cubicBezTo>
                    <a:pt x="4981" y="4799"/>
                    <a:pt x="4465" y="4836"/>
                    <a:pt x="3952" y="4926"/>
                  </a:cubicBezTo>
                  <a:cubicBezTo>
                    <a:pt x="2220" y="5260"/>
                    <a:pt x="518" y="6324"/>
                    <a:pt x="1" y="8026"/>
                  </a:cubicBezTo>
                  <a:lnTo>
                    <a:pt x="3284" y="9242"/>
                  </a:lnTo>
                  <a:cubicBezTo>
                    <a:pt x="5192" y="8662"/>
                    <a:pt x="7139" y="8082"/>
                    <a:pt x="9093" y="8082"/>
                  </a:cubicBezTo>
                  <a:cubicBezTo>
                    <a:pt x="9598" y="8082"/>
                    <a:pt x="10103" y="8121"/>
                    <a:pt x="10609" y="8208"/>
                  </a:cubicBezTo>
                  <a:cubicBezTo>
                    <a:pt x="11582" y="8360"/>
                    <a:pt x="12524" y="8695"/>
                    <a:pt x="13496" y="8847"/>
                  </a:cubicBezTo>
                  <a:cubicBezTo>
                    <a:pt x="13895" y="8910"/>
                    <a:pt x="14298" y="8942"/>
                    <a:pt x="14700" y="8942"/>
                  </a:cubicBezTo>
                  <a:cubicBezTo>
                    <a:pt x="16595" y="8942"/>
                    <a:pt x="18475" y="8246"/>
                    <a:pt x="19880" y="6993"/>
                  </a:cubicBezTo>
                  <a:cubicBezTo>
                    <a:pt x="21156" y="5868"/>
                    <a:pt x="22038" y="4318"/>
                    <a:pt x="23132" y="2980"/>
                  </a:cubicBezTo>
                  <a:cubicBezTo>
                    <a:pt x="24196" y="1643"/>
                    <a:pt x="25351" y="93"/>
                    <a:pt x="27083" y="2"/>
                  </a:cubicBezTo>
                  <a:cubicBezTo>
                    <a:pt x="27027" y="1"/>
                    <a:pt x="26970" y="0"/>
                    <a:pt x="269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0"/>
            <p:cNvSpPr/>
            <p:nvPr/>
          </p:nvSpPr>
          <p:spPr>
            <a:xfrm>
              <a:off x="1404550" y="1344525"/>
              <a:ext cx="701400" cy="210675"/>
            </a:xfrm>
            <a:custGeom>
              <a:avLst/>
              <a:gdLst/>
              <a:ahLst/>
              <a:cxnLst/>
              <a:rect l="l" t="t" r="r" b="b"/>
              <a:pathLst>
                <a:path w="28056" h="8427" extrusionOk="0">
                  <a:moveTo>
                    <a:pt x="0" y="1"/>
                  </a:moveTo>
                  <a:cubicBezTo>
                    <a:pt x="19" y="17"/>
                    <a:pt x="40" y="33"/>
                    <a:pt x="62" y="49"/>
                  </a:cubicBezTo>
                  <a:lnTo>
                    <a:pt x="62" y="49"/>
                  </a:lnTo>
                  <a:cubicBezTo>
                    <a:pt x="42" y="33"/>
                    <a:pt x="21" y="17"/>
                    <a:pt x="0" y="1"/>
                  </a:cubicBezTo>
                  <a:close/>
                  <a:moveTo>
                    <a:pt x="28056" y="6749"/>
                  </a:moveTo>
                  <a:lnTo>
                    <a:pt x="28056" y="6749"/>
                  </a:lnTo>
                  <a:cubicBezTo>
                    <a:pt x="28034" y="6757"/>
                    <a:pt x="28011" y="6766"/>
                    <a:pt x="27989" y="6775"/>
                  </a:cubicBezTo>
                  <a:lnTo>
                    <a:pt x="27989" y="6775"/>
                  </a:lnTo>
                  <a:cubicBezTo>
                    <a:pt x="28011" y="6766"/>
                    <a:pt x="28034" y="6758"/>
                    <a:pt x="28056" y="6749"/>
                  </a:cubicBezTo>
                  <a:close/>
                  <a:moveTo>
                    <a:pt x="62" y="49"/>
                  </a:moveTo>
                  <a:cubicBezTo>
                    <a:pt x="1610" y="1261"/>
                    <a:pt x="2722" y="2939"/>
                    <a:pt x="3952" y="4469"/>
                  </a:cubicBezTo>
                  <a:cubicBezTo>
                    <a:pt x="5168" y="6050"/>
                    <a:pt x="6657" y="7539"/>
                    <a:pt x="8572" y="8147"/>
                  </a:cubicBezTo>
                  <a:cubicBezTo>
                    <a:pt x="9235" y="8348"/>
                    <a:pt x="9903" y="8427"/>
                    <a:pt x="10577" y="8427"/>
                  </a:cubicBezTo>
                  <a:cubicBezTo>
                    <a:pt x="13079" y="8427"/>
                    <a:pt x="15648" y="7336"/>
                    <a:pt x="18221" y="7336"/>
                  </a:cubicBezTo>
                  <a:cubicBezTo>
                    <a:pt x="18419" y="7336"/>
                    <a:pt x="18617" y="7343"/>
                    <a:pt x="18815" y="7357"/>
                  </a:cubicBezTo>
                  <a:cubicBezTo>
                    <a:pt x="20183" y="7448"/>
                    <a:pt x="21551" y="7934"/>
                    <a:pt x="22919" y="7965"/>
                  </a:cubicBezTo>
                  <a:cubicBezTo>
                    <a:pt x="22999" y="7967"/>
                    <a:pt x="23078" y="7969"/>
                    <a:pt x="23157" y="7969"/>
                  </a:cubicBezTo>
                  <a:cubicBezTo>
                    <a:pt x="24839" y="7969"/>
                    <a:pt x="26441" y="7376"/>
                    <a:pt x="27989" y="6775"/>
                  </a:cubicBezTo>
                  <a:lnTo>
                    <a:pt x="27989" y="6775"/>
                  </a:lnTo>
                  <a:cubicBezTo>
                    <a:pt x="27670" y="6894"/>
                    <a:pt x="27340" y="6944"/>
                    <a:pt x="27005" y="6944"/>
                  </a:cubicBezTo>
                  <a:cubicBezTo>
                    <a:pt x="26018" y="6944"/>
                    <a:pt x="24988" y="6504"/>
                    <a:pt x="24074" y="6080"/>
                  </a:cubicBezTo>
                  <a:cubicBezTo>
                    <a:pt x="22828" y="5503"/>
                    <a:pt x="21673" y="4712"/>
                    <a:pt x="20366" y="4226"/>
                  </a:cubicBezTo>
                  <a:cubicBezTo>
                    <a:pt x="19237" y="3801"/>
                    <a:pt x="18046" y="3652"/>
                    <a:pt x="16835" y="3652"/>
                  </a:cubicBezTo>
                  <a:cubicBezTo>
                    <a:pt x="15533" y="3652"/>
                    <a:pt x="14210" y="3824"/>
                    <a:pt x="12919" y="4013"/>
                  </a:cubicBezTo>
                  <a:cubicBezTo>
                    <a:pt x="11952" y="4171"/>
                    <a:pt x="10973" y="4329"/>
                    <a:pt x="10006" y="4329"/>
                  </a:cubicBezTo>
                  <a:cubicBezTo>
                    <a:pt x="9482" y="4329"/>
                    <a:pt x="8963" y="4283"/>
                    <a:pt x="8450" y="4165"/>
                  </a:cubicBezTo>
                  <a:cubicBezTo>
                    <a:pt x="6657" y="3770"/>
                    <a:pt x="5168" y="2524"/>
                    <a:pt x="3769" y="1308"/>
                  </a:cubicBezTo>
                  <a:cubicBezTo>
                    <a:pt x="3150" y="777"/>
                    <a:pt x="785" y="561"/>
                    <a:pt x="62" y="4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9" name="Google Shape;1239;p40"/>
          <p:cNvGrpSpPr/>
          <p:nvPr/>
        </p:nvGrpSpPr>
        <p:grpSpPr>
          <a:xfrm flipH="1">
            <a:off x="7773848" y="-15"/>
            <a:ext cx="1370163" cy="1199280"/>
            <a:chOff x="442525" y="782225"/>
            <a:chExt cx="1663425" cy="1091975"/>
          </a:xfrm>
        </p:grpSpPr>
        <p:sp>
          <p:nvSpPr>
            <p:cNvPr id="1240" name="Google Shape;1240;p40"/>
            <p:cNvSpPr/>
            <p:nvPr/>
          </p:nvSpPr>
          <p:spPr>
            <a:xfrm>
              <a:off x="442525" y="782225"/>
              <a:ext cx="1273600" cy="572775"/>
            </a:xfrm>
            <a:custGeom>
              <a:avLst/>
              <a:gdLst/>
              <a:ahLst/>
              <a:cxnLst/>
              <a:rect l="l" t="t" r="r" b="b"/>
              <a:pathLst>
                <a:path w="50944" h="22911" extrusionOk="0">
                  <a:moveTo>
                    <a:pt x="31" y="0"/>
                  </a:moveTo>
                  <a:cubicBezTo>
                    <a:pt x="0" y="0"/>
                    <a:pt x="31" y="213"/>
                    <a:pt x="122" y="638"/>
                  </a:cubicBezTo>
                  <a:cubicBezTo>
                    <a:pt x="183" y="1034"/>
                    <a:pt x="365" y="1611"/>
                    <a:pt x="578" y="2371"/>
                  </a:cubicBezTo>
                  <a:cubicBezTo>
                    <a:pt x="730" y="2736"/>
                    <a:pt x="852" y="3161"/>
                    <a:pt x="1034" y="3587"/>
                  </a:cubicBezTo>
                  <a:cubicBezTo>
                    <a:pt x="1216" y="4043"/>
                    <a:pt x="1399" y="4529"/>
                    <a:pt x="1672" y="5015"/>
                  </a:cubicBezTo>
                  <a:cubicBezTo>
                    <a:pt x="2159" y="6019"/>
                    <a:pt x="2797" y="7143"/>
                    <a:pt x="3587" y="8298"/>
                  </a:cubicBezTo>
                  <a:cubicBezTo>
                    <a:pt x="5168" y="10639"/>
                    <a:pt x="7478" y="13131"/>
                    <a:pt x="10517" y="15350"/>
                  </a:cubicBezTo>
                  <a:cubicBezTo>
                    <a:pt x="12007" y="16444"/>
                    <a:pt x="13709" y="17447"/>
                    <a:pt x="15533" y="18329"/>
                  </a:cubicBezTo>
                  <a:cubicBezTo>
                    <a:pt x="17356" y="19241"/>
                    <a:pt x="19302" y="20031"/>
                    <a:pt x="21338" y="20669"/>
                  </a:cubicBezTo>
                  <a:cubicBezTo>
                    <a:pt x="23405" y="21307"/>
                    <a:pt x="25442" y="21763"/>
                    <a:pt x="27448" y="22128"/>
                  </a:cubicBezTo>
                  <a:cubicBezTo>
                    <a:pt x="29423" y="22493"/>
                    <a:pt x="31369" y="22706"/>
                    <a:pt x="33223" y="22827"/>
                  </a:cubicBezTo>
                  <a:cubicBezTo>
                    <a:pt x="34086" y="22884"/>
                    <a:pt x="34931" y="22911"/>
                    <a:pt x="35755" y="22911"/>
                  </a:cubicBezTo>
                  <a:cubicBezTo>
                    <a:pt x="38469" y="22911"/>
                    <a:pt x="40949" y="22618"/>
                    <a:pt x="43071" y="22128"/>
                  </a:cubicBezTo>
                  <a:cubicBezTo>
                    <a:pt x="44439" y="21824"/>
                    <a:pt x="45655" y="21429"/>
                    <a:pt x="46688" y="20973"/>
                  </a:cubicBezTo>
                  <a:cubicBezTo>
                    <a:pt x="47722" y="20517"/>
                    <a:pt x="48573" y="20031"/>
                    <a:pt x="49211" y="19575"/>
                  </a:cubicBezTo>
                  <a:cubicBezTo>
                    <a:pt x="49849" y="19089"/>
                    <a:pt x="50275" y="18663"/>
                    <a:pt x="50549" y="18359"/>
                  </a:cubicBezTo>
                  <a:cubicBezTo>
                    <a:pt x="50822" y="18025"/>
                    <a:pt x="50944" y="17842"/>
                    <a:pt x="50944" y="17842"/>
                  </a:cubicBezTo>
                  <a:cubicBezTo>
                    <a:pt x="50941" y="17840"/>
                    <a:pt x="50938" y="17839"/>
                    <a:pt x="50933" y="17839"/>
                  </a:cubicBezTo>
                  <a:cubicBezTo>
                    <a:pt x="50833" y="17839"/>
                    <a:pt x="50250" y="18485"/>
                    <a:pt x="48998" y="19271"/>
                  </a:cubicBezTo>
                  <a:cubicBezTo>
                    <a:pt x="48360" y="19697"/>
                    <a:pt x="47539" y="20122"/>
                    <a:pt x="46506" y="20517"/>
                  </a:cubicBezTo>
                  <a:cubicBezTo>
                    <a:pt x="45472" y="20912"/>
                    <a:pt x="44287" y="21277"/>
                    <a:pt x="42919" y="21520"/>
                  </a:cubicBezTo>
                  <a:cubicBezTo>
                    <a:pt x="40974" y="21914"/>
                    <a:pt x="38730" y="22150"/>
                    <a:pt x="36267" y="22150"/>
                  </a:cubicBezTo>
                  <a:cubicBezTo>
                    <a:pt x="35305" y="22150"/>
                    <a:pt x="34309" y="22114"/>
                    <a:pt x="33284" y="22037"/>
                  </a:cubicBezTo>
                  <a:cubicBezTo>
                    <a:pt x="29636" y="21733"/>
                    <a:pt x="25624" y="21064"/>
                    <a:pt x="21612" y="19818"/>
                  </a:cubicBezTo>
                  <a:cubicBezTo>
                    <a:pt x="19606" y="19210"/>
                    <a:pt x="17691" y="18450"/>
                    <a:pt x="15897" y="17569"/>
                  </a:cubicBezTo>
                  <a:cubicBezTo>
                    <a:pt x="14104" y="16718"/>
                    <a:pt x="12463" y="15745"/>
                    <a:pt x="10973" y="14681"/>
                  </a:cubicBezTo>
                  <a:cubicBezTo>
                    <a:pt x="7995" y="12584"/>
                    <a:pt x="5715" y="10183"/>
                    <a:pt x="4104" y="7933"/>
                  </a:cubicBezTo>
                  <a:cubicBezTo>
                    <a:pt x="3283" y="6839"/>
                    <a:pt x="2614" y="5775"/>
                    <a:pt x="2098" y="4803"/>
                  </a:cubicBezTo>
                  <a:cubicBezTo>
                    <a:pt x="1824" y="4316"/>
                    <a:pt x="1642" y="3860"/>
                    <a:pt x="1429" y="3435"/>
                  </a:cubicBezTo>
                  <a:cubicBezTo>
                    <a:pt x="1216" y="3009"/>
                    <a:pt x="1064" y="2614"/>
                    <a:pt x="912" y="2249"/>
                  </a:cubicBezTo>
                  <a:cubicBezTo>
                    <a:pt x="639" y="1520"/>
                    <a:pt x="396" y="973"/>
                    <a:pt x="274" y="578"/>
                  </a:cubicBezTo>
                  <a:cubicBezTo>
                    <a:pt x="152" y="183"/>
                    <a:pt x="61" y="0"/>
                    <a:pt x="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0"/>
            <p:cNvSpPr/>
            <p:nvPr/>
          </p:nvSpPr>
          <p:spPr>
            <a:xfrm>
              <a:off x="464550" y="898475"/>
              <a:ext cx="177100" cy="843500"/>
            </a:xfrm>
            <a:custGeom>
              <a:avLst/>
              <a:gdLst/>
              <a:ahLst/>
              <a:cxnLst/>
              <a:rect l="l" t="t" r="r" b="b"/>
              <a:pathLst>
                <a:path w="7084" h="33740" extrusionOk="0">
                  <a:moveTo>
                    <a:pt x="700" y="1"/>
                  </a:moveTo>
                  <a:lnTo>
                    <a:pt x="986" y="413"/>
                  </a:lnTo>
                  <a:lnTo>
                    <a:pt x="986" y="413"/>
                  </a:lnTo>
                  <a:cubicBezTo>
                    <a:pt x="905" y="266"/>
                    <a:pt x="811" y="127"/>
                    <a:pt x="700" y="1"/>
                  </a:cubicBezTo>
                  <a:close/>
                  <a:moveTo>
                    <a:pt x="986" y="413"/>
                  </a:moveTo>
                  <a:lnTo>
                    <a:pt x="986" y="413"/>
                  </a:lnTo>
                  <a:cubicBezTo>
                    <a:pt x="1216" y="833"/>
                    <a:pt x="1340" y="1322"/>
                    <a:pt x="1430" y="1794"/>
                  </a:cubicBezTo>
                  <a:cubicBezTo>
                    <a:pt x="2129" y="5745"/>
                    <a:pt x="1126" y="9758"/>
                    <a:pt x="700" y="13709"/>
                  </a:cubicBezTo>
                  <a:cubicBezTo>
                    <a:pt x="1" y="20487"/>
                    <a:pt x="1004" y="27448"/>
                    <a:pt x="3648" y="33740"/>
                  </a:cubicBezTo>
                  <a:cubicBezTo>
                    <a:pt x="2889" y="31916"/>
                    <a:pt x="3405" y="29819"/>
                    <a:pt x="4226" y="28025"/>
                  </a:cubicBezTo>
                  <a:cubicBezTo>
                    <a:pt x="5016" y="26262"/>
                    <a:pt x="6080" y="24560"/>
                    <a:pt x="6536" y="22645"/>
                  </a:cubicBezTo>
                  <a:cubicBezTo>
                    <a:pt x="7083" y="20305"/>
                    <a:pt x="6597" y="17721"/>
                    <a:pt x="5229" y="15715"/>
                  </a:cubicBezTo>
                  <a:cubicBezTo>
                    <a:pt x="4682" y="14955"/>
                    <a:pt x="4044" y="14287"/>
                    <a:pt x="3618" y="13466"/>
                  </a:cubicBezTo>
                  <a:cubicBezTo>
                    <a:pt x="3132" y="12554"/>
                    <a:pt x="2949" y="11490"/>
                    <a:pt x="3101" y="10457"/>
                  </a:cubicBezTo>
                  <a:cubicBezTo>
                    <a:pt x="3253" y="9484"/>
                    <a:pt x="3709" y="8542"/>
                    <a:pt x="4013" y="7600"/>
                  </a:cubicBezTo>
                  <a:cubicBezTo>
                    <a:pt x="4287" y="6627"/>
                    <a:pt x="4408" y="5533"/>
                    <a:pt x="3922" y="4651"/>
                  </a:cubicBezTo>
                  <a:lnTo>
                    <a:pt x="986" y="413"/>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0"/>
            <p:cNvSpPr/>
            <p:nvPr/>
          </p:nvSpPr>
          <p:spPr>
            <a:xfrm>
              <a:off x="681125" y="1137075"/>
              <a:ext cx="363250" cy="737125"/>
            </a:xfrm>
            <a:custGeom>
              <a:avLst/>
              <a:gdLst/>
              <a:ahLst/>
              <a:cxnLst/>
              <a:rect l="l" t="t" r="r" b="b"/>
              <a:pathLst>
                <a:path w="14530" h="29485" extrusionOk="0">
                  <a:moveTo>
                    <a:pt x="1" y="1"/>
                  </a:moveTo>
                  <a:lnTo>
                    <a:pt x="1" y="1"/>
                  </a:lnTo>
                  <a:cubicBezTo>
                    <a:pt x="1885" y="2250"/>
                    <a:pt x="2706" y="5229"/>
                    <a:pt x="3131" y="8147"/>
                  </a:cubicBezTo>
                  <a:cubicBezTo>
                    <a:pt x="3557" y="11065"/>
                    <a:pt x="3679" y="14044"/>
                    <a:pt x="4438" y="16901"/>
                  </a:cubicBezTo>
                  <a:cubicBezTo>
                    <a:pt x="5897" y="22250"/>
                    <a:pt x="9667" y="26901"/>
                    <a:pt x="14530" y="29485"/>
                  </a:cubicBezTo>
                  <a:cubicBezTo>
                    <a:pt x="13253" y="27479"/>
                    <a:pt x="12888" y="24986"/>
                    <a:pt x="13253" y="22615"/>
                  </a:cubicBezTo>
                  <a:cubicBezTo>
                    <a:pt x="13496" y="20974"/>
                    <a:pt x="14074" y="19272"/>
                    <a:pt x="13527" y="17722"/>
                  </a:cubicBezTo>
                  <a:cubicBezTo>
                    <a:pt x="12585" y="15016"/>
                    <a:pt x="8755" y="14104"/>
                    <a:pt x="7995" y="11338"/>
                  </a:cubicBezTo>
                  <a:cubicBezTo>
                    <a:pt x="7721" y="10366"/>
                    <a:pt x="7904" y="9332"/>
                    <a:pt x="7630" y="8360"/>
                  </a:cubicBezTo>
                  <a:cubicBezTo>
                    <a:pt x="7356" y="7417"/>
                    <a:pt x="6688" y="6658"/>
                    <a:pt x="6080" y="5928"/>
                  </a:cubicBezTo>
                  <a:cubicBezTo>
                    <a:pt x="4955" y="4621"/>
                    <a:pt x="3861" y="3344"/>
                    <a:pt x="2736" y="203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0"/>
            <p:cNvSpPr/>
            <p:nvPr/>
          </p:nvSpPr>
          <p:spPr>
            <a:xfrm>
              <a:off x="1051200" y="1301975"/>
              <a:ext cx="560075" cy="500050"/>
            </a:xfrm>
            <a:custGeom>
              <a:avLst/>
              <a:gdLst/>
              <a:ahLst/>
              <a:cxnLst/>
              <a:rect l="l" t="t" r="r" b="b"/>
              <a:pathLst>
                <a:path w="22403" h="20002" extrusionOk="0">
                  <a:moveTo>
                    <a:pt x="0" y="1"/>
                  </a:moveTo>
                  <a:lnTo>
                    <a:pt x="0" y="1"/>
                  </a:lnTo>
                  <a:cubicBezTo>
                    <a:pt x="4347" y="4074"/>
                    <a:pt x="3921" y="11460"/>
                    <a:pt x="7994" y="15776"/>
                  </a:cubicBezTo>
                  <a:cubicBezTo>
                    <a:pt x="9757" y="17661"/>
                    <a:pt x="12219" y="18755"/>
                    <a:pt x="14742" y="19332"/>
                  </a:cubicBezTo>
                  <a:cubicBezTo>
                    <a:pt x="17235" y="19879"/>
                    <a:pt x="19818" y="19940"/>
                    <a:pt x="22402" y="20001"/>
                  </a:cubicBezTo>
                  <a:cubicBezTo>
                    <a:pt x="19028" y="19059"/>
                    <a:pt x="16201" y="16384"/>
                    <a:pt x="15046" y="13101"/>
                  </a:cubicBezTo>
                  <a:cubicBezTo>
                    <a:pt x="14560" y="11703"/>
                    <a:pt x="14256" y="10092"/>
                    <a:pt x="13071" y="9211"/>
                  </a:cubicBezTo>
                  <a:cubicBezTo>
                    <a:pt x="11946" y="8420"/>
                    <a:pt x="10426" y="8542"/>
                    <a:pt x="9180" y="7934"/>
                  </a:cubicBezTo>
                  <a:cubicBezTo>
                    <a:pt x="8207" y="7508"/>
                    <a:pt x="7508" y="6657"/>
                    <a:pt x="6839" y="5837"/>
                  </a:cubicBezTo>
                  <a:cubicBezTo>
                    <a:pt x="5593" y="4256"/>
                    <a:pt x="4377" y="2645"/>
                    <a:pt x="3192" y="1065"/>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0"/>
            <p:cNvSpPr/>
            <p:nvPr/>
          </p:nvSpPr>
          <p:spPr>
            <a:xfrm>
              <a:off x="473675" y="870300"/>
              <a:ext cx="788050" cy="186725"/>
            </a:xfrm>
            <a:custGeom>
              <a:avLst/>
              <a:gdLst/>
              <a:ahLst/>
              <a:cxnLst/>
              <a:rect l="l" t="t" r="r" b="b"/>
              <a:pathLst>
                <a:path w="31522" h="7469" extrusionOk="0">
                  <a:moveTo>
                    <a:pt x="16557" y="1"/>
                  </a:moveTo>
                  <a:cubicBezTo>
                    <a:pt x="16248" y="1"/>
                    <a:pt x="15937" y="30"/>
                    <a:pt x="15624" y="94"/>
                  </a:cubicBezTo>
                  <a:cubicBezTo>
                    <a:pt x="13709" y="489"/>
                    <a:pt x="12311" y="2100"/>
                    <a:pt x="10487" y="2799"/>
                  </a:cubicBezTo>
                  <a:cubicBezTo>
                    <a:pt x="9710" y="3124"/>
                    <a:pt x="8881" y="3265"/>
                    <a:pt x="8042" y="3265"/>
                  </a:cubicBezTo>
                  <a:cubicBezTo>
                    <a:pt x="7075" y="3265"/>
                    <a:pt x="6095" y="3078"/>
                    <a:pt x="5168" y="2769"/>
                  </a:cubicBezTo>
                  <a:cubicBezTo>
                    <a:pt x="3466" y="2192"/>
                    <a:pt x="1338" y="1462"/>
                    <a:pt x="1" y="94"/>
                  </a:cubicBezTo>
                  <a:lnTo>
                    <a:pt x="1" y="94"/>
                  </a:lnTo>
                  <a:lnTo>
                    <a:pt x="3131" y="5778"/>
                  </a:lnTo>
                  <a:cubicBezTo>
                    <a:pt x="3891" y="6477"/>
                    <a:pt x="5046" y="6964"/>
                    <a:pt x="6019" y="7268"/>
                  </a:cubicBezTo>
                  <a:cubicBezTo>
                    <a:pt x="6441" y="7408"/>
                    <a:pt x="6872" y="7468"/>
                    <a:pt x="7305" y="7468"/>
                  </a:cubicBezTo>
                  <a:cubicBezTo>
                    <a:pt x="8273" y="7468"/>
                    <a:pt x="9249" y="7169"/>
                    <a:pt x="10153" y="6812"/>
                  </a:cubicBezTo>
                  <a:cubicBezTo>
                    <a:pt x="11490" y="6295"/>
                    <a:pt x="12767" y="5626"/>
                    <a:pt x="14165" y="5474"/>
                  </a:cubicBezTo>
                  <a:cubicBezTo>
                    <a:pt x="14377" y="5452"/>
                    <a:pt x="14588" y="5441"/>
                    <a:pt x="14798" y="5441"/>
                  </a:cubicBezTo>
                  <a:cubicBezTo>
                    <a:pt x="16842" y="5441"/>
                    <a:pt x="18779" y="6440"/>
                    <a:pt x="20791" y="6964"/>
                  </a:cubicBezTo>
                  <a:cubicBezTo>
                    <a:pt x="21824" y="7231"/>
                    <a:pt x="22889" y="7361"/>
                    <a:pt x="23954" y="7361"/>
                  </a:cubicBezTo>
                  <a:cubicBezTo>
                    <a:pt x="26648" y="7361"/>
                    <a:pt x="29342" y="6526"/>
                    <a:pt x="31521" y="4958"/>
                  </a:cubicBezTo>
                  <a:cubicBezTo>
                    <a:pt x="28208" y="4654"/>
                    <a:pt x="24986" y="3438"/>
                    <a:pt x="22007" y="1948"/>
                  </a:cubicBezTo>
                  <a:cubicBezTo>
                    <a:pt x="20258" y="1087"/>
                    <a:pt x="18441" y="1"/>
                    <a:pt x="165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0"/>
            <p:cNvSpPr/>
            <p:nvPr/>
          </p:nvSpPr>
          <p:spPr>
            <a:xfrm>
              <a:off x="913650" y="1063350"/>
              <a:ext cx="677100" cy="231050"/>
            </a:xfrm>
            <a:custGeom>
              <a:avLst/>
              <a:gdLst/>
              <a:ahLst/>
              <a:cxnLst/>
              <a:rect l="l" t="t" r="r" b="b"/>
              <a:pathLst>
                <a:path w="27084" h="9242" extrusionOk="0">
                  <a:moveTo>
                    <a:pt x="26914" y="0"/>
                  </a:moveTo>
                  <a:cubicBezTo>
                    <a:pt x="24598" y="0"/>
                    <a:pt x="22262" y="608"/>
                    <a:pt x="20244" y="1795"/>
                  </a:cubicBezTo>
                  <a:cubicBezTo>
                    <a:pt x="18299" y="2920"/>
                    <a:pt x="16597" y="4591"/>
                    <a:pt x="14439" y="5199"/>
                  </a:cubicBezTo>
                  <a:cubicBezTo>
                    <a:pt x="13719" y="5405"/>
                    <a:pt x="12984" y="5480"/>
                    <a:pt x="12243" y="5480"/>
                  </a:cubicBezTo>
                  <a:cubicBezTo>
                    <a:pt x="11232" y="5480"/>
                    <a:pt x="10211" y="5340"/>
                    <a:pt x="9211" y="5199"/>
                  </a:cubicBezTo>
                  <a:cubicBezTo>
                    <a:pt x="7970" y="5007"/>
                    <a:pt x="6728" y="4799"/>
                    <a:pt x="5498" y="4799"/>
                  </a:cubicBezTo>
                  <a:cubicBezTo>
                    <a:pt x="4981" y="4799"/>
                    <a:pt x="4465" y="4836"/>
                    <a:pt x="3952" y="4926"/>
                  </a:cubicBezTo>
                  <a:cubicBezTo>
                    <a:pt x="2220" y="5260"/>
                    <a:pt x="518" y="6324"/>
                    <a:pt x="1" y="8026"/>
                  </a:cubicBezTo>
                  <a:lnTo>
                    <a:pt x="3284" y="9242"/>
                  </a:lnTo>
                  <a:cubicBezTo>
                    <a:pt x="5192" y="8662"/>
                    <a:pt x="7139" y="8082"/>
                    <a:pt x="9093" y="8082"/>
                  </a:cubicBezTo>
                  <a:cubicBezTo>
                    <a:pt x="9598" y="8082"/>
                    <a:pt x="10103" y="8121"/>
                    <a:pt x="10609" y="8208"/>
                  </a:cubicBezTo>
                  <a:cubicBezTo>
                    <a:pt x="11582" y="8360"/>
                    <a:pt x="12524" y="8695"/>
                    <a:pt x="13496" y="8847"/>
                  </a:cubicBezTo>
                  <a:cubicBezTo>
                    <a:pt x="13895" y="8910"/>
                    <a:pt x="14298" y="8942"/>
                    <a:pt x="14700" y="8942"/>
                  </a:cubicBezTo>
                  <a:cubicBezTo>
                    <a:pt x="16595" y="8942"/>
                    <a:pt x="18475" y="8246"/>
                    <a:pt x="19880" y="6993"/>
                  </a:cubicBezTo>
                  <a:cubicBezTo>
                    <a:pt x="21156" y="5868"/>
                    <a:pt x="22038" y="4318"/>
                    <a:pt x="23132" y="2980"/>
                  </a:cubicBezTo>
                  <a:cubicBezTo>
                    <a:pt x="24196" y="1643"/>
                    <a:pt x="25351" y="93"/>
                    <a:pt x="27083" y="2"/>
                  </a:cubicBezTo>
                  <a:cubicBezTo>
                    <a:pt x="27027" y="1"/>
                    <a:pt x="26970" y="0"/>
                    <a:pt x="269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0"/>
            <p:cNvSpPr/>
            <p:nvPr/>
          </p:nvSpPr>
          <p:spPr>
            <a:xfrm>
              <a:off x="1404550" y="1344525"/>
              <a:ext cx="701400" cy="210675"/>
            </a:xfrm>
            <a:custGeom>
              <a:avLst/>
              <a:gdLst/>
              <a:ahLst/>
              <a:cxnLst/>
              <a:rect l="l" t="t" r="r" b="b"/>
              <a:pathLst>
                <a:path w="28056" h="8427" extrusionOk="0">
                  <a:moveTo>
                    <a:pt x="0" y="1"/>
                  </a:moveTo>
                  <a:cubicBezTo>
                    <a:pt x="19" y="17"/>
                    <a:pt x="40" y="33"/>
                    <a:pt x="62" y="49"/>
                  </a:cubicBezTo>
                  <a:lnTo>
                    <a:pt x="62" y="49"/>
                  </a:lnTo>
                  <a:cubicBezTo>
                    <a:pt x="42" y="33"/>
                    <a:pt x="21" y="17"/>
                    <a:pt x="0" y="1"/>
                  </a:cubicBezTo>
                  <a:close/>
                  <a:moveTo>
                    <a:pt x="28056" y="6749"/>
                  </a:moveTo>
                  <a:lnTo>
                    <a:pt x="28056" y="6749"/>
                  </a:lnTo>
                  <a:cubicBezTo>
                    <a:pt x="28034" y="6757"/>
                    <a:pt x="28011" y="6766"/>
                    <a:pt x="27989" y="6775"/>
                  </a:cubicBezTo>
                  <a:lnTo>
                    <a:pt x="27989" y="6775"/>
                  </a:lnTo>
                  <a:cubicBezTo>
                    <a:pt x="28011" y="6766"/>
                    <a:pt x="28034" y="6758"/>
                    <a:pt x="28056" y="6749"/>
                  </a:cubicBezTo>
                  <a:close/>
                  <a:moveTo>
                    <a:pt x="62" y="49"/>
                  </a:moveTo>
                  <a:cubicBezTo>
                    <a:pt x="1610" y="1261"/>
                    <a:pt x="2722" y="2939"/>
                    <a:pt x="3952" y="4469"/>
                  </a:cubicBezTo>
                  <a:cubicBezTo>
                    <a:pt x="5168" y="6050"/>
                    <a:pt x="6657" y="7539"/>
                    <a:pt x="8572" y="8147"/>
                  </a:cubicBezTo>
                  <a:cubicBezTo>
                    <a:pt x="9235" y="8348"/>
                    <a:pt x="9903" y="8427"/>
                    <a:pt x="10577" y="8427"/>
                  </a:cubicBezTo>
                  <a:cubicBezTo>
                    <a:pt x="13079" y="8427"/>
                    <a:pt x="15648" y="7336"/>
                    <a:pt x="18221" y="7336"/>
                  </a:cubicBezTo>
                  <a:cubicBezTo>
                    <a:pt x="18419" y="7336"/>
                    <a:pt x="18617" y="7343"/>
                    <a:pt x="18815" y="7357"/>
                  </a:cubicBezTo>
                  <a:cubicBezTo>
                    <a:pt x="20183" y="7448"/>
                    <a:pt x="21551" y="7934"/>
                    <a:pt x="22919" y="7965"/>
                  </a:cubicBezTo>
                  <a:cubicBezTo>
                    <a:pt x="22999" y="7967"/>
                    <a:pt x="23078" y="7969"/>
                    <a:pt x="23157" y="7969"/>
                  </a:cubicBezTo>
                  <a:cubicBezTo>
                    <a:pt x="24839" y="7969"/>
                    <a:pt x="26441" y="7376"/>
                    <a:pt x="27989" y="6775"/>
                  </a:cubicBezTo>
                  <a:lnTo>
                    <a:pt x="27989" y="6775"/>
                  </a:lnTo>
                  <a:cubicBezTo>
                    <a:pt x="27670" y="6894"/>
                    <a:pt x="27340" y="6944"/>
                    <a:pt x="27005" y="6944"/>
                  </a:cubicBezTo>
                  <a:cubicBezTo>
                    <a:pt x="26018" y="6944"/>
                    <a:pt x="24988" y="6504"/>
                    <a:pt x="24074" y="6080"/>
                  </a:cubicBezTo>
                  <a:cubicBezTo>
                    <a:pt x="22828" y="5503"/>
                    <a:pt x="21673" y="4712"/>
                    <a:pt x="20366" y="4226"/>
                  </a:cubicBezTo>
                  <a:cubicBezTo>
                    <a:pt x="19237" y="3801"/>
                    <a:pt x="18046" y="3652"/>
                    <a:pt x="16835" y="3652"/>
                  </a:cubicBezTo>
                  <a:cubicBezTo>
                    <a:pt x="15533" y="3652"/>
                    <a:pt x="14210" y="3824"/>
                    <a:pt x="12919" y="4013"/>
                  </a:cubicBezTo>
                  <a:cubicBezTo>
                    <a:pt x="11952" y="4171"/>
                    <a:pt x="10973" y="4329"/>
                    <a:pt x="10006" y="4329"/>
                  </a:cubicBezTo>
                  <a:cubicBezTo>
                    <a:pt x="9482" y="4329"/>
                    <a:pt x="8963" y="4283"/>
                    <a:pt x="8450" y="4165"/>
                  </a:cubicBezTo>
                  <a:cubicBezTo>
                    <a:pt x="6657" y="3770"/>
                    <a:pt x="5168" y="2524"/>
                    <a:pt x="3769" y="1308"/>
                  </a:cubicBezTo>
                  <a:cubicBezTo>
                    <a:pt x="3150" y="777"/>
                    <a:pt x="785" y="561"/>
                    <a:pt x="62" y="4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7" name="Google Shape;1247;p40"/>
          <p:cNvGrpSpPr/>
          <p:nvPr/>
        </p:nvGrpSpPr>
        <p:grpSpPr>
          <a:xfrm rot="10800000" flipH="1">
            <a:off x="-2" y="5658719"/>
            <a:ext cx="1370163" cy="1199280"/>
            <a:chOff x="442525" y="782225"/>
            <a:chExt cx="1663425" cy="1091975"/>
          </a:xfrm>
        </p:grpSpPr>
        <p:sp>
          <p:nvSpPr>
            <p:cNvPr id="1248" name="Google Shape;1248;p40"/>
            <p:cNvSpPr/>
            <p:nvPr/>
          </p:nvSpPr>
          <p:spPr>
            <a:xfrm>
              <a:off x="442525" y="782225"/>
              <a:ext cx="1273600" cy="572775"/>
            </a:xfrm>
            <a:custGeom>
              <a:avLst/>
              <a:gdLst/>
              <a:ahLst/>
              <a:cxnLst/>
              <a:rect l="l" t="t" r="r" b="b"/>
              <a:pathLst>
                <a:path w="50944" h="22911" extrusionOk="0">
                  <a:moveTo>
                    <a:pt x="31" y="0"/>
                  </a:moveTo>
                  <a:cubicBezTo>
                    <a:pt x="0" y="0"/>
                    <a:pt x="31" y="213"/>
                    <a:pt x="122" y="638"/>
                  </a:cubicBezTo>
                  <a:cubicBezTo>
                    <a:pt x="183" y="1034"/>
                    <a:pt x="365" y="1611"/>
                    <a:pt x="578" y="2371"/>
                  </a:cubicBezTo>
                  <a:cubicBezTo>
                    <a:pt x="730" y="2736"/>
                    <a:pt x="852" y="3161"/>
                    <a:pt x="1034" y="3587"/>
                  </a:cubicBezTo>
                  <a:cubicBezTo>
                    <a:pt x="1216" y="4043"/>
                    <a:pt x="1399" y="4529"/>
                    <a:pt x="1672" y="5015"/>
                  </a:cubicBezTo>
                  <a:cubicBezTo>
                    <a:pt x="2159" y="6019"/>
                    <a:pt x="2797" y="7143"/>
                    <a:pt x="3587" y="8298"/>
                  </a:cubicBezTo>
                  <a:cubicBezTo>
                    <a:pt x="5168" y="10639"/>
                    <a:pt x="7478" y="13131"/>
                    <a:pt x="10517" y="15350"/>
                  </a:cubicBezTo>
                  <a:cubicBezTo>
                    <a:pt x="12007" y="16444"/>
                    <a:pt x="13709" y="17447"/>
                    <a:pt x="15533" y="18329"/>
                  </a:cubicBezTo>
                  <a:cubicBezTo>
                    <a:pt x="17356" y="19241"/>
                    <a:pt x="19302" y="20031"/>
                    <a:pt x="21338" y="20669"/>
                  </a:cubicBezTo>
                  <a:cubicBezTo>
                    <a:pt x="23405" y="21307"/>
                    <a:pt x="25442" y="21763"/>
                    <a:pt x="27448" y="22128"/>
                  </a:cubicBezTo>
                  <a:cubicBezTo>
                    <a:pt x="29423" y="22493"/>
                    <a:pt x="31369" y="22706"/>
                    <a:pt x="33223" y="22827"/>
                  </a:cubicBezTo>
                  <a:cubicBezTo>
                    <a:pt x="34086" y="22884"/>
                    <a:pt x="34931" y="22911"/>
                    <a:pt x="35755" y="22911"/>
                  </a:cubicBezTo>
                  <a:cubicBezTo>
                    <a:pt x="38469" y="22911"/>
                    <a:pt x="40949" y="22618"/>
                    <a:pt x="43071" y="22128"/>
                  </a:cubicBezTo>
                  <a:cubicBezTo>
                    <a:pt x="44439" y="21824"/>
                    <a:pt x="45655" y="21429"/>
                    <a:pt x="46688" y="20973"/>
                  </a:cubicBezTo>
                  <a:cubicBezTo>
                    <a:pt x="47722" y="20517"/>
                    <a:pt x="48573" y="20031"/>
                    <a:pt x="49211" y="19575"/>
                  </a:cubicBezTo>
                  <a:cubicBezTo>
                    <a:pt x="49849" y="19089"/>
                    <a:pt x="50275" y="18663"/>
                    <a:pt x="50549" y="18359"/>
                  </a:cubicBezTo>
                  <a:cubicBezTo>
                    <a:pt x="50822" y="18025"/>
                    <a:pt x="50944" y="17842"/>
                    <a:pt x="50944" y="17842"/>
                  </a:cubicBezTo>
                  <a:cubicBezTo>
                    <a:pt x="50941" y="17840"/>
                    <a:pt x="50938" y="17839"/>
                    <a:pt x="50933" y="17839"/>
                  </a:cubicBezTo>
                  <a:cubicBezTo>
                    <a:pt x="50833" y="17839"/>
                    <a:pt x="50250" y="18485"/>
                    <a:pt x="48998" y="19271"/>
                  </a:cubicBezTo>
                  <a:cubicBezTo>
                    <a:pt x="48360" y="19697"/>
                    <a:pt x="47539" y="20122"/>
                    <a:pt x="46506" y="20517"/>
                  </a:cubicBezTo>
                  <a:cubicBezTo>
                    <a:pt x="45472" y="20912"/>
                    <a:pt x="44287" y="21277"/>
                    <a:pt x="42919" y="21520"/>
                  </a:cubicBezTo>
                  <a:cubicBezTo>
                    <a:pt x="40974" y="21914"/>
                    <a:pt x="38730" y="22150"/>
                    <a:pt x="36267" y="22150"/>
                  </a:cubicBezTo>
                  <a:cubicBezTo>
                    <a:pt x="35305" y="22150"/>
                    <a:pt x="34309" y="22114"/>
                    <a:pt x="33284" y="22037"/>
                  </a:cubicBezTo>
                  <a:cubicBezTo>
                    <a:pt x="29636" y="21733"/>
                    <a:pt x="25624" y="21064"/>
                    <a:pt x="21612" y="19818"/>
                  </a:cubicBezTo>
                  <a:cubicBezTo>
                    <a:pt x="19606" y="19210"/>
                    <a:pt x="17691" y="18450"/>
                    <a:pt x="15897" y="17569"/>
                  </a:cubicBezTo>
                  <a:cubicBezTo>
                    <a:pt x="14104" y="16718"/>
                    <a:pt x="12463" y="15745"/>
                    <a:pt x="10973" y="14681"/>
                  </a:cubicBezTo>
                  <a:cubicBezTo>
                    <a:pt x="7995" y="12584"/>
                    <a:pt x="5715" y="10183"/>
                    <a:pt x="4104" y="7933"/>
                  </a:cubicBezTo>
                  <a:cubicBezTo>
                    <a:pt x="3283" y="6839"/>
                    <a:pt x="2614" y="5775"/>
                    <a:pt x="2098" y="4803"/>
                  </a:cubicBezTo>
                  <a:cubicBezTo>
                    <a:pt x="1824" y="4316"/>
                    <a:pt x="1642" y="3860"/>
                    <a:pt x="1429" y="3435"/>
                  </a:cubicBezTo>
                  <a:cubicBezTo>
                    <a:pt x="1216" y="3009"/>
                    <a:pt x="1064" y="2614"/>
                    <a:pt x="912" y="2249"/>
                  </a:cubicBezTo>
                  <a:cubicBezTo>
                    <a:pt x="639" y="1520"/>
                    <a:pt x="396" y="973"/>
                    <a:pt x="274" y="578"/>
                  </a:cubicBezTo>
                  <a:cubicBezTo>
                    <a:pt x="152" y="183"/>
                    <a:pt x="61" y="0"/>
                    <a:pt x="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0"/>
            <p:cNvSpPr/>
            <p:nvPr/>
          </p:nvSpPr>
          <p:spPr>
            <a:xfrm>
              <a:off x="464550" y="898475"/>
              <a:ext cx="177100" cy="843500"/>
            </a:xfrm>
            <a:custGeom>
              <a:avLst/>
              <a:gdLst/>
              <a:ahLst/>
              <a:cxnLst/>
              <a:rect l="l" t="t" r="r" b="b"/>
              <a:pathLst>
                <a:path w="7084" h="33740" extrusionOk="0">
                  <a:moveTo>
                    <a:pt x="700" y="1"/>
                  </a:moveTo>
                  <a:lnTo>
                    <a:pt x="986" y="413"/>
                  </a:lnTo>
                  <a:lnTo>
                    <a:pt x="986" y="413"/>
                  </a:lnTo>
                  <a:cubicBezTo>
                    <a:pt x="905" y="266"/>
                    <a:pt x="811" y="127"/>
                    <a:pt x="700" y="1"/>
                  </a:cubicBezTo>
                  <a:close/>
                  <a:moveTo>
                    <a:pt x="986" y="413"/>
                  </a:moveTo>
                  <a:lnTo>
                    <a:pt x="986" y="413"/>
                  </a:lnTo>
                  <a:cubicBezTo>
                    <a:pt x="1216" y="833"/>
                    <a:pt x="1340" y="1322"/>
                    <a:pt x="1430" y="1794"/>
                  </a:cubicBezTo>
                  <a:cubicBezTo>
                    <a:pt x="2129" y="5745"/>
                    <a:pt x="1126" y="9758"/>
                    <a:pt x="700" y="13709"/>
                  </a:cubicBezTo>
                  <a:cubicBezTo>
                    <a:pt x="1" y="20487"/>
                    <a:pt x="1004" y="27448"/>
                    <a:pt x="3648" y="33740"/>
                  </a:cubicBezTo>
                  <a:cubicBezTo>
                    <a:pt x="2889" y="31916"/>
                    <a:pt x="3405" y="29819"/>
                    <a:pt x="4226" y="28025"/>
                  </a:cubicBezTo>
                  <a:cubicBezTo>
                    <a:pt x="5016" y="26262"/>
                    <a:pt x="6080" y="24560"/>
                    <a:pt x="6536" y="22645"/>
                  </a:cubicBezTo>
                  <a:cubicBezTo>
                    <a:pt x="7083" y="20305"/>
                    <a:pt x="6597" y="17721"/>
                    <a:pt x="5229" y="15715"/>
                  </a:cubicBezTo>
                  <a:cubicBezTo>
                    <a:pt x="4682" y="14955"/>
                    <a:pt x="4044" y="14287"/>
                    <a:pt x="3618" y="13466"/>
                  </a:cubicBezTo>
                  <a:cubicBezTo>
                    <a:pt x="3132" y="12554"/>
                    <a:pt x="2949" y="11490"/>
                    <a:pt x="3101" y="10457"/>
                  </a:cubicBezTo>
                  <a:cubicBezTo>
                    <a:pt x="3253" y="9484"/>
                    <a:pt x="3709" y="8542"/>
                    <a:pt x="4013" y="7600"/>
                  </a:cubicBezTo>
                  <a:cubicBezTo>
                    <a:pt x="4287" y="6627"/>
                    <a:pt x="4408" y="5533"/>
                    <a:pt x="3922" y="4651"/>
                  </a:cubicBezTo>
                  <a:lnTo>
                    <a:pt x="986" y="413"/>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0"/>
            <p:cNvSpPr/>
            <p:nvPr/>
          </p:nvSpPr>
          <p:spPr>
            <a:xfrm>
              <a:off x="681125" y="1137075"/>
              <a:ext cx="363250" cy="737125"/>
            </a:xfrm>
            <a:custGeom>
              <a:avLst/>
              <a:gdLst/>
              <a:ahLst/>
              <a:cxnLst/>
              <a:rect l="l" t="t" r="r" b="b"/>
              <a:pathLst>
                <a:path w="14530" h="29485" extrusionOk="0">
                  <a:moveTo>
                    <a:pt x="1" y="1"/>
                  </a:moveTo>
                  <a:lnTo>
                    <a:pt x="1" y="1"/>
                  </a:lnTo>
                  <a:cubicBezTo>
                    <a:pt x="1885" y="2250"/>
                    <a:pt x="2706" y="5229"/>
                    <a:pt x="3131" y="8147"/>
                  </a:cubicBezTo>
                  <a:cubicBezTo>
                    <a:pt x="3557" y="11065"/>
                    <a:pt x="3679" y="14044"/>
                    <a:pt x="4438" y="16901"/>
                  </a:cubicBezTo>
                  <a:cubicBezTo>
                    <a:pt x="5897" y="22250"/>
                    <a:pt x="9667" y="26901"/>
                    <a:pt x="14530" y="29485"/>
                  </a:cubicBezTo>
                  <a:cubicBezTo>
                    <a:pt x="13253" y="27479"/>
                    <a:pt x="12888" y="24986"/>
                    <a:pt x="13253" y="22615"/>
                  </a:cubicBezTo>
                  <a:cubicBezTo>
                    <a:pt x="13496" y="20974"/>
                    <a:pt x="14074" y="19272"/>
                    <a:pt x="13527" y="17722"/>
                  </a:cubicBezTo>
                  <a:cubicBezTo>
                    <a:pt x="12585" y="15016"/>
                    <a:pt x="8755" y="14104"/>
                    <a:pt x="7995" y="11338"/>
                  </a:cubicBezTo>
                  <a:cubicBezTo>
                    <a:pt x="7721" y="10366"/>
                    <a:pt x="7904" y="9332"/>
                    <a:pt x="7630" y="8360"/>
                  </a:cubicBezTo>
                  <a:cubicBezTo>
                    <a:pt x="7356" y="7417"/>
                    <a:pt x="6688" y="6658"/>
                    <a:pt x="6080" y="5928"/>
                  </a:cubicBezTo>
                  <a:cubicBezTo>
                    <a:pt x="4955" y="4621"/>
                    <a:pt x="3861" y="3344"/>
                    <a:pt x="2736" y="2037"/>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0"/>
            <p:cNvSpPr/>
            <p:nvPr/>
          </p:nvSpPr>
          <p:spPr>
            <a:xfrm>
              <a:off x="1051200" y="1301975"/>
              <a:ext cx="560075" cy="500050"/>
            </a:xfrm>
            <a:custGeom>
              <a:avLst/>
              <a:gdLst/>
              <a:ahLst/>
              <a:cxnLst/>
              <a:rect l="l" t="t" r="r" b="b"/>
              <a:pathLst>
                <a:path w="22403" h="20002" extrusionOk="0">
                  <a:moveTo>
                    <a:pt x="0" y="1"/>
                  </a:moveTo>
                  <a:lnTo>
                    <a:pt x="0" y="1"/>
                  </a:lnTo>
                  <a:cubicBezTo>
                    <a:pt x="4347" y="4074"/>
                    <a:pt x="3921" y="11460"/>
                    <a:pt x="7994" y="15776"/>
                  </a:cubicBezTo>
                  <a:cubicBezTo>
                    <a:pt x="9757" y="17661"/>
                    <a:pt x="12219" y="18755"/>
                    <a:pt x="14742" y="19332"/>
                  </a:cubicBezTo>
                  <a:cubicBezTo>
                    <a:pt x="17235" y="19879"/>
                    <a:pt x="19818" y="19940"/>
                    <a:pt x="22402" y="20001"/>
                  </a:cubicBezTo>
                  <a:cubicBezTo>
                    <a:pt x="19028" y="19059"/>
                    <a:pt x="16201" y="16384"/>
                    <a:pt x="15046" y="13101"/>
                  </a:cubicBezTo>
                  <a:cubicBezTo>
                    <a:pt x="14560" y="11703"/>
                    <a:pt x="14256" y="10092"/>
                    <a:pt x="13071" y="9211"/>
                  </a:cubicBezTo>
                  <a:cubicBezTo>
                    <a:pt x="11946" y="8420"/>
                    <a:pt x="10426" y="8542"/>
                    <a:pt x="9180" y="7934"/>
                  </a:cubicBezTo>
                  <a:cubicBezTo>
                    <a:pt x="8207" y="7508"/>
                    <a:pt x="7508" y="6657"/>
                    <a:pt x="6839" y="5837"/>
                  </a:cubicBezTo>
                  <a:cubicBezTo>
                    <a:pt x="5593" y="4256"/>
                    <a:pt x="4377" y="2645"/>
                    <a:pt x="3192" y="1065"/>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40"/>
            <p:cNvSpPr/>
            <p:nvPr/>
          </p:nvSpPr>
          <p:spPr>
            <a:xfrm>
              <a:off x="473675" y="870300"/>
              <a:ext cx="788050" cy="186725"/>
            </a:xfrm>
            <a:custGeom>
              <a:avLst/>
              <a:gdLst/>
              <a:ahLst/>
              <a:cxnLst/>
              <a:rect l="l" t="t" r="r" b="b"/>
              <a:pathLst>
                <a:path w="31522" h="7469" extrusionOk="0">
                  <a:moveTo>
                    <a:pt x="16557" y="1"/>
                  </a:moveTo>
                  <a:cubicBezTo>
                    <a:pt x="16248" y="1"/>
                    <a:pt x="15937" y="30"/>
                    <a:pt x="15624" y="94"/>
                  </a:cubicBezTo>
                  <a:cubicBezTo>
                    <a:pt x="13709" y="489"/>
                    <a:pt x="12311" y="2100"/>
                    <a:pt x="10487" y="2799"/>
                  </a:cubicBezTo>
                  <a:cubicBezTo>
                    <a:pt x="9710" y="3124"/>
                    <a:pt x="8881" y="3265"/>
                    <a:pt x="8042" y="3265"/>
                  </a:cubicBezTo>
                  <a:cubicBezTo>
                    <a:pt x="7075" y="3265"/>
                    <a:pt x="6095" y="3078"/>
                    <a:pt x="5168" y="2769"/>
                  </a:cubicBezTo>
                  <a:cubicBezTo>
                    <a:pt x="3466" y="2192"/>
                    <a:pt x="1338" y="1462"/>
                    <a:pt x="1" y="94"/>
                  </a:cubicBezTo>
                  <a:lnTo>
                    <a:pt x="1" y="94"/>
                  </a:lnTo>
                  <a:lnTo>
                    <a:pt x="3131" y="5778"/>
                  </a:lnTo>
                  <a:cubicBezTo>
                    <a:pt x="3891" y="6477"/>
                    <a:pt x="5046" y="6964"/>
                    <a:pt x="6019" y="7268"/>
                  </a:cubicBezTo>
                  <a:cubicBezTo>
                    <a:pt x="6441" y="7408"/>
                    <a:pt x="6872" y="7468"/>
                    <a:pt x="7305" y="7468"/>
                  </a:cubicBezTo>
                  <a:cubicBezTo>
                    <a:pt x="8273" y="7468"/>
                    <a:pt x="9249" y="7169"/>
                    <a:pt x="10153" y="6812"/>
                  </a:cubicBezTo>
                  <a:cubicBezTo>
                    <a:pt x="11490" y="6295"/>
                    <a:pt x="12767" y="5626"/>
                    <a:pt x="14165" y="5474"/>
                  </a:cubicBezTo>
                  <a:cubicBezTo>
                    <a:pt x="14377" y="5452"/>
                    <a:pt x="14588" y="5441"/>
                    <a:pt x="14798" y="5441"/>
                  </a:cubicBezTo>
                  <a:cubicBezTo>
                    <a:pt x="16842" y="5441"/>
                    <a:pt x="18779" y="6440"/>
                    <a:pt x="20791" y="6964"/>
                  </a:cubicBezTo>
                  <a:cubicBezTo>
                    <a:pt x="21824" y="7231"/>
                    <a:pt x="22889" y="7361"/>
                    <a:pt x="23954" y="7361"/>
                  </a:cubicBezTo>
                  <a:cubicBezTo>
                    <a:pt x="26648" y="7361"/>
                    <a:pt x="29342" y="6526"/>
                    <a:pt x="31521" y="4958"/>
                  </a:cubicBezTo>
                  <a:cubicBezTo>
                    <a:pt x="28208" y="4654"/>
                    <a:pt x="24986" y="3438"/>
                    <a:pt x="22007" y="1948"/>
                  </a:cubicBezTo>
                  <a:cubicBezTo>
                    <a:pt x="20258" y="1087"/>
                    <a:pt x="18441" y="1"/>
                    <a:pt x="165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0"/>
            <p:cNvSpPr/>
            <p:nvPr/>
          </p:nvSpPr>
          <p:spPr>
            <a:xfrm>
              <a:off x="913650" y="1063350"/>
              <a:ext cx="677100" cy="231050"/>
            </a:xfrm>
            <a:custGeom>
              <a:avLst/>
              <a:gdLst/>
              <a:ahLst/>
              <a:cxnLst/>
              <a:rect l="l" t="t" r="r" b="b"/>
              <a:pathLst>
                <a:path w="27084" h="9242" extrusionOk="0">
                  <a:moveTo>
                    <a:pt x="26914" y="0"/>
                  </a:moveTo>
                  <a:cubicBezTo>
                    <a:pt x="24598" y="0"/>
                    <a:pt x="22262" y="608"/>
                    <a:pt x="20244" y="1795"/>
                  </a:cubicBezTo>
                  <a:cubicBezTo>
                    <a:pt x="18299" y="2920"/>
                    <a:pt x="16597" y="4591"/>
                    <a:pt x="14439" y="5199"/>
                  </a:cubicBezTo>
                  <a:cubicBezTo>
                    <a:pt x="13719" y="5405"/>
                    <a:pt x="12984" y="5480"/>
                    <a:pt x="12243" y="5480"/>
                  </a:cubicBezTo>
                  <a:cubicBezTo>
                    <a:pt x="11232" y="5480"/>
                    <a:pt x="10211" y="5340"/>
                    <a:pt x="9211" y="5199"/>
                  </a:cubicBezTo>
                  <a:cubicBezTo>
                    <a:pt x="7970" y="5007"/>
                    <a:pt x="6728" y="4799"/>
                    <a:pt x="5498" y="4799"/>
                  </a:cubicBezTo>
                  <a:cubicBezTo>
                    <a:pt x="4981" y="4799"/>
                    <a:pt x="4465" y="4836"/>
                    <a:pt x="3952" y="4926"/>
                  </a:cubicBezTo>
                  <a:cubicBezTo>
                    <a:pt x="2220" y="5260"/>
                    <a:pt x="518" y="6324"/>
                    <a:pt x="1" y="8026"/>
                  </a:cubicBezTo>
                  <a:lnTo>
                    <a:pt x="3284" y="9242"/>
                  </a:lnTo>
                  <a:cubicBezTo>
                    <a:pt x="5192" y="8662"/>
                    <a:pt x="7139" y="8082"/>
                    <a:pt x="9093" y="8082"/>
                  </a:cubicBezTo>
                  <a:cubicBezTo>
                    <a:pt x="9598" y="8082"/>
                    <a:pt x="10103" y="8121"/>
                    <a:pt x="10609" y="8208"/>
                  </a:cubicBezTo>
                  <a:cubicBezTo>
                    <a:pt x="11582" y="8360"/>
                    <a:pt x="12524" y="8695"/>
                    <a:pt x="13496" y="8847"/>
                  </a:cubicBezTo>
                  <a:cubicBezTo>
                    <a:pt x="13895" y="8910"/>
                    <a:pt x="14298" y="8942"/>
                    <a:pt x="14700" y="8942"/>
                  </a:cubicBezTo>
                  <a:cubicBezTo>
                    <a:pt x="16595" y="8942"/>
                    <a:pt x="18475" y="8246"/>
                    <a:pt x="19880" y="6993"/>
                  </a:cubicBezTo>
                  <a:cubicBezTo>
                    <a:pt x="21156" y="5868"/>
                    <a:pt x="22038" y="4318"/>
                    <a:pt x="23132" y="2980"/>
                  </a:cubicBezTo>
                  <a:cubicBezTo>
                    <a:pt x="24196" y="1643"/>
                    <a:pt x="25351" y="93"/>
                    <a:pt x="27083" y="2"/>
                  </a:cubicBezTo>
                  <a:cubicBezTo>
                    <a:pt x="27027" y="1"/>
                    <a:pt x="26970" y="0"/>
                    <a:pt x="269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0"/>
            <p:cNvSpPr/>
            <p:nvPr/>
          </p:nvSpPr>
          <p:spPr>
            <a:xfrm>
              <a:off x="1404550" y="1344525"/>
              <a:ext cx="701400" cy="210675"/>
            </a:xfrm>
            <a:custGeom>
              <a:avLst/>
              <a:gdLst/>
              <a:ahLst/>
              <a:cxnLst/>
              <a:rect l="l" t="t" r="r" b="b"/>
              <a:pathLst>
                <a:path w="28056" h="8427" extrusionOk="0">
                  <a:moveTo>
                    <a:pt x="0" y="1"/>
                  </a:moveTo>
                  <a:cubicBezTo>
                    <a:pt x="19" y="17"/>
                    <a:pt x="40" y="33"/>
                    <a:pt x="62" y="49"/>
                  </a:cubicBezTo>
                  <a:lnTo>
                    <a:pt x="62" y="49"/>
                  </a:lnTo>
                  <a:cubicBezTo>
                    <a:pt x="42" y="33"/>
                    <a:pt x="21" y="17"/>
                    <a:pt x="0" y="1"/>
                  </a:cubicBezTo>
                  <a:close/>
                  <a:moveTo>
                    <a:pt x="28056" y="6749"/>
                  </a:moveTo>
                  <a:lnTo>
                    <a:pt x="28056" y="6749"/>
                  </a:lnTo>
                  <a:cubicBezTo>
                    <a:pt x="28034" y="6757"/>
                    <a:pt x="28011" y="6766"/>
                    <a:pt x="27989" y="6775"/>
                  </a:cubicBezTo>
                  <a:lnTo>
                    <a:pt x="27989" y="6775"/>
                  </a:lnTo>
                  <a:cubicBezTo>
                    <a:pt x="28011" y="6766"/>
                    <a:pt x="28034" y="6758"/>
                    <a:pt x="28056" y="6749"/>
                  </a:cubicBezTo>
                  <a:close/>
                  <a:moveTo>
                    <a:pt x="62" y="49"/>
                  </a:moveTo>
                  <a:cubicBezTo>
                    <a:pt x="1610" y="1261"/>
                    <a:pt x="2722" y="2939"/>
                    <a:pt x="3952" y="4469"/>
                  </a:cubicBezTo>
                  <a:cubicBezTo>
                    <a:pt x="5168" y="6050"/>
                    <a:pt x="6657" y="7539"/>
                    <a:pt x="8572" y="8147"/>
                  </a:cubicBezTo>
                  <a:cubicBezTo>
                    <a:pt x="9235" y="8348"/>
                    <a:pt x="9903" y="8427"/>
                    <a:pt x="10577" y="8427"/>
                  </a:cubicBezTo>
                  <a:cubicBezTo>
                    <a:pt x="13079" y="8427"/>
                    <a:pt x="15648" y="7336"/>
                    <a:pt x="18221" y="7336"/>
                  </a:cubicBezTo>
                  <a:cubicBezTo>
                    <a:pt x="18419" y="7336"/>
                    <a:pt x="18617" y="7343"/>
                    <a:pt x="18815" y="7357"/>
                  </a:cubicBezTo>
                  <a:cubicBezTo>
                    <a:pt x="20183" y="7448"/>
                    <a:pt x="21551" y="7934"/>
                    <a:pt x="22919" y="7965"/>
                  </a:cubicBezTo>
                  <a:cubicBezTo>
                    <a:pt x="22999" y="7967"/>
                    <a:pt x="23078" y="7969"/>
                    <a:pt x="23157" y="7969"/>
                  </a:cubicBezTo>
                  <a:cubicBezTo>
                    <a:pt x="24839" y="7969"/>
                    <a:pt x="26441" y="7376"/>
                    <a:pt x="27989" y="6775"/>
                  </a:cubicBezTo>
                  <a:lnTo>
                    <a:pt x="27989" y="6775"/>
                  </a:lnTo>
                  <a:cubicBezTo>
                    <a:pt x="27670" y="6894"/>
                    <a:pt x="27340" y="6944"/>
                    <a:pt x="27005" y="6944"/>
                  </a:cubicBezTo>
                  <a:cubicBezTo>
                    <a:pt x="26018" y="6944"/>
                    <a:pt x="24988" y="6504"/>
                    <a:pt x="24074" y="6080"/>
                  </a:cubicBezTo>
                  <a:cubicBezTo>
                    <a:pt x="22828" y="5503"/>
                    <a:pt x="21673" y="4712"/>
                    <a:pt x="20366" y="4226"/>
                  </a:cubicBezTo>
                  <a:cubicBezTo>
                    <a:pt x="19237" y="3801"/>
                    <a:pt x="18046" y="3652"/>
                    <a:pt x="16835" y="3652"/>
                  </a:cubicBezTo>
                  <a:cubicBezTo>
                    <a:pt x="15533" y="3652"/>
                    <a:pt x="14210" y="3824"/>
                    <a:pt x="12919" y="4013"/>
                  </a:cubicBezTo>
                  <a:cubicBezTo>
                    <a:pt x="11952" y="4171"/>
                    <a:pt x="10973" y="4329"/>
                    <a:pt x="10006" y="4329"/>
                  </a:cubicBezTo>
                  <a:cubicBezTo>
                    <a:pt x="9482" y="4329"/>
                    <a:pt x="8963" y="4283"/>
                    <a:pt x="8450" y="4165"/>
                  </a:cubicBezTo>
                  <a:cubicBezTo>
                    <a:pt x="6657" y="3770"/>
                    <a:pt x="5168" y="2524"/>
                    <a:pt x="3769" y="1308"/>
                  </a:cubicBezTo>
                  <a:cubicBezTo>
                    <a:pt x="3150" y="777"/>
                    <a:pt x="785" y="561"/>
                    <a:pt x="62" y="4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5" name="Google Shape;1255;p40"/>
          <p:cNvGrpSpPr/>
          <p:nvPr/>
        </p:nvGrpSpPr>
        <p:grpSpPr>
          <a:xfrm rot="10800000">
            <a:off x="7773848" y="5658719"/>
            <a:ext cx="1370163" cy="1199280"/>
            <a:chOff x="442525" y="782225"/>
            <a:chExt cx="1663425" cy="1091975"/>
          </a:xfrm>
        </p:grpSpPr>
        <p:sp>
          <p:nvSpPr>
            <p:cNvPr id="1256" name="Google Shape;1256;p40"/>
            <p:cNvSpPr/>
            <p:nvPr/>
          </p:nvSpPr>
          <p:spPr>
            <a:xfrm>
              <a:off x="442525" y="782225"/>
              <a:ext cx="1273600" cy="572775"/>
            </a:xfrm>
            <a:custGeom>
              <a:avLst/>
              <a:gdLst/>
              <a:ahLst/>
              <a:cxnLst/>
              <a:rect l="l" t="t" r="r" b="b"/>
              <a:pathLst>
                <a:path w="50944" h="22911" extrusionOk="0">
                  <a:moveTo>
                    <a:pt x="31" y="0"/>
                  </a:moveTo>
                  <a:cubicBezTo>
                    <a:pt x="0" y="0"/>
                    <a:pt x="31" y="213"/>
                    <a:pt x="122" y="638"/>
                  </a:cubicBezTo>
                  <a:cubicBezTo>
                    <a:pt x="183" y="1034"/>
                    <a:pt x="365" y="1611"/>
                    <a:pt x="578" y="2371"/>
                  </a:cubicBezTo>
                  <a:cubicBezTo>
                    <a:pt x="730" y="2736"/>
                    <a:pt x="852" y="3161"/>
                    <a:pt x="1034" y="3587"/>
                  </a:cubicBezTo>
                  <a:cubicBezTo>
                    <a:pt x="1216" y="4043"/>
                    <a:pt x="1399" y="4529"/>
                    <a:pt x="1672" y="5015"/>
                  </a:cubicBezTo>
                  <a:cubicBezTo>
                    <a:pt x="2159" y="6019"/>
                    <a:pt x="2797" y="7143"/>
                    <a:pt x="3587" y="8298"/>
                  </a:cubicBezTo>
                  <a:cubicBezTo>
                    <a:pt x="5168" y="10639"/>
                    <a:pt x="7478" y="13131"/>
                    <a:pt x="10517" y="15350"/>
                  </a:cubicBezTo>
                  <a:cubicBezTo>
                    <a:pt x="12007" y="16444"/>
                    <a:pt x="13709" y="17447"/>
                    <a:pt x="15533" y="18329"/>
                  </a:cubicBezTo>
                  <a:cubicBezTo>
                    <a:pt x="17356" y="19241"/>
                    <a:pt x="19302" y="20031"/>
                    <a:pt x="21338" y="20669"/>
                  </a:cubicBezTo>
                  <a:cubicBezTo>
                    <a:pt x="23405" y="21307"/>
                    <a:pt x="25442" y="21763"/>
                    <a:pt x="27448" y="22128"/>
                  </a:cubicBezTo>
                  <a:cubicBezTo>
                    <a:pt x="29423" y="22493"/>
                    <a:pt x="31369" y="22706"/>
                    <a:pt x="33223" y="22827"/>
                  </a:cubicBezTo>
                  <a:cubicBezTo>
                    <a:pt x="34086" y="22884"/>
                    <a:pt x="34931" y="22911"/>
                    <a:pt x="35755" y="22911"/>
                  </a:cubicBezTo>
                  <a:cubicBezTo>
                    <a:pt x="38469" y="22911"/>
                    <a:pt x="40949" y="22618"/>
                    <a:pt x="43071" y="22128"/>
                  </a:cubicBezTo>
                  <a:cubicBezTo>
                    <a:pt x="44439" y="21824"/>
                    <a:pt x="45655" y="21429"/>
                    <a:pt x="46688" y="20973"/>
                  </a:cubicBezTo>
                  <a:cubicBezTo>
                    <a:pt x="47722" y="20517"/>
                    <a:pt x="48573" y="20031"/>
                    <a:pt x="49211" y="19575"/>
                  </a:cubicBezTo>
                  <a:cubicBezTo>
                    <a:pt x="49849" y="19089"/>
                    <a:pt x="50275" y="18663"/>
                    <a:pt x="50549" y="18359"/>
                  </a:cubicBezTo>
                  <a:cubicBezTo>
                    <a:pt x="50822" y="18025"/>
                    <a:pt x="50944" y="17842"/>
                    <a:pt x="50944" y="17842"/>
                  </a:cubicBezTo>
                  <a:cubicBezTo>
                    <a:pt x="50941" y="17840"/>
                    <a:pt x="50938" y="17839"/>
                    <a:pt x="50933" y="17839"/>
                  </a:cubicBezTo>
                  <a:cubicBezTo>
                    <a:pt x="50833" y="17839"/>
                    <a:pt x="50250" y="18485"/>
                    <a:pt x="48998" y="19271"/>
                  </a:cubicBezTo>
                  <a:cubicBezTo>
                    <a:pt x="48360" y="19697"/>
                    <a:pt x="47539" y="20122"/>
                    <a:pt x="46506" y="20517"/>
                  </a:cubicBezTo>
                  <a:cubicBezTo>
                    <a:pt x="45472" y="20912"/>
                    <a:pt x="44287" y="21277"/>
                    <a:pt x="42919" y="21520"/>
                  </a:cubicBezTo>
                  <a:cubicBezTo>
                    <a:pt x="40974" y="21914"/>
                    <a:pt x="38730" y="22150"/>
                    <a:pt x="36267" y="22150"/>
                  </a:cubicBezTo>
                  <a:cubicBezTo>
                    <a:pt x="35305" y="22150"/>
                    <a:pt x="34309" y="22114"/>
                    <a:pt x="33284" y="22037"/>
                  </a:cubicBezTo>
                  <a:cubicBezTo>
                    <a:pt x="29636" y="21733"/>
                    <a:pt x="25624" y="21064"/>
                    <a:pt x="21612" y="19818"/>
                  </a:cubicBezTo>
                  <a:cubicBezTo>
                    <a:pt x="19606" y="19210"/>
                    <a:pt x="17691" y="18450"/>
                    <a:pt x="15897" y="17569"/>
                  </a:cubicBezTo>
                  <a:cubicBezTo>
                    <a:pt x="14104" y="16718"/>
                    <a:pt x="12463" y="15745"/>
                    <a:pt x="10973" y="14681"/>
                  </a:cubicBezTo>
                  <a:cubicBezTo>
                    <a:pt x="7995" y="12584"/>
                    <a:pt x="5715" y="10183"/>
                    <a:pt x="4104" y="7933"/>
                  </a:cubicBezTo>
                  <a:cubicBezTo>
                    <a:pt x="3283" y="6839"/>
                    <a:pt x="2614" y="5775"/>
                    <a:pt x="2098" y="4803"/>
                  </a:cubicBezTo>
                  <a:cubicBezTo>
                    <a:pt x="1824" y="4316"/>
                    <a:pt x="1642" y="3860"/>
                    <a:pt x="1429" y="3435"/>
                  </a:cubicBezTo>
                  <a:cubicBezTo>
                    <a:pt x="1216" y="3009"/>
                    <a:pt x="1064" y="2614"/>
                    <a:pt x="912" y="2249"/>
                  </a:cubicBezTo>
                  <a:cubicBezTo>
                    <a:pt x="639" y="1520"/>
                    <a:pt x="396" y="973"/>
                    <a:pt x="274" y="578"/>
                  </a:cubicBezTo>
                  <a:cubicBezTo>
                    <a:pt x="152" y="183"/>
                    <a:pt x="61" y="0"/>
                    <a:pt x="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0"/>
            <p:cNvSpPr/>
            <p:nvPr/>
          </p:nvSpPr>
          <p:spPr>
            <a:xfrm>
              <a:off x="464550" y="898475"/>
              <a:ext cx="177100" cy="843500"/>
            </a:xfrm>
            <a:custGeom>
              <a:avLst/>
              <a:gdLst/>
              <a:ahLst/>
              <a:cxnLst/>
              <a:rect l="l" t="t" r="r" b="b"/>
              <a:pathLst>
                <a:path w="7084" h="33740" extrusionOk="0">
                  <a:moveTo>
                    <a:pt x="700" y="1"/>
                  </a:moveTo>
                  <a:lnTo>
                    <a:pt x="986" y="413"/>
                  </a:lnTo>
                  <a:lnTo>
                    <a:pt x="986" y="413"/>
                  </a:lnTo>
                  <a:cubicBezTo>
                    <a:pt x="905" y="266"/>
                    <a:pt x="811" y="127"/>
                    <a:pt x="700" y="1"/>
                  </a:cubicBezTo>
                  <a:close/>
                  <a:moveTo>
                    <a:pt x="986" y="413"/>
                  </a:moveTo>
                  <a:lnTo>
                    <a:pt x="986" y="413"/>
                  </a:lnTo>
                  <a:cubicBezTo>
                    <a:pt x="1216" y="833"/>
                    <a:pt x="1340" y="1322"/>
                    <a:pt x="1430" y="1794"/>
                  </a:cubicBezTo>
                  <a:cubicBezTo>
                    <a:pt x="2129" y="5745"/>
                    <a:pt x="1126" y="9758"/>
                    <a:pt x="700" y="13709"/>
                  </a:cubicBezTo>
                  <a:cubicBezTo>
                    <a:pt x="1" y="20487"/>
                    <a:pt x="1004" y="27448"/>
                    <a:pt x="3648" y="33740"/>
                  </a:cubicBezTo>
                  <a:cubicBezTo>
                    <a:pt x="2889" y="31916"/>
                    <a:pt x="3405" y="29819"/>
                    <a:pt x="4226" y="28025"/>
                  </a:cubicBezTo>
                  <a:cubicBezTo>
                    <a:pt x="5016" y="26262"/>
                    <a:pt x="6080" y="24560"/>
                    <a:pt x="6536" y="22645"/>
                  </a:cubicBezTo>
                  <a:cubicBezTo>
                    <a:pt x="7083" y="20305"/>
                    <a:pt x="6597" y="17721"/>
                    <a:pt x="5229" y="15715"/>
                  </a:cubicBezTo>
                  <a:cubicBezTo>
                    <a:pt x="4682" y="14955"/>
                    <a:pt x="4044" y="14287"/>
                    <a:pt x="3618" y="13466"/>
                  </a:cubicBezTo>
                  <a:cubicBezTo>
                    <a:pt x="3132" y="12554"/>
                    <a:pt x="2949" y="11490"/>
                    <a:pt x="3101" y="10457"/>
                  </a:cubicBezTo>
                  <a:cubicBezTo>
                    <a:pt x="3253" y="9484"/>
                    <a:pt x="3709" y="8542"/>
                    <a:pt x="4013" y="7600"/>
                  </a:cubicBezTo>
                  <a:cubicBezTo>
                    <a:pt x="4287" y="6627"/>
                    <a:pt x="4408" y="5533"/>
                    <a:pt x="3922" y="4651"/>
                  </a:cubicBezTo>
                  <a:lnTo>
                    <a:pt x="986" y="413"/>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0"/>
            <p:cNvSpPr/>
            <p:nvPr/>
          </p:nvSpPr>
          <p:spPr>
            <a:xfrm>
              <a:off x="681125" y="1137075"/>
              <a:ext cx="363250" cy="737125"/>
            </a:xfrm>
            <a:custGeom>
              <a:avLst/>
              <a:gdLst/>
              <a:ahLst/>
              <a:cxnLst/>
              <a:rect l="l" t="t" r="r" b="b"/>
              <a:pathLst>
                <a:path w="14530" h="29485" extrusionOk="0">
                  <a:moveTo>
                    <a:pt x="1" y="1"/>
                  </a:moveTo>
                  <a:lnTo>
                    <a:pt x="1" y="1"/>
                  </a:lnTo>
                  <a:cubicBezTo>
                    <a:pt x="1885" y="2250"/>
                    <a:pt x="2706" y="5229"/>
                    <a:pt x="3131" y="8147"/>
                  </a:cubicBezTo>
                  <a:cubicBezTo>
                    <a:pt x="3557" y="11065"/>
                    <a:pt x="3679" y="14044"/>
                    <a:pt x="4438" y="16901"/>
                  </a:cubicBezTo>
                  <a:cubicBezTo>
                    <a:pt x="5897" y="22250"/>
                    <a:pt x="9667" y="26901"/>
                    <a:pt x="14530" y="29485"/>
                  </a:cubicBezTo>
                  <a:cubicBezTo>
                    <a:pt x="13253" y="27479"/>
                    <a:pt x="12888" y="24986"/>
                    <a:pt x="13253" y="22615"/>
                  </a:cubicBezTo>
                  <a:cubicBezTo>
                    <a:pt x="13496" y="20974"/>
                    <a:pt x="14074" y="19272"/>
                    <a:pt x="13527" y="17722"/>
                  </a:cubicBezTo>
                  <a:cubicBezTo>
                    <a:pt x="12585" y="15016"/>
                    <a:pt x="8755" y="14104"/>
                    <a:pt x="7995" y="11338"/>
                  </a:cubicBezTo>
                  <a:cubicBezTo>
                    <a:pt x="7721" y="10366"/>
                    <a:pt x="7904" y="9332"/>
                    <a:pt x="7630" y="8360"/>
                  </a:cubicBezTo>
                  <a:cubicBezTo>
                    <a:pt x="7356" y="7417"/>
                    <a:pt x="6688" y="6658"/>
                    <a:pt x="6080" y="5928"/>
                  </a:cubicBezTo>
                  <a:cubicBezTo>
                    <a:pt x="4955" y="4621"/>
                    <a:pt x="3861" y="3344"/>
                    <a:pt x="2736" y="2037"/>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0"/>
            <p:cNvSpPr/>
            <p:nvPr/>
          </p:nvSpPr>
          <p:spPr>
            <a:xfrm>
              <a:off x="1051200" y="1301975"/>
              <a:ext cx="560075" cy="500050"/>
            </a:xfrm>
            <a:custGeom>
              <a:avLst/>
              <a:gdLst/>
              <a:ahLst/>
              <a:cxnLst/>
              <a:rect l="l" t="t" r="r" b="b"/>
              <a:pathLst>
                <a:path w="22403" h="20002" extrusionOk="0">
                  <a:moveTo>
                    <a:pt x="0" y="1"/>
                  </a:moveTo>
                  <a:lnTo>
                    <a:pt x="0" y="1"/>
                  </a:lnTo>
                  <a:cubicBezTo>
                    <a:pt x="4347" y="4074"/>
                    <a:pt x="3921" y="11460"/>
                    <a:pt x="7994" y="15776"/>
                  </a:cubicBezTo>
                  <a:cubicBezTo>
                    <a:pt x="9757" y="17661"/>
                    <a:pt x="12219" y="18755"/>
                    <a:pt x="14742" y="19332"/>
                  </a:cubicBezTo>
                  <a:cubicBezTo>
                    <a:pt x="17235" y="19879"/>
                    <a:pt x="19818" y="19940"/>
                    <a:pt x="22402" y="20001"/>
                  </a:cubicBezTo>
                  <a:cubicBezTo>
                    <a:pt x="19028" y="19059"/>
                    <a:pt x="16201" y="16384"/>
                    <a:pt x="15046" y="13101"/>
                  </a:cubicBezTo>
                  <a:cubicBezTo>
                    <a:pt x="14560" y="11703"/>
                    <a:pt x="14256" y="10092"/>
                    <a:pt x="13071" y="9211"/>
                  </a:cubicBezTo>
                  <a:cubicBezTo>
                    <a:pt x="11946" y="8420"/>
                    <a:pt x="10426" y="8542"/>
                    <a:pt x="9180" y="7934"/>
                  </a:cubicBezTo>
                  <a:cubicBezTo>
                    <a:pt x="8207" y="7508"/>
                    <a:pt x="7508" y="6657"/>
                    <a:pt x="6839" y="5837"/>
                  </a:cubicBezTo>
                  <a:cubicBezTo>
                    <a:pt x="5593" y="4256"/>
                    <a:pt x="4377" y="2645"/>
                    <a:pt x="3192" y="1065"/>
                  </a:cubicBez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0"/>
            <p:cNvSpPr/>
            <p:nvPr/>
          </p:nvSpPr>
          <p:spPr>
            <a:xfrm>
              <a:off x="473675" y="870300"/>
              <a:ext cx="788050" cy="186725"/>
            </a:xfrm>
            <a:custGeom>
              <a:avLst/>
              <a:gdLst/>
              <a:ahLst/>
              <a:cxnLst/>
              <a:rect l="l" t="t" r="r" b="b"/>
              <a:pathLst>
                <a:path w="31522" h="7469" extrusionOk="0">
                  <a:moveTo>
                    <a:pt x="16557" y="1"/>
                  </a:moveTo>
                  <a:cubicBezTo>
                    <a:pt x="16248" y="1"/>
                    <a:pt x="15937" y="30"/>
                    <a:pt x="15624" y="94"/>
                  </a:cubicBezTo>
                  <a:cubicBezTo>
                    <a:pt x="13709" y="489"/>
                    <a:pt x="12311" y="2100"/>
                    <a:pt x="10487" y="2799"/>
                  </a:cubicBezTo>
                  <a:cubicBezTo>
                    <a:pt x="9710" y="3124"/>
                    <a:pt x="8881" y="3265"/>
                    <a:pt x="8042" y="3265"/>
                  </a:cubicBezTo>
                  <a:cubicBezTo>
                    <a:pt x="7075" y="3265"/>
                    <a:pt x="6095" y="3078"/>
                    <a:pt x="5168" y="2769"/>
                  </a:cubicBezTo>
                  <a:cubicBezTo>
                    <a:pt x="3466" y="2192"/>
                    <a:pt x="1338" y="1462"/>
                    <a:pt x="1" y="94"/>
                  </a:cubicBezTo>
                  <a:lnTo>
                    <a:pt x="1" y="94"/>
                  </a:lnTo>
                  <a:lnTo>
                    <a:pt x="3131" y="5778"/>
                  </a:lnTo>
                  <a:cubicBezTo>
                    <a:pt x="3891" y="6477"/>
                    <a:pt x="5046" y="6964"/>
                    <a:pt x="6019" y="7268"/>
                  </a:cubicBezTo>
                  <a:cubicBezTo>
                    <a:pt x="6441" y="7408"/>
                    <a:pt x="6872" y="7468"/>
                    <a:pt x="7305" y="7468"/>
                  </a:cubicBezTo>
                  <a:cubicBezTo>
                    <a:pt x="8273" y="7468"/>
                    <a:pt x="9249" y="7169"/>
                    <a:pt x="10153" y="6812"/>
                  </a:cubicBezTo>
                  <a:cubicBezTo>
                    <a:pt x="11490" y="6295"/>
                    <a:pt x="12767" y="5626"/>
                    <a:pt x="14165" y="5474"/>
                  </a:cubicBezTo>
                  <a:cubicBezTo>
                    <a:pt x="14377" y="5452"/>
                    <a:pt x="14588" y="5441"/>
                    <a:pt x="14798" y="5441"/>
                  </a:cubicBezTo>
                  <a:cubicBezTo>
                    <a:pt x="16842" y="5441"/>
                    <a:pt x="18779" y="6440"/>
                    <a:pt x="20791" y="6964"/>
                  </a:cubicBezTo>
                  <a:cubicBezTo>
                    <a:pt x="21824" y="7231"/>
                    <a:pt x="22889" y="7361"/>
                    <a:pt x="23954" y="7361"/>
                  </a:cubicBezTo>
                  <a:cubicBezTo>
                    <a:pt x="26648" y="7361"/>
                    <a:pt x="29342" y="6526"/>
                    <a:pt x="31521" y="4958"/>
                  </a:cubicBezTo>
                  <a:cubicBezTo>
                    <a:pt x="28208" y="4654"/>
                    <a:pt x="24986" y="3438"/>
                    <a:pt x="22007" y="1948"/>
                  </a:cubicBezTo>
                  <a:cubicBezTo>
                    <a:pt x="20258" y="1087"/>
                    <a:pt x="18441" y="1"/>
                    <a:pt x="165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0"/>
            <p:cNvSpPr/>
            <p:nvPr/>
          </p:nvSpPr>
          <p:spPr>
            <a:xfrm>
              <a:off x="913650" y="1063350"/>
              <a:ext cx="677100" cy="231050"/>
            </a:xfrm>
            <a:custGeom>
              <a:avLst/>
              <a:gdLst/>
              <a:ahLst/>
              <a:cxnLst/>
              <a:rect l="l" t="t" r="r" b="b"/>
              <a:pathLst>
                <a:path w="27084" h="9242" extrusionOk="0">
                  <a:moveTo>
                    <a:pt x="26914" y="0"/>
                  </a:moveTo>
                  <a:cubicBezTo>
                    <a:pt x="24598" y="0"/>
                    <a:pt x="22262" y="608"/>
                    <a:pt x="20244" y="1795"/>
                  </a:cubicBezTo>
                  <a:cubicBezTo>
                    <a:pt x="18299" y="2920"/>
                    <a:pt x="16597" y="4591"/>
                    <a:pt x="14439" y="5199"/>
                  </a:cubicBezTo>
                  <a:cubicBezTo>
                    <a:pt x="13719" y="5405"/>
                    <a:pt x="12984" y="5480"/>
                    <a:pt x="12243" y="5480"/>
                  </a:cubicBezTo>
                  <a:cubicBezTo>
                    <a:pt x="11232" y="5480"/>
                    <a:pt x="10211" y="5340"/>
                    <a:pt x="9211" y="5199"/>
                  </a:cubicBezTo>
                  <a:cubicBezTo>
                    <a:pt x="7970" y="5007"/>
                    <a:pt x="6728" y="4799"/>
                    <a:pt x="5498" y="4799"/>
                  </a:cubicBezTo>
                  <a:cubicBezTo>
                    <a:pt x="4981" y="4799"/>
                    <a:pt x="4465" y="4836"/>
                    <a:pt x="3952" y="4926"/>
                  </a:cubicBezTo>
                  <a:cubicBezTo>
                    <a:pt x="2220" y="5260"/>
                    <a:pt x="518" y="6324"/>
                    <a:pt x="1" y="8026"/>
                  </a:cubicBezTo>
                  <a:lnTo>
                    <a:pt x="3284" y="9242"/>
                  </a:lnTo>
                  <a:cubicBezTo>
                    <a:pt x="5192" y="8662"/>
                    <a:pt x="7139" y="8082"/>
                    <a:pt x="9093" y="8082"/>
                  </a:cubicBezTo>
                  <a:cubicBezTo>
                    <a:pt x="9598" y="8082"/>
                    <a:pt x="10103" y="8121"/>
                    <a:pt x="10609" y="8208"/>
                  </a:cubicBezTo>
                  <a:cubicBezTo>
                    <a:pt x="11582" y="8360"/>
                    <a:pt x="12524" y="8695"/>
                    <a:pt x="13496" y="8847"/>
                  </a:cubicBezTo>
                  <a:cubicBezTo>
                    <a:pt x="13895" y="8910"/>
                    <a:pt x="14298" y="8942"/>
                    <a:pt x="14700" y="8942"/>
                  </a:cubicBezTo>
                  <a:cubicBezTo>
                    <a:pt x="16595" y="8942"/>
                    <a:pt x="18475" y="8246"/>
                    <a:pt x="19880" y="6993"/>
                  </a:cubicBezTo>
                  <a:cubicBezTo>
                    <a:pt x="21156" y="5868"/>
                    <a:pt x="22038" y="4318"/>
                    <a:pt x="23132" y="2980"/>
                  </a:cubicBezTo>
                  <a:cubicBezTo>
                    <a:pt x="24196" y="1643"/>
                    <a:pt x="25351" y="93"/>
                    <a:pt x="27083" y="2"/>
                  </a:cubicBezTo>
                  <a:cubicBezTo>
                    <a:pt x="27027" y="1"/>
                    <a:pt x="26970" y="0"/>
                    <a:pt x="269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0"/>
            <p:cNvSpPr/>
            <p:nvPr/>
          </p:nvSpPr>
          <p:spPr>
            <a:xfrm>
              <a:off x="1404550" y="1344525"/>
              <a:ext cx="701400" cy="210675"/>
            </a:xfrm>
            <a:custGeom>
              <a:avLst/>
              <a:gdLst/>
              <a:ahLst/>
              <a:cxnLst/>
              <a:rect l="l" t="t" r="r" b="b"/>
              <a:pathLst>
                <a:path w="28056" h="8427" extrusionOk="0">
                  <a:moveTo>
                    <a:pt x="0" y="1"/>
                  </a:moveTo>
                  <a:cubicBezTo>
                    <a:pt x="19" y="17"/>
                    <a:pt x="40" y="33"/>
                    <a:pt x="62" y="49"/>
                  </a:cubicBezTo>
                  <a:lnTo>
                    <a:pt x="62" y="49"/>
                  </a:lnTo>
                  <a:cubicBezTo>
                    <a:pt x="42" y="33"/>
                    <a:pt x="21" y="17"/>
                    <a:pt x="0" y="1"/>
                  </a:cubicBezTo>
                  <a:close/>
                  <a:moveTo>
                    <a:pt x="28056" y="6749"/>
                  </a:moveTo>
                  <a:lnTo>
                    <a:pt x="28056" y="6749"/>
                  </a:lnTo>
                  <a:cubicBezTo>
                    <a:pt x="28034" y="6757"/>
                    <a:pt x="28011" y="6766"/>
                    <a:pt x="27989" y="6775"/>
                  </a:cubicBezTo>
                  <a:lnTo>
                    <a:pt x="27989" y="6775"/>
                  </a:lnTo>
                  <a:cubicBezTo>
                    <a:pt x="28011" y="6766"/>
                    <a:pt x="28034" y="6758"/>
                    <a:pt x="28056" y="6749"/>
                  </a:cubicBezTo>
                  <a:close/>
                  <a:moveTo>
                    <a:pt x="62" y="49"/>
                  </a:moveTo>
                  <a:cubicBezTo>
                    <a:pt x="1610" y="1261"/>
                    <a:pt x="2722" y="2939"/>
                    <a:pt x="3952" y="4469"/>
                  </a:cubicBezTo>
                  <a:cubicBezTo>
                    <a:pt x="5168" y="6050"/>
                    <a:pt x="6657" y="7539"/>
                    <a:pt x="8572" y="8147"/>
                  </a:cubicBezTo>
                  <a:cubicBezTo>
                    <a:pt x="9235" y="8348"/>
                    <a:pt x="9903" y="8427"/>
                    <a:pt x="10577" y="8427"/>
                  </a:cubicBezTo>
                  <a:cubicBezTo>
                    <a:pt x="13079" y="8427"/>
                    <a:pt x="15648" y="7336"/>
                    <a:pt x="18221" y="7336"/>
                  </a:cubicBezTo>
                  <a:cubicBezTo>
                    <a:pt x="18419" y="7336"/>
                    <a:pt x="18617" y="7343"/>
                    <a:pt x="18815" y="7357"/>
                  </a:cubicBezTo>
                  <a:cubicBezTo>
                    <a:pt x="20183" y="7448"/>
                    <a:pt x="21551" y="7934"/>
                    <a:pt x="22919" y="7965"/>
                  </a:cubicBezTo>
                  <a:cubicBezTo>
                    <a:pt x="22999" y="7967"/>
                    <a:pt x="23078" y="7969"/>
                    <a:pt x="23157" y="7969"/>
                  </a:cubicBezTo>
                  <a:cubicBezTo>
                    <a:pt x="24839" y="7969"/>
                    <a:pt x="26441" y="7376"/>
                    <a:pt x="27989" y="6775"/>
                  </a:cubicBezTo>
                  <a:lnTo>
                    <a:pt x="27989" y="6775"/>
                  </a:lnTo>
                  <a:cubicBezTo>
                    <a:pt x="27670" y="6894"/>
                    <a:pt x="27340" y="6944"/>
                    <a:pt x="27005" y="6944"/>
                  </a:cubicBezTo>
                  <a:cubicBezTo>
                    <a:pt x="26018" y="6944"/>
                    <a:pt x="24988" y="6504"/>
                    <a:pt x="24074" y="6080"/>
                  </a:cubicBezTo>
                  <a:cubicBezTo>
                    <a:pt x="22828" y="5503"/>
                    <a:pt x="21673" y="4712"/>
                    <a:pt x="20366" y="4226"/>
                  </a:cubicBezTo>
                  <a:cubicBezTo>
                    <a:pt x="19237" y="3801"/>
                    <a:pt x="18046" y="3652"/>
                    <a:pt x="16835" y="3652"/>
                  </a:cubicBezTo>
                  <a:cubicBezTo>
                    <a:pt x="15533" y="3652"/>
                    <a:pt x="14210" y="3824"/>
                    <a:pt x="12919" y="4013"/>
                  </a:cubicBezTo>
                  <a:cubicBezTo>
                    <a:pt x="11952" y="4171"/>
                    <a:pt x="10973" y="4329"/>
                    <a:pt x="10006" y="4329"/>
                  </a:cubicBezTo>
                  <a:cubicBezTo>
                    <a:pt x="9482" y="4329"/>
                    <a:pt x="8963" y="4283"/>
                    <a:pt x="8450" y="4165"/>
                  </a:cubicBezTo>
                  <a:cubicBezTo>
                    <a:pt x="6657" y="3770"/>
                    <a:pt x="5168" y="2524"/>
                    <a:pt x="3769" y="1308"/>
                  </a:cubicBezTo>
                  <a:cubicBezTo>
                    <a:pt x="3150" y="777"/>
                    <a:pt x="785" y="561"/>
                    <a:pt x="62" y="4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3" name="Google Shape;1263;p40"/>
          <p:cNvSpPr/>
          <p:nvPr/>
        </p:nvSpPr>
        <p:spPr>
          <a:xfrm>
            <a:off x="150500" y="1359284"/>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0"/>
          <p:cNvSpPr/>
          <p:nvPr/>
        </p:nvSpPr>
        <p:spPr>
          <a:xfrm>
            <a:off x="213200" y="1115667"/>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0"/>
          <p:cNvSpPr/>
          <p:nvPr/>
        </p:nvSpPr>
        <p:spPr>
          <a:xfrm>
            <a:off x="470700" y="1310567"/>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0"/>
          <p:cNvSpPr/>
          <p:nvPr/>
        </p:nvSpPr>
        <p:spPr>
          <a:xfrm>
            <a:off x="761750" y="119751"/>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0"/>
          <p:cNvSpPr/>
          <p:nvPr/>
        </p:nvSpPr>
        <p:spPr>
          <a:xfrm>
            <a:off x="1099575" y="337667"/>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40"/>
          <p:cNvSpPr/>
          <p:nvPr/>
        </p:nvSpPr>
        <p:spPr>
          <a:xfrm>
            <a:off x="7773850" y="6635317"/>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0"/>
          <p:cNvSpPr/>
          <p:nvPr/>
        </p:nvSpPr>
        <p:spPr>
          <a:xfrm>
            <a:off x="8109175" y="6635333"/>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0"/>
          <p:cNvSpPr/>
          <p:nvPr/>
        </p:nvSpPr>
        <p:spPr>
          <a:xfrm>
            <a:off x="7773850" y="6294533"/>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0"/>
          <p:cNvSpPr/>
          <p:nvPr/>
        </p:nvSpPr>
        <p:spPr>
          <a:xfrm>
            <a:off x="8627300" y="5257917"/>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0"/>
          <p:cNvSpPr/>
          <p:nvPr/>
        </p:nvSpPr>
        <p:spPr>
          <a:xfrm>
            <a:off x="8940775" y="5658733"/>
            <a:ext cx="62700" cy="83600"/>
          </a:xfrm>
          <a:prstGeom prst="ellipse">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0"/>
          <p:cNvSpPr/>
          <p:nvPr/>
        </p:nvSpPr>
        <p:spPr>
          <a:xfrm>
            <a:off x="184575" y="5612700"/>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0"/>
          <p:cNvSpPr/>
          <p:nvPr/>
        </p:nvSpPr>
        <p:spPr>
          <a:xfrm>
            <a:off x="580300" y="5529100"/>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0"/>
          <p:cNvSpPr/>
          <p:nvPr/>
        </p:nvSpPr>
        <p:spPr>
          <a:xfrm>
            <a:off x="1225600" y="6378133"/>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0"/>
          <p:cNvSpPr/>
          <p:nvPr/>
        </p:nvSpPr>
        <p:spPr>
          <a:xfrm>
            <a:off x="7952700" y="254067"/>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0"/>
          <p:cNvSpPr/>
          <p:nvPr/>
        </p:nvSpPr>
        <p:spPr>
          <a:xfrm>
            <a:off x="8878075" y="1199267"/>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0"/>
          <p:cNvSpPr/>
          <p:nvPr/>
        </p:nvSpPr>
        <p:spPr>
          <a:xfrm>
            <a:off x="8512800" y="1359300"/>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40"/>
          <p:cNvSpPr/>
          <p:nvPr/>
        </p:nvSpPr>
        <p:spPr>
          <a:xfrm>
            <a:off x="8015400" y="1032067"/>
            <a:ext cx="62700" cy="83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9947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7"/>
        <p:cNvGrpSpPr/>
        <p:nvPr/>
      </p:nvGrpSpPr>
      <p:grpSpPr>
        <a:xfrm>
          <a:off x="0" y="0"/>
          <a:ext cx="0" cy="0"/>
          <a:chOff x="0" y="0"/>
          <a:chExt cx="0" cy="0"/>
        </a:xfrm>
      </p:grpSpPr>
      <p:sp>
        <p:nvSpPr>
          <p:cNvPr id="38" name="Google Shape;38;p7"/>
          <p:cNvSpPr/>
          <p:nvPr/>
        </p:nvSpPr>
        <p:spPr>
          <a:xfrm>
            <a:off x="300" y="6429600"/>
            <a:ext cx="9143700" cy="428400"/>
          </a:xfrm>
          <a:prstGeom prst="rect">
            <a:avLst/>
          </a:pr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682050" y="683267"/>
            <a:ext cx="7779900" cy="1161200"/>
          </a:xfrm>
          <a:prstGeom prst="rect">
            <a:avLst/>
          </a:prstGeom>
        </p:spPr>
        <p:txBody>
          <a:bodyPr spcFirstLastPara="1" wrap="square" lIns="91425" tIns="91425" rIns="91425" bIns="91425" anchor="t" anchorCtr="0">
            <a:noAutofit/>
          </a:bodyPr>
          <a:lstStyle>
            <a:lvl1pPr lvl="0" algn="ctr">
              <a:spcBef>
                <a:spcPts val="0"/>
              </a:spcBef>
              <a:spcAft>
                <a:spcPts val="0"/>
              </a:spcAft>
              <a:buSzPts val="4000"/>
              <a:buNone/>
              <a:defRPr/>
            </a:lvl1pPr>
            <a:lvl2pPr lvl="1">
              <a:spcBef>
                <a:spcPts val="0"/>
              </a:spcBef>
              <a:spcAft>
                <a:spcPts val="0"/>
              </a:spcAft>
              <a:buSzPts val="2800"/>
              <a:buNone/>
              <a:defRPr>
                <a:latin typeface="Raleway"/>
                <a:ea typeface="Raleway"/>
                <a:cs typeface="Raleway"/>
                <a:sym typeface="Raleway"/>
              </a:defRPr>
            </a:lvl2pPr>
            <a:lvl3pPr lvl="2">
              <a:spcBef>
                <a:spcPts val="0"/>
              </a:spcBef>
              <a:spcAft>
                <a:spcPts val="0"/>
              </a:spcAft>
              <a:buSzPts val="2800"/>
              <a:buNone/>
              <a:defRPr>
                <a:latin typeface="Raleway"/>
                <a:ea typeface="Raleway"/>
                <a:cs typeface="Raleway"/>
                <a:sym typeface="Raleway"/>
              </a:defRPr>
            </a:lvl3pPr>
            <a:lvl4pPr lvl="3">
              <a:spcBef>
                <a:spcPts val="0"/>
              </a:spcBef>
              <a:spcAft>
                <a:spcPts val="0"/>
              </a:spcAft>
              <a:buSzPts val="2800"/>
              <a:buNone/>
              <a:defRPr>
                <a:latin typeface="Raleway"/>
                <a:ea typeface="Raleway"/>
                <a:cs typeface="Raleway"/>
                <a:sym typeface="Raleway"/>
              </a:defRPr>
            </a:lvl4pPr>
            <a:lvl5pPr lvl="4">
              <a:spcBef>
                <a:spcPts val="0"/>
              </a:spcBef>
              <a:spcAft>
                <a:spcPts val="0"/>
              </a:spcAft>
              <a:buSzPts val="2800"/>
              <a:buNone/>
              <a:defRPr>
                <a:latin typeface="Raleway"/>
                <a:ea typeface="Raleway"/>
                <a:cs typeface="Raleway"/>
                <a:sym typeface="Raleway"/>
              </a:defRPr>
            </a:lvl5pPr>
            <a:lvl6pPr lvl="5">
              <a:spcBef>
                <a:spcPts val="0"/>
              </a:spcBef>
              <a:spcAft>
                <a:spcPts val="0"/>
              </a:spcAft>
              <a:buSzPts val="2800"/>
              <a:buNone/>
              <a:defRPr>
                <a:latin typeface="Raleway"/>
                <a:ea typeface="Raleway"/>
                <a:cs typeface="Raleway"/>
                <a:sym typeface="Raleway"/>
              </a:defRPr>
            </a:lvl6pPr>
            <a:lvl7pPr lvl="6">
              <a:spcBef>
                <a:spcPts val="0"/>
              </a:spcBef>
              <a:spcAft>
                <a:spcPts val="0"/>
              </a:spcAft>
              <a:buSzPts val="2800"/>
              <a:buNone/>
              <a:defRPr>
                <a:latin typeface="Raleway"/>
                <a:ea typeface="Raleway"/>
                <a:cs typeface="Raleway"/>
                <a:sym typeface="Raleway"/>
              </a:defRPr>
            </a:lvl7pPr>
            <a:lvl8pPr lvl="7">
              <a:spcBef>
                <a:spcPts val="0"/>
              </a:spcBef>
              <a:spcAft>
                <a:spcPts val="0"/>
              </a:spcAft>
              <a:buSzPts val="2800"/>
              <a:buNone/>
              <a:defRPr>
                <a:latin typeface="Raleway"/>
                <a:ea typeface="Raleway"/>
                <a:cs typeface="Raleway"/>
                <a:sym typeface="Raleway"/>
              </a:defRPr>
            </a:lvl8pPr>
            <a:lvl9pPr lvl="8">
              <a:spcBef>
                <a:spcPts val="0"/>
              </a:spcBef>
              <a:spcAft>
                <a:spcPts val="0"/>
              </a:spcAft>
              <a:buSzPts val="2800"/>
              <a:buNone/>
              <a:defRPr>
                <a:latin typeface="Raleway"/>
                <a:ea typeface="Raleway"/>
                <a:cs typeface="Raleway"/>
                <a:sym typeface="Raleway"/>
              </a:defRPr>
            </a:lvl9pPr>
          </a:lstStyle>
          <a:p>
            <a:endParaRPr/>
          </a:p>
        </p:txBody>
      </p:sp>
      <p:sp>
        <p:nvSpPr>
          <p:cNvPr id="40" name="Google Shape;40;p7"/>
          <p:cNvSpPr txBox="1">
            <a:spLocks noGrp="1"/>
          </p:cNvSpPr>
          <p:nvPr>
            <p:ph type="subTitle" idx="1"/>
          </p:nvPr>
        </p:nvSpPr>
        <p:spPr>
          <a:xfrm>
            <a:off x="682025" y="2524233"/>
            <a:ext cx="7779900" cy="1653200"/>
          </a:xfrm>
          <a:prstGeom prst="rect">
            <a:avLst/>
          </a:prstGeom>
        </p:spPr>
        <p:txBody>
          <a:bodyPr spcFirstLastPara="1" wrap="square" lIns="91425" tIns="91425" rIns="91425" bIns="91425" anchor="t" anchorCtr="0">
            <a:noAutofit/>
          </a:bodyPr>
          <a:lstStyle>
            <a:lvl1pPr lvl="0">
              <a:spcBef>
                <a:spcPts val="0"/>
              </a:spcBef>
              <a:spcAft>
                <a:spcPts val="0"/>
              </a:spcAft>
              <a:buSzPts val="1500"/>
              <a:buNone/>
              <a:defRPr/>
            </a:lvl1pPr>
            <a:lvl2pPr lvl="1">
              <a:spcBef>
                <a:spcPts val="1600"/>
              </a:spcBef>
              <a:spcAft>
                <a:spcPts val="0"/>
              </a:spcAft>
              <a:buSzPts val="1500"/>
              <a:buNone/>
              <a:defRPr/>
            </a:lvl2pPr>
            <a:lvl3pPr lvl="2">
              <a:spcBef>
                <a:spcPts val="1600"/>
              </a:spcBef>
              <a:spcAft>
                <a:spcPts val="0"/>
              </a:spcAft>
              <a:buSzPts val="1500"/>
              <a:buNone/>
              <a:defRPr/>
            </a:lvl3pPr>
            <a:lvl4pPr lvl="3">
              <a:spcBef>
                <a:spcPts val="1600"/>
              </a:spcBef>
              <a:spcAft>
                <a:spcPts val="0"/>
              </a:spcAft>
              <a:buSzPts val="1500"/>
              <a:buNone/>
              <a:defRPr/>
            </a:lvl4pPr>
            <a:lvl5pPr lvl="4">
              <a:spcBef>
                <a:spcPts val="1600"/>
              </a:spcBef>
              <a:spcAft>
                <a:spcPts val="0"/>
              </a:spcAft>
              <a:buSzPts val="1500"/>
              <a:buNone/>
              <a:defRPr/>
            </a:lvl5pPr>
            <a:lvl6pPr lvl="5">
              <a:spcBef>
                <a:spcPts val="1600"/>
              </a:spcBef>
              <a:spcAft>
                <a:spcPts val="0"/>
              </a:spcAft>
              <a:buSzPts val="1500"/>
              <a:buNone/>
              <a:defRPr/>
            </a:lvl6pPr>
            <a:lvl7pPr lvl="6">
              <a:spcBef>
                <a:spcPts val="1600"/>
              </a:spcBef>
              <a:spcAft>
                <a:spcPts val="0"/>
              </a:spcAft>
              <a:buSzPts val="1500"/>
              <a:buNone/>
              <a:defRPr/>
            </a:lvl7pPr>
            <a:lvl8pPr lvl="7">
              <a:spcBef>
                <a:spcPts val="1600"/>
              </a:spcBef>
              <a:spcAft>
                <a:spcPts val="0"/>
              </a:spcAft>
              <a:buSzPts val="1500"/>
              <a:buNone/>
              <a:defRPr/>
            </a:lvl8pPr>
            <a:lvl9pPr lvl="8">
              <a:spcBef>
                <a:spcPts val="1600"/>
              </a:spcBef>
              <a:spcAft>
                <a:spcPts val="1600"/>
              </a:spcAft>
              <a:buSzPts val="1500"/>
              <a:buNone/>
              <a:defRPr/>
            </a:lvl9pPr>
          </a:lstStyle>
          <a:p>
            <a:endParaRPr/>
          </a:p>
        </p:txBody>
      </p:sp>
      <p:sp>
        <p:nvSpPr>
          <p:cNvPr id="2" name="TextBox 1">
            <a:extLst>
              <a:ext uri="{FF2B5EF4-FFF2-40B4-BE49-F238E27FC236}">
                <a16:creationId xmlns:a16="http://schemas.microsoft.com/office/drawing/2014/main" id="{6179CDFE-3436-51BA-4BFB-72E635AA7297}"/>
              </a:ext>
            </a:extLst>
          </p:cNvPr>
          <p:cNvSpPr txBox="1"/>
          <p:nvPr userDrawn="1"/>
        </p:nvSpPr>
        <p:spPr>
          <a:xfrm>
            <a:off x="8150642" y="6447632"/>
            <a:ext cx="1986116" cy="369332"/>
          </a:xfrm>
          <a:prstGeom prst="rect">
            <a:avLst/>
          </a:prstGeom>
          <a:noFill/>
        </p:spPr>
        <p:txBody>
          <a:bodyPr wrap="square" rtlCol="0">
            <a:spAutoFit/>
          </a:bodyPr>
          <a:lstStyle/>
          <a:p>
            <a:r>
              <a:rPr lang="en-US" dirty="0"/>
              <a:t>Belanger</a:t>
            </a:r>
          </a:p>
        </p:txBody>
      </p:sp>
    </p:spTree>
    <p:extLst>
      <p:ext uri="{BB962C8B-B14F-4D97-AF65-F5344CB8AC3E}">
        <p14:creationId xmlns:p14="http://schemas.microsoft.com/office/powerpoint/2010/main" val="538961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accent1"/>
        </a:solidFill>
        <a:effectLst/>
      </p:bgPr>
    </p:bg>
    <p:spTree>
      <p:nvGrpSpPr>
        <p:cNvPr id="1" name="Shape 50"/>
        <p:cNvGrpSpPr/>
        <p:nvPr/>
      </p:nvGrpSpPr>
      <p:grpSpPr>
        <a:xfrm>
          <a:off x="0" y="0"/>
          <a:ext cx="0" cy="0"/>
          <a:chOff x="0" y="0"/>
          <a:chExt cx="0" cy="0"/>
        </a:xfrm>
      </p:grpSpPr>
      <p:sp>
        <p:nvSpPr>
          <p:cNvPr id="51" name="Google Shape;51;p10"/>
          <p:cNvSpPr txBox="1">
            <a:spLocks noGrp="1"/>
          </p:cNvSpPr>
          <p:nvPr>
            <p:ph type="title"/>
          </p:nvPr>
        </p:nvSpPr>
        <p:spPr>
          <a:xfrm>
            <a:off x="2522550" y="3614367"/>
            <a:ext cx="4098900" cy="65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E06666"/>
              </a:buClr>
              <a:buSzPts val="2000"/>
              <a:buFont typeface="Bebas Neue"/>
              <a:buNone/>
              <a:defRPr sz="2000">
                <a:solidFill>
                  <a:srgbClr val="E06666"/>
                </a:solidFill>
                <a:latin typeface="Bebas Neue"/>
                <a:ea typeface="Bebas Neue"/>
                <a:cs typeface="Bebas Neue"/>
                <a:sym typeface="Bebas Neue"/>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52" name="Google Shape;52;p10"/>
          <p:cNvSpPr txBox="1">
            <a:spLocks noGrp="1"/>
          </p:cNvSpPr>
          <p:nvPr>
            <p:ph type="subTitle" idx="1"/>
          </p:nvPr>
        </p:nvSpPr>
        <p:spPr>
          <a:xfrm>
            <a:off x="1854800" y="1659633"/>
            <a:ext cx="5434800" cy="163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200"/>
              <a:buNone/>
              <a:defRPr sz="2200"/>
            </a:lvl1pPr>
            <a:lvl2pPr lvl="1" algn="ctr" rtl="0">
              <a:spcBef>
                <a:spcPts val="1600"/>
              </a:spcBef>
              <a:spcAft>
                <a:spcPts val="0"/>
              </a:spcAft>
              <a:buSzPts val="2200"/>
              <a:buNone/>
              <a:defRPr sz="2200"/>
            </a:lvl2pPr>
            <a:lvl3pPr lvl="2" algn="ctr" rtl="0">
              <a:spcBef>
                <a:spcPts val="1600"/>
              </a:spcBef>
              <a:spcAft>
                <a:spcPts val="0"/>
              </a:spcAft>
              <a:buSzPts val="2200"/>
              <a:buNone/>
              <a:defRPr sz="2200"/>
            </a:lvl3pPr>
            <a:lvl4pPr lvl="3" algn="ctr" rtl="0">
              <a:spcBef>
                <a:spcPts val="1600"/>
              </a:spcBef>
              <a:spcAft>
                <a:spcPts val="0"/>
              </a:spcAft>
              <a:buSzPts val="2200"/>
              <a:buNone/>
              <a:defRPr sz="2200"/>
            </a:lvl4pPr>
            <a:lvl5pPr lvl="4" algn="ctr" rtl="0">
              <a:spcBef>
                <a:spcPts val="1600"/>
              </a:spcBef>
              <a:spcAft>
                <a:spcPts val="0"/>
              </a:spcAft>
              <a:buSzPts val="2200"/>
              <a:buNone/>
              <a:defRPr sz="2200"/>
            </a:lvl5pPr>
            <a:lvl6pPr lvl="5" algn="ctr" rtl="0">
              <a:spcBef>
                <a:spcPts val="1600"/>
              </a:spcBef>
              <a:spcAft>
                <a:spcPts val="0"/>
              </a:spcAft>
              <a:buSzPts val="2200"/>
              <a:buNone/>
              <a:defRPr sz="2200"/>
            </a:lvl6pPr>
            <a:lvl7pPr lvl="6" algn="ctr" rtl="0">
              <a:spcBef>
                <a:spcPts val="1600"/>
              </a:spcBef>
              <a:spcAft>
                <a:spcPts val="0"/>
              </a:spcAft>
              <a:buSzPts val="2200"/>
              <a:buNone/>
              <a:defRPr sz="2200"/>
            </a:lvl7pPr>
            <a:lvl8pPr lvl="7" algn="ctr" rtl="0">
              <a:spcBef>
                <a:spcPts val="1600"/>
              </a:spcBef>
              <a:spcAft>
                <a:spcPts val="0"/>
              </a:spcAft>
              <a:buSzPts val="2200"/>
              <a:buNone/>
              <a:defRPr sz="2200"/>
            </a:lvl8pPr>
            <a:lvl9pPr lvl="8" algn="ctr" rtl="0">
              <a:spcBef>
                <a:spcPts val="1600"/>
              </a:spcBef>
              <a:spcAft>
                <a:spcPts val="1600"/>
              </a:spcAft>
              <a:buSzPts val="2200"/>
              <a:buNone/>
              <a:defRPr sz="2200"/>
            </a:lvl9pPr>
          </a:lstStyle>
          <a:p>
            <a:endParaRPr/>
          </a:p>
        </p:txBody>
      </p:sp>
      <p:cxnSp>
        <p:nvCxnSpPr>
          <p:cNvPr id="53" name="Google Shape;53;p10"/>
          <p:cNvCxnSpPr/>
          <p:nvPr/>
        </p:nvCxnSpPr>
        <p:spPr>
          <a:xfrm rot="10800000">
            <a:off x="2089488" y="3429000"/>
            <a:ext cx="4965000" cy="0"/>
          </a:xfrm>
          <a:prstGeom prst="straightConnector1">
            <a:avLst/>
          </a:prstGeom>
          <a:noFill/>
          <a:ln w="19050" cap="flat" cmpd="sng">
            <a:solidFill>
              <a:srgbClr val="FFFFFF"/>
            </a:solidFill>
            <a:prstDash val="solid"/>
            <a:round/>
            <a:headEnd type="oval" w="med" len="med"/>
            <a:tailEnd type="oval" w="med" len="med"/>
          </a:ln>
        </p:spPr>
      </p:cxnSp>
      <p:sp>
        <p:nvSpPr>
          <p:cNvPr id="54" name="Google Shape;54;p10"/>
          <p:cNvSpPr/>
          <p:nvPr/>
        </p:nvSpPr>
        <p:spPr>
          <a:xfrm>
            <a:off x="0" y="6326933"/>
            <a:ext cx="9144000" cy="102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4327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Tree>
    <p:extLst>
      <p:ext uri="{BB962C8B-B14F-4D97-AF65-F5344CB8AC3E}">
        <p14:creationId xmlns:p14="http://schemas.microsoft.com/office/powerpoint/2010/main" val="1190728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682200" y="658600"/>
            <a:ext cx="7779600" cy="979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81" name="Google Shape;81;p15"/>
          <p:cNvSpPr/>
          <p:nvPr/>
        </p:nvSpPr>
        <p:spPr>
          <a:xfrm>
            <a:off x="300" y="6429600"/>
            <a:ext cx="9143700" cy="428400"/>
          </a:xfrm>
          <a:prstGeom prst="rect">
            <a:avLst/>
          </a:pr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txBox="1">
            <a:spLocks noGrp="1"/>
          </p:cNvSpPr>
          <p:nvPr>
            <p:ph type="subTitle" idx="1"/>
          </p:nvPr>
        </p:nvSpPr>
        <p:spPr>
          <a:xfrm>
            <a:off x="895675" y="4385975"/>
            <a:ext cx="1712100" cy="104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spcBef>
                <a:spcPts val="1600"/>
              </a:spcBef>
              <a:spcAft>
                <a:spcPts val="0"/>
              </a:spcAft>
              <a:buSzPts val="1500"/>
              <a:buFont typeface="Raleway"/>
              <a:buNone/>
              <a:defRPr>
                <a:latin typeface="Raleway"/>
                <a:ea typeface="Raleway"/>
                <a:cs typeface="Raleway"/>
                <a:sym typeface="Raleway"/>
              </a:defRPr>
            </a:lvl2pPr>
            <a:lvl3pPr lvl="2" algn="ctr" rtl="0">
              <a:spcBef>
                <a:spcPts val="1600"/>
              </a:spcBef>
              <a:spcAft>
                <a:spcPts val="0"/>
              </a:spcAft>
              <a:buSzPts val="1500"/>
              <a:buFont typeface="Raleway"/>
              <a:buNone/>
              <a:defRPr>
                <a:latin typeface="Raleway"/>
                <a:ea typeface="Raleway"/>
                <a:cs typeface="Raleway"/>
                <a:sym typeface="Raleway"/>
              </a:defRPr>
            </a:lvl3pPr>
            <a:lvl4pPr lvl="3" algn="ctr" rtl="0">
              <a:spcBef>
                <a:spcPts val="1600"/>
              </a:spcBef>
              <a:spcAft>
                <a:spcPts val="0"/>
              </a:spcAft>
              <a:buSzPts val="1500"/>
              <a:buFont typeface="Raleway"/>
              <a:buNone/>
              <a:defRPr>
                <a:latin typeface="Raleway"/>
                <a:ea typeface="Raleway"/>
                <a:cs typeface="Raleway"/>
                <a:sym typeface="Raleway"/>
              </a:defRPr>
            </a:lvl4pPr>
            <a:lvl5pPr lvl="4" algn="ctr" rtl="0">
              <a:spcBef>
                <a:spcPts val="1600"/>
              </a:spcBef>
              <a:spcAft>
                <a:spcPts val="0"/>
              </a:spcAft>
              <a:buSzPts val="1500"/>
              <a:buFont typeface="Raleway"/>
              <a:buNone/>
              <a:defRPr>
                <a:latin typeface="Raleway"/>
                <a:ea typeface="Raleway"/>
                <a:cs typeface="Raleway"/>
                <a:sym typeface="Raleway"/>
              </a:defRPr>
            </a:lvl5pPr>
            <a:lvl6pPr lvl="5" algn="ctr" rtl="0">
              <a:spcBef>
                <a:spcPts val="1600"/>
              </a:spcBef>
              <a:spcAft>
                <a:spcPts val="0"/>
              </a:spcAft>
              <a:buSzPts val="1500"/>
              <a:buFont typeface="Raleway"/>
              <a:buNone/>
              <a:defRPr>
                <a:latin typeface="Raleway"/>
                <a:ea typeface="Raleway"/>
                <a:cs typeface="Raleway"/>
                <a:sym typeface="Raleway"/>
              </a:defRPr>
            </a:lvl6pPr>
            <a:lvl7pPr lvl="6" algn="ctr" rtl="0">
              <a:spcBef>
                <a:spcPts val="1600"/>
              </a:spcBef>
              <a:spcAft>
                <a:spcPts val="0"/>
              </a:spcAft>
              <a:buSzPts val="1500"/>
              <a:buFont typeface="Raleway"/>
              <a:buNone/>
              <a:defRPr>
                <a:latin typeface="Raleway"/>
                <a:ea typeface="Raleway"/>
                <a:cs typeface="Raleway"/>
                <a:sym typeface="Raleway"/>
              </a:defRPr>
            </a:lvl7pPr>
            <a:lvl8pPr lvl="7" algn="ctr" rtl="0">
              <a:spcBef>
                <a:spcPts val="1600"/>
              </a:spcBef>
              <a:spcAft>
                <a:spcPts val="0"/>
              </a:spcAft>
              <a:buSzPts val="1500"/>
              <a:buFont typeface="Raleway"/>
              <a:buNone/>
              <a:defRPr>
                <a:latin typeface="Raleway"/>
                <a:ea typeface="Raleway"/>
                <a:cs typeface="Raleway"/>
                <a:sym typeface="Raleway"/>
              </a:defRPr>
            </a:lvl8pPr>
            <a:lvl9pPr lvl="8" algn="ctr" rtl="0">
              <a:spcBef>
                <a:spcPts val="1600"/>
              </a:spcBef>
              <a:spcAft>
                <a:spcPts val="1600"/>
              </a:spcAft>
              <a:buSzPts val="1500"/>
              <a:buFont typeface="Raleway"/>
              <a:buNone/>
              <a:defRPr>
                <a:latin typeface="Raleway"/>
                <a:ea typeface="Raleway"/>
                <a:cs typeface="Raleway"/>
                <a:sym typeface="Raleway"/>
              </a:defRPr>
            </a:lvl9pPr>
          </a:lstStyle>
          <a:p>
            <a:endParaRPr/>
          </a:p>
        </p:txBody>
      </p:sp>
      <p:sp>
        <p:nvSpPr>
          <p:cNvPr id="83" name="Google Shape;83;p15"/>
          <p:cNvSpPr txBox="1">
            <a:spLocks noGrp="1"/>
          </p:cNvSpPr>
          <p:nvPr>
            <p:ph type="subTitle" idx="2"/>
          </p:nvPr>
        </p:nvSpPr>
        <p:spPr>
          <a:xfrm>
            <a:off x="3747050" y="4385967"/>
            <a:ext cx="1712100" cy="10460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None/>
              <a:defRPr sz="1400">
                <a:solidFill>
                  <a:srgbClr val="000000"/>
                </a:solidFill>
              </a:defRPr>
            </a:lvl1pPr>
            <a:lvl2pPr lvl="1"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2pPr>
            <a:lvl3pPr lvl="2"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3pPr>
            <a:lvl4pPr lvl="3"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4pPr>
            <a:lvl5pPr lvl="4"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5pPr>
            <a:lvl6pPr lvl="5"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6pPr>
            <a:lvl7pPr lvl="6"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7pPr>
            <a:lvl8pPr lvl="7"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8pPr>
            <a:lvl9pPr lvl="8" algn="ctr" rtl="0">
              <a:spcBef>
                <a:spcPts val="1600"/>
              </a:spcBef>
              <a:spcAft>
                <a:spcPts val="1600"/>
              </a:spcAft>
              <a:buClr>
                <a:srgbClr val="000000"/>
              </a:buClr>
              <a:buSzPts val="1500"/>
              <a:buFont typeface="Raleway"/>
              <a:buNone/>
              <a:defRPr>
                <a:solidFill>
                  <a:srgbClr val="000000"/>
                </a:solidFill>
                <a:latin typeface="Raleway"/>
                <a:ea typeface="Raleway"/>
                <a:cs typeface="Raleway"/>
                <a:sym typeface="Raleway"/>
              </a:defRPr>
            </a:lvl9pPr>
          </a:lstStyle>
          <a:p>
            <a:endParaRPr/>
          </a:p>
        </p:txBody>
      </p:sp>
      <p:sp>
        <p:nvSpPr>
          <p:cNvPr id="84" name="Google Shape;84;p15"/>
          <p:cNvSpPr txBox="1">
            <a:spLocks noGrp="1"/>
          </p:cNvSpPr>
          <p:nvPr>
            <p:ph type="subTitle" idx="3"/>
          </p:nvPr>
        </p:nvSpPr>
        <p:spPr>
          <a:xfrm>
            <a:off x="6702200" y="4385967"/>
            <a:ext cx="1712100" cy="10460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400"/>
              <a:buNone/>
              <a:defRPr sz="1400">
                <a:solidFill>
                  <a:srgbClr val="000000"/>
                </a:solidFill>
              </a:defRPr>
            </a:lvl1pPr>
            <a:lvl2pPr lvl="1"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2pPr>
            <a:lvl3pPr lvl="2"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3pPr>
            <a:lvl4pPr lvl="3"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4pPr>
            <a:lvl5pPr lvl="4"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5pPr>
            <a:lvl6pPr lvl="5"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6pPr>
            <a:lvl7pPr lvl="6"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7pPr>
            <a:lvl8pPr lvl="7" algn="ctr" rtl="0">
              <a:spcBef>
                <a:spcPts val="1600"/>
              </a:spcBef>
              <a:spcAft>
                <a:spcPts val="0"/>
              </a:spcAft>
              <a:buClr>
                <a:srgbClr val="000000"/>
              </a:buClr>
              <a:buSzPts val="1500"/>
              <a:buFont typeface="Raleway"/>
              <a:buNone/>
              <a:defRPr>
                <a:solidFill>
                  <a:srgbClr val="000000"/>
                </a:solidFill>
                <a:latin typeface="Raleway"/>
                <a:ea typeface="Raleway"/>
                <a:cs typeface="Raleway"/>
                <a:sym typeface="Raleway"/>
              </a:defRPr>
            </a:lvl8pPr>
            <a:lvl9pPr lvl="8" algn="ctr" rtl="0">
              <a:spcBef>
                <a:spcPts val="1600"/>
              </a:spcBef>
              <a:spcAft>
                <a:spcPts val="1600"/>
              </a:spcAft>
              <a:buClr>
                <a:srgbClr val="000000"/>
              </a:buClr>
              <a:buSzPts val="1500"/>
              <a:buFont typeface="Raleway"/>
              <a:buNone/>
              <a:defRPr>
                <a:solidFill>
                  <a:srgbClr val="000000"/>
                </a:solidFill>
                <a:latin typeface="Raleway"/>
                <a:ea typeface="Raleway"/>
                <a:cs typeface="Raleway"/>
                <a:sym typeface="Raleway"/>
              </a:defRPr>
            </a:lvl9pPr>
          </a:lstStyle>
          <a:p>
            <a:endParaRPr/>
          </a:p>
        </p:txBody>
      </p:sp>
      <p:sp>
        <p:nvSpPr>
          <p:cNvPr id="85" name="Google Shape;85;p15"/>
          <p:cNvSpPr txBox="1">
            <a:spLocks noGrp="1"/>
          </p:cNvSpPr>
          <p:nvPr>
            <p:ph type="subTitle" idx="4"/>
          </p:nvPr>
        </p:nvSpPr>
        <p:spPr>
          <a:xfrm>
            <a:off x="1012075" y="3772633"/>
            <a:ext cx="1479300" cy="570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1pPr>
            <a:lvl2pPr lvl="1"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2pPr>
            <a:lvl3pPr lvl="2"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3pPr>
            <a:lvl4pPr lvl="3"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4pPr>
            <a:lvl5pPr lvl="4"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5pPr>
            <a:lvl6pPr lvl="5"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6pPr>
            <a:lvl7pPr lvl="6"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7pPr>
            <a:lvl8pPr lvl="7" algn="ctr" rtl="0">
              <a:spcBef>
                <a:spcPts val="1600"/>
              </a:spcBef>
              <a:spcAft>
                <a:spcPts val="0"/>
              </a:spcAft>
              <a:buClr>
                <a:schemeClr val="dk1"/>
              </a:buClr>
              <a:buSzPts val="1500"/>
              <a:buFont typeface="Bebas Neue"/>
              <a:buNone/>
              <a:defRPr>
                <a:solidFill>
                  <a:schemeClr val="dk1"/>
                </a:solidFill>
                <a:latin typeface="Bebas Neue"/>
                <a:ea typeface="Bebas Neue"/>
                <a:cs typeface="Bebas Neue"/>
                <a:sym typeface="Bebas Neue"/>
              </a:defRPr>
            </a:lvl8pPr>
            <a:lvl9pPr lvl="8" algn="ctr" rtl="0">
              <a:spcBef>
                <a:spcPts val="1600"/>
              </a:spcBef>
              <a:spcAft>
                <a:spcPts val="1600"/>
              </a:spcAft>
              <a:buClr>
                <a:schemeClr val="dk1"/>
              </a:buClr>
              <a:buSzPts val="1500"/>
              <a:buFont typeface="Bebas Neue"/>
              <a:buNone/>
              <a:defRPr>
                <a:solidFill>
                  <a:schemeClr val="dk1"/>
                </a:solidFill>
                <a:latin typeface="Bebas Neue"/>
                <a:ea typeface="Bebas Neue"/>
                <a:cs typeface="Bebas Neue"/>
                <a:sym typeface="Bebas Neue"/>
              </a:defRPr>
            </a:lvl9pPr>
          </a:lstStyle>
          <a:p>
            <a:endParaRPr/>
          </a:p>
        </p:txBody>
      </p:sp>
      <p:sp>
        <p:nvSpPr>
          <p:cNvPr id="86" name="Google Shape;86;p15"/>
          <p:cNvSpPr txBox="1">
            <a:spLocks noGrp="1"/>
          </p:cNvSpPr>
          <p:nvPr>
            <p:ph type="subTitle" idx="5"/>
          </p:nvPr>
        </p:nvSpPr>
        <p:spPr>
          <a:xfrm>
            <a:off x="3863450" y="3772633"/>
            <a:ext cx="1479300" cy="570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1pPr>
            <a:lvl2pPr lvl="1"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algn="ctr" rtl="0">
              <a:spcBef>
                <a:spcPts val="1600"/>
              </a:spcBef>
              <a:spcAft>
                <a:spcPts val="1600"/>
              </a:spcAft>
              <a:buClr>
                <a:schemeClr val="dk1"/>
              </a:buClr>
              <a:buSzPts val="2000"/>
              <a:buFont typeface="Bebas Neue"/>
              <a:buNone/>
              <a:defRPr sz="2000">
                <a:solidFill>
                  <a:schemeClr val="dk1"/>
                </a:solidFill>
                <a:latin typeface="Bebas Neue"/>
                <a:ea typeface="Bebas Neue"/>
                <a:cs typeface="Bebas Neue"/>
                <a:sym typeface="Bebas Neue"/>
              </a:defRPr>
            </a:lvl9pPr>
          </a:lstStyle>
          <a:p>
            <a:endParaRPr/>
          </a:p>
        </p:txBody>
      </p:sp>
      <p:sp>
        <p:nvSpPr>
          <p:cNvPr id="87" name="Google Shape;87;p15"/>
          <p:cNvSpPr txBox="1">
            <a:spLocks noGrp="1"/>
          </p:cNvSpPr>
          <p:nvPr>
            <p:ph type="subTitle" idx="6"/>
          </p:nvPr>
        </p:nvSpPr>
        <p:spPr>
          <a:xfrm>
            <a:off x="6753650" y="3811700"/>
            <a:ext cx="1609200" cy="570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1pPr>
            <a:lvl2pPr lvl="1"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algn="ctr"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algn="ctr" rtl="0">
              <a:spcBef>
                <a:spcPts val="1600"/>
              </a:spcBef>
              <a:spcAft>
                <a:spcPts val="1600"/>
              </a:spcAft>
              <a:buClr>
                <a:schemeClr val="dk1"/>
              </a:buClr>
              <a:buSzPts val="2000"/>
              <a:buFont typeface="Bebas Neue"/>
              <a:buNone/>
              <a:defRPr sz="2000">
                <a:solidFill>
                  <a:schemeClr val="dk1"/>
                </a:solidFill>
                <a:latin typeface="Bebas Neue"/>
                <a:ea typeface="Bebas Neue"/>
                <a:cs typeface="Bebas Neue"/>
                <a:sym typeface="Bebas Neue"/>
              </a:defRPr>
            </a:lvl9pPr>
          </a:lstStyle>
          <a:p>
            <a:endParaRPr/>
          </a:p>
        </p:txBody>
      </p:sp>
      <p:sp>
        <p:nvSpPr>
          <p:cNvPr id="2" name="TextBox 1">
            <a:extLst>
              <a:ext uri="{FF2B5EF4-FFF2-40B4-BE49-F238E27FC236}">
                <a16:creationId xmlns:a16="http://schemas.microsoft.com/office/drawing/2014/main" id="{2045894B-52C3-A159-BE7A-AF3DD4E8E18B}"/>
              </a:ext>
            </a:extLst>
          </p:cNvPr>
          <p:cNvSpPr txBox="1"/>
          <p:nvPr userDrawn="1"/>
        </p:nvSpPr>
        <p:spPr>
          <a:xfrm>
            <a:off x="8150642" y="6447632"/>
            <a:ext cx="1986116" cy="369332"/>
          </a:xfrm>
          <a:prstGeom prst="rect">
            <a:avLst/>
          </a:prstGeom>
          <a:noFill/>
        </p:spPr>
        <p:txBody>
          <a:bodyPr wrap="square" rtlCol="0">
            <a:spAutoFit/>
          </a:bodyPr>
          <a:lstStyle/>
          <a:p>
            <a:r>
              <a:rPr lang="en-US" dirty="0"/>
              <a:t>Belanger</a:t>
            </a:r>
          </a:p>
        </p:txBody>
      </p:sp>
    </p:spTree>
    <p:extLst>
      <p:ext uri="{BB962C8B-B14F-4D97-AF65-F5344CB8AC3E}">
        <p14:creationId xmlns:p14="http://schemas.microsoft.com/office/powerpoint/2010/main" val="1224630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88"/>
        <p:cNvGrpSpPr/>
        <p:nvPr/>
      </p:nvGrpSpPr>
      <p:grpSpPr>
        <a:xfrm>
          <a:off x="0" y="0"/>
          <a:ext cx="0" cy="0"/>
          <a:chOff x="0" y="0"/>
          <a:chExt cx="0" cy="0"/>
        </a:xfrm>
      </p:grpSpPr>
      <p:sp>
        <p:nvSpPr>
          <p:cNvPr id="89" name="Google Shape;89;p16"/>
          <p:cNvSpPr/>
          <p:nvPr/>
        </p:nvSpPr>
        <p:spPr>
          <a:xfrm>
            <a:off x="300" y="6429600"/>
            <a:ext cx="9143700" cy="428400"/>
          </a:xfrm>
          <a:prstGeom prst="rect">
            <a:avLst/>
          </a:prstGeom>
          <a:solidFill>
            <a:srgbClr val="F9CB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txBox="1">
            <a:spLocks noGrp="1"/>
          </p:cNvSpPr>
          <p:nvPr>
            <p:ph type="title"/>
          </p:nvPr>
        </p:nvSpPr>
        <p:spPr>
          <a:xfrm>
            <a:off x="682200" y="657951"/>
            <a:ext cx="7779600" cy="979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91" name="Google Shape;91;p16"/>
          <p:cNvCxnSpPr/>
          <p:nvPr/>
        </p:nvCxnSpPr>
        <p:spPr>
          <a:xfrm>
            <a:off x="3137650" y="2047867"/>
            <a:ext cx="0" cy="3292000"/>
          </a:xfrm>
          <a:prstGeom prst="straightConnector1">
            <a:avLst/>
          </a:prstGeom>
          <a:noFill/>
          <a:ln w="19050" cap="flat" cmpd="sng">
            <a:solidFill>
              <a:srgbClr val="F6B26B"/>
            </a:solidFill>
            <a:prstDash val="solid"/>
            <a:round/>
            <a:headEnd type="oval" w="med" len="med"/>
            <a:tailEnd type="oval" w="med" len="med"/>
          </a:ln>
        </p:spPr>
      </p:cxnSp>
      <p:cxnSp>
        <p:nvCxnSpPr>
          <p:cNvPr id="92" name="Google Shape;92;p16"/>
          <p:cNvCxnSpPr/>
          <p:nvPr/>
        </p:nvCxnSpPr>
        <p:spPr>
          <a:xfrm>
            <a:off x="6031450" y="2047867"/>
            <a:ext cx="0" cy="3292000"/>
          </a:xfrm>
          <a:prstGeom prst="straightConnector1">
            <a:avLst/>
          </a:prstGeom>
          <a:noFill/>
          <a:ln w="19050" cap="flat" cmpd="sng">
            <a:solidFill>
              <a:srgbClr val="F6B26B"/>
            </a:solidFill>
            <a:prstDash val="solid"/>
            <a:round/>
            <a:headEnd type="oval" w="med" len="med"/>
            <a:tailEnd type="oval" w="med" len="med"/>
          </a:ln>
        </p:spPr>
      </p:cxnSp>
      <p:sp>
        <p:nvSpPr>
          <p:cNvPr id="93" name="Google Shape;93;p16"/>
          <p:cNvSpPr txBox="1">
            <a:spLocks noGrp="1"/>
          </p:cNvSpPr>
          <p:nvPr>
            <p:ph type="subTitle" idx="1"/>
          </p:nvPr>
        </p:nvSpPr>
        <p:spPr>
          <a:xfrm>
            <a:off x="710650" y="3539600"/>
            <a:ext cx="1960200" cy="1442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1500"/>
              <a:buNone/>
              <a:defRPr/>
            </a:lvl1pPr>
            <a:lvl2pPr lvl="1" rtl="0">
              <a:spcBef>
                <a:spcPts val="1600"/>
              </a:spcBef>
              <a:spcAft>
                <a:spcPts val="0"/>
              </a:spcAft>
              <a:buSzPts val="1500"/>
              <a:buNone/>
              <a:defRPr/>
            </a:lvl2pPr>
            <a:lvl3pPr lvl="2" rtl="0">
              <a:spcBef>
                <a:spcPts val="1600"/>
              </a:spcBef>
              <a:spcAft>
                <a:spcPts val="0"/>
              </a:spcAft>
              <a:buSzPts val="1500"/>
              <a:buNone/>
              <a:defRPr/>
            </a:lvl3pPr>
            <a:lvl4pPr lvl="3" rtl="0">
              <a:spcBef>
                <a:spcPts val="1600"/>
              </a:spcBef>
              <a:spcAft>
                <a:spcPts val="0"/>
              </a:spcAft>
              <a:buSzPts val="1500"/>
              <a:buNone/>
              <a:defRPr/>
            </a:lvl4pPr>
            <a:lvl5pPr lvl="4" rtl="0">
              <a:spcBef>
                <a:spcPts val="1600"/>
              </a:spcBef>
              <a:spcAft>
                <a:spcPts val="0"/>
              </a:spcAft>
              <a:buSzPts val="1500"/>
              <a:buNone/>
              <a:defRPr/>
            </a:lvl5pPr>
            <a:lvl6pPr lvl="5" rtl="0">
              <a:spcBef>
                <a:spcPts val="1600"/>
              </a:spcBef>
              <a:spcAft>
                <a:spcPts val="0"/>
              </a:spcAft>
              <a:buSzPts val="1500"/>
              <a:buNone/>
              <a:defRPr/>
            </a:lvl6pPr>
            <a:lvl7pPr lvl="6" rtl="0">
              <a:spcBef>
                <a:spcPts val="1600"/>
              </a:spcBef>
              <a:spcAft>
                <a:spcPts val="0"/>
              </a:spcAft>
              <a:buSzPts val="1500"/>
              <a:buNone/>
              <a:defRPr/>
            </a:lvl7pPr>
            <a:lvl8pPr lvl="7" rtl="0">
              <a:spcBef>
                <a:spcPts val="1600"/>
              </a:spcBef>
              <a:spcAft>
                <a:spcPts val="0"/>
              </a:spcAft>
              <a:buSzPts val="1500"/>
              <a:buNone/>
              <a:defRPr/>
            </a:lvl8pPr>
            <a:lvl9pPr lvl="8" rtl="0">
              <a:spcBef>
                <a:spcPts val="1600"/>
              </a:spcBef>
              <a:spcAft>
                <a:spcPts val="1600"/>
              </a:spcAft>
              <a:buSzPts val="1500"/>
              <a:buNone/>
              <a:defRPr/>
            </a:lvl9pPr>
          </a:lstStyle>
          <a:p>
            <a:endParaRPr/>
          </a:p>
        </p:txBody>
      </p:sp>
      <p:sp>
        <p:nvSpPr>
          <p:cNvPr id="94" name="Google Shape;94;p16"/>
          <p:cNvSpPr txBox="1">
            <a:spLocks noGrp="1"/>
          </p:cNvSpPr>
          <p:nvPr>
            <p:ph type="subTitle" idx="2"/>
          </p:nvPr>
        </p:nvSpPr>
        <p:spPr>
          <a:xfrm>
            <a:off x="3604450" y="3539600"/>
            <a:ext cx="1960200" cy="1442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1500"/>
              <a:buNone/>
              <a:defRPr/>
            </a:lvl1pPr>
            <a:lvl2pPr lvl="1" rtl="0">
              <a:spcBef>
                <a:spcPts val="1600"/>
              </a:spcBef>
              <a:spcAft>
                <a:spcPts val="0"/>
              </a:spcAft>
              <a:buSzPts val="1500"/>
              <a:buNone/>
              <a:defRPr/>
            </a:lvl2pPr>
            <a:lvl3pPr lvl="2" rtl="0">
              <a:spcBef>
                <a:spcPts val="1600"/>
              </a:spcBef>
              <a:spcAft>
                <a:spcPts val="0"/>
              </a:spcAft>
              <a:buSzPts val="1500"/>
              <a:buNone/>
              <a:defRPr/>
            </a:lvl3pPr>
            <a:lvl4pPr lvl="3" rtl="0">
              <a:spcBef>
                <a:spcPts val="1600"/>
              </a:spcBef>
              <a:spcAft>
                <a:spcPts val="0"/>
              </a:spcAft>
              <a:buSzPts val="1500"/>
              <a:buNone/>
              <a:defRPr/>
            </a:lvl4pPr>
            <a:lvl5pPr lvl="4" rtl="0">
              <a:spcBef>
                <a:spcPts val="1600"/>
              </a:spcBef>
              <a:spcAft>
                <a:spcPts val="0"/>
              </a:spcAft>
              <a:buSzPts val="1500"/>
              <a:buNone/>
              <a:defRPr/>
            </a:lvl5pPr>
            <a:lvl6pPr lvl="5" rtl="0">
              <a:spcBef>
                <a:spcPts val="1600"/>
              </a:spcBef>
              <a:spcAft>
                <a:spcPts val="0"/>
              </a:spcAft>
              <a:buSzPts val="1500"/>
              <a:buNone/>
              <a:defRPr/>
            </a:lvl6pPr>
            <a:lvl7pPr lvl="6" rtl="0">
              <a:spcBef>
                <a:spcPts val="1600"/>
              </a:spcBef>
              <a:spcAft>
                <a:spcPts val="0"/>
              </a:spcAft>
              <a:buSzPts val="1500"/>
              <a:buNone/>
              <a:defRPr/>
            </a:lvl7pPr>
            <a:lvl8pPr lvl="7" rtl="0">
              <a:spcBef>
                <a:spcPts val="1600"/>
              </a:spcBef>
              <a:spcAft>
                <a:spcPts val="0"/>
              </a:spcAft>
              <a:buSzPts val="1500"/>
              <a:buNone/>
              <a:defRPr/>
            </a:lvl8pPr>
            <a:lvl9pPr lvl="8" rtl="0">
              <a:spcBef>
                <a:spcPts val="1600"/>
              </a:spcBef>
              <a:spcAft>
                <a:spcPts val="1600"/>
              </a:spcAft>
              <a:buSzPts val="1500"/>
              <a:buNone/>
              <a:defRPr/>
            </a:lvl9pPr>
          </a:lstStyle>
          <a:p>
            <a:endParaRPr/>
          </a:p>
        </p:txBody>
      </p:sp>
      <p:sp>
        <p:nvSpPr>
          <p:cNvPr id="95" name="Google Shape;95;p16"/>
          <p:cNvSpPr txBox="1">
            <a:spLocks noGrp="1"/>
          </p:cNvSpPr>
          <p:nvPr>
            <p:ph type="subTitle" idx="3"/>
          </p:nvPr>
        </p:nvSpPr>
        <p:spPr>
          <a:xfrm>
            <a:off x="6498250" y="3539600"/>
            <a:ext cx="1960200" cy="14424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1500"/>
              <a:buNone/>
              <a:defRPr/>
            </a:lvl1pPr>
            <a:lvl2pPr lvl="1" rtl="0">
              <a:spcBef>
                <a:spcPts val="1600"/>
              </a:spcBef>
              <a:spcAft>
                <a:spcPts val="0"/>
              </a:spcAft>
              <a:buSzPts val="1500"/>
              <a:buNone/>
              <a:defRPr/>
            </a:lvl2pPr>
            <a:lvl3pPr lvl="2" rtl="0">
              <a:spcBef>
                <a:spcPts val="1600"/>
              </a:spcBef>
              <a:spcAft>
                <a:spcPts val="0"/>
              </a:spcAft>
              <a:buSzPts val="1500"/>
              <a:buNone/>
              <a:defRPr/>
            </a:lvl3pPr>
            <a:lvl4pPr lvl="3" rtl="0">
              <a:spcBef>
                <a:spcPts val="1600"/>
              </a:spcBef>
              <a:spcAft>
                <a:spcPts val="0"/>
              </a:spcAft>
              <a:buSzPts val="1500"/>
              <a:buNone/>
              <a:defRPr/>
            </a:lvl4pPr>
            <a:lvl5pPr lvl="4" rtl="0">
              <a:spcBef>
                <a:spcPts val="1600"/>
              </a:spcBef>
              <a:spcAft>
                <a:spcPts val="0"/>
              </a:spcAft>
              <a:buSzPts val="1500"/>
              <a:buNone/>
              <a:defRPr/>
            </a:lvl5pPr>
            <a:lvl6pPr lvl="5" rtl="0">
              <a:spcBef>
                <a:spcPts val="1600"/>
              </a:spcBef>
              <a:spcAft>
                <a:spcPts val="0"/>
              </a:spcAft>
              <a:buSzPts val="1500"/>
              <a:buNone/>
              <a:defRPr/>
            </a:lvl6pPr>
            <a:lvl7pPr lvl="6" rtl="0">
              <a:spcBef>
                <a:spcPts val="1600"/>
              </a:spcBef>
              <a:spcAft>
                <a:spcPts val="0"/>
              </a:spcAft>
              <a:buSzPts val="1500"/>
              <a:buNone/>
              <a:defRPr/>
            </a:lvl7pPr>
            <a:lvl8pPr lvl="7" rtl="0">
              <a:spcBef>
                <a:spcPts val="1600"/>
              </a:spcBef>
              <a:spcAft>
                <a:spcPts val="0"/>
              </a:spcAft>
              <a:buSzPts val="1500"/>
              <a:buNone/>
              <a:defRPr/>
            </a:lvl8pPr>
            <a:lvl9pPr lvl="8" rtl="0">
              <a:spcBef>
                <a:spcPts val="1600"/>
              </a:spcBef>
              <a:spcAft>
                <a:spcPts val="1600"/>
              </a:spcAft>
              <a:buSzPts val="1500"/>
              <a:buNone/>
              <a:defRPr/>
            </a:lvl9pPr>
          </a:lstStyle>
          <a:p>
            <a:endParaRPr/>
          </a:p>
        </p:txBody>
      </p:sp>
      <p:sp>
        <p:nvSpPr>
          <p:cNvPr id="96" name="Google Shape;96;p16"/>
          <p:cNvSpPr txBox="1">
            <a:spLocks noGrp="1"/>
          </p:cNvSpPr>
          <p:nvPr>
            <p:ph type="subTitle" idx="4"/>
          </p:nvPr>
        </p:nvSpPr>
        <p:spPr>
          <a:xfrm>
            <a:off x="710650" y="2972867"/>
            <a:ext cx="1960200" cy="566800"/>
          </a:xfrm>
          <a:prstGeom prst="rect">
            <a:avLst/>
          </a:prstGeom>
          <a:solidFill>
            <a:schemeClr val="accent1"/>
          </a:solidFill>
        </p:spPr>
        <p:txBody>
          <a:bodyPr spcFirstLastPara="1" wrap="square" lIns="91425" tIns="91425" rIns="91425" bIns="91425" anchor="t" anchorCtr="0">
            <a:noAutofit/>
          </a:bodyPr>
          <a:lstStyle>
            <a:lvl1pPr lvl="0">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1pPr>
            <a:lvl2pPr lvl="1">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a:spcBef>
                <a:spcPts val="1600"/>
              </a:spcBef>
              <a:spcAft>
                <a:spcPts val="1600"/>
              </a:spcAft>
              <a:buClr>
                <a:schemeClr val="dk1"/>
              </a:buClr>
              <a:buSzPts val="2000"/>
              <a:buFont typeface="Bebas Neue"/>
              <a:buNone/>
              <a:defRPr sz="2000">
                <a:solidFill>
                  <a:schemeClr val="dk1"/>
                </a:solidFill>
                <a:latin typeface="Bebas Neue"/>
                <a:ea typeface="Bebas Neue"/>
                <a:cs typeface="Bebas Neue"/>
                <a:sym typeface="Bebas Neue"/>
              </a:defRPr>
            </a:lvl9pPr>
          </a:lstStyle>
          <a:p>
            <a:endParaRPr/>
          </a:p>
        </p:txBody>
      </p:sp>
      <p:sp>
        <p:nvSpPr>
          <p:cNvPr id="97" name="Google Shape;97;p16"/>
          <p:cNvSpPr txBox="1">
            <a:spLocks noGrp="1"/>
          </p:cNvSpPr>
          <p:nvPr>
            <p:ph type="subTitle" idx="5"/>
          </p:nvPr>
        </p:nvSpPr>
        <p:spPr>
          <a:xfrm>
            <a:off x="3604450" y="2972867"/>
            <a:ext cx="1960200" cy="566800"/>
          </a:xfrm>
          <a:prstGeom prst="rect">
            <a:avLst/>
          </a:prstGeom>
          <a:solidFill>
            <a:schemeClr val="accent1"/>
          </a:solidFill>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1pPr>
            <a:lvl2pPr lvl="1"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rtl="0">
              <a:spcBef>
                <a:spcPts val="1600"/>
              </a:spcBef>
              <a:spcAft>
                <a:spcPts val="1600"/>
              </a:spcAft>
              <a:buClr>
                <a:schemeClr val="dk1"/>
              </a:buClr>
              <a:buSzPts val="2000"/>
              <a:buFont typeface="Bebas Neue"/>
              <a:buNone/>
              <a:defRPr sz="2000">
                <a:solidFill>
                  <a:schemeClr val="dk1"/>
                </a:solidFill>
                <a:latin typeface="Bebas Neue"/>
                <a:ea typeface="Bebas Neue"/>
                <a:cs typeface="Bebas Neue"/>
                <a:sym typeface="Bebas Neue"/>
              </a:defRPr>
            </a:lvl9pPr>
          </a:lstStyle>
          <a:p>
            <a:endParaRPr/>
          </a:p>
        </p:txBody>
      </p:sp>
      <p:sp>
        <p:nvSpPr>
          <p:cNvPr id="98" name="Google Shape;98;p16"/>
          <p:cNvSpPr txBox="1">
            <a:spLocks noGrp="1"/>
          </p:cNvSpPr>
          <p:nvPr>
            <p:ph type="subTitle" idx="6"/>
          </p:nvPr>
        </p:nvSpPr>
        <p:spPr>
          <a:xfrm>
            <a:off x="6498250" y="2972867"/>
            <a:ext cx="1960200" cy="566800"/>
          </a:xfrm>
          <a:prstGeom prst="rect">
            <a:avLst/>
          </a:prstGeom>
          <a:solidFill>
            <a:schemeClr val="accent1"/>
          </a:solidFill>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1pPr>
            <a:lvl2pPr lvl="1"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2pPr>
            <a:lvl3pPr lvl="2"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3pPr>
            <a:lvl4pPr lvl="3"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4pPr>
            <a:lvl5pPr lvl="4"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5pPr>
            <a:lvl6pPr lvl="5"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6pPr>
            <a:lvl7pPr lvl="6"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7pPr>
            <a:lvl8pPr lvl="7" rtl="0">
              <a:spcBef>
                <a:spcPts val="1600"/>
              </a:spcBef>
              <a:spcAft>
                <a:spcPts val="0"/>
              </a:spcAft>
              <a:buClr>
                <a:schemeClr val="dk1"/>
              </a:buClr>
              <a:buSzPts val="2000"/>
              <a:buFont typeface="Bebas Neue"/>
              <a:buNone/>
              <a:defRPr sz="2000">
                <a:solidFill>
                  <a:schemeClr val="dk1"/>
                </a:solidFill>
                <a:latin typeface="Bebas Neue"/>
                <a:ea typeface="Bebas Neue"/>
                <a:cs typeface="Bebas Neue"/>
                <a:sym typeface="Bebas Neue"/>
              </a:defRPr>
            </a:lvl8pPr>
            <a:lvl9pPr lvl="8" rtl="0">
              <a:spcBef>
                <a:spcPts val="1600"/>
              </a:spcBef>
              <a:spcAft>
                <a:spcPts val="1600"/>
              </a:spcAft>
              <a:buClr>
                <a:schemeClr val="dk1"/>
              </a:buClr>
              <a:buSzPts val="2000"/>
              <a:buFont typeface="Bebas Neue"/>
              <a:buNone/>
              <a:defRPr sz="2000">
                <a:solidFill>
                  <a:schemeClr val="dk1"/>
                </a:solidFill>
                <a:latin typeface="Bebas Neue"/>
                <a:ea typeface="Bebas Neue"/>
                <a:cs typeface="Bebas Neue"/>
                <a:sym typeface="Bebas Neue"/>
              </a:defRPr>
            </a:lvl9pPr>
          </a:lstStyle>
          <a:p>
            <a:endParaRPr/>
          </a:p>
        </p:txBody>
      </p:sp>
      <p:sp>
        <p:nvSpPr>
          <p:cNvPr id="2" name="TextBox 1">
            <a:extLst>
              <a:ext uri="{FF2B5EF4-FFF2-40B4-BE49-F238E27FC236}">
                <a16:creationId xmlns:a16="http://schemas.microsoft.com/office/drawing/2014/main" id="{F80D3683-F6B3-3C22-5F61-6C4DD3E9F757}"/>
              </a:ext>
            </a:extLst>
          </p:cNvPr>
          <p:cNvSpPr txBox="1"/>
          <p:nvPr userDrawn="1"/>
        </p:nvSpPr>
        <p:spPr>
          <a:xfrm>
            <a:off x="8150642" y="6447632"/>
            <a:ext cx="1986116" cy="369332"/>
          </a:xfrm>
          <a:prstGeom prst="rect">
            <a:avLst/>
          </a:prstGeom>
          <a:noFill/>
        </p:spPr>
        <p:txBody>
          <a:bodyPr wrap="square" rtlCol="0">
            <a:spAutoFit/>
          </a:bodyPr>
          <a:lstStyle/>
          <a:p>
            <a:r>
              <a:rPr lang="en-US" dirty="0"/>
              <a:t>Belanger</a:t>
            </a:r>
          </a:p>
        </p:txBody>
      </p:sp>
    </p:spTree>
    <p:extLst>
      <p:ext uri="{BB962C8B-B14F-4D97-AF65-F5344CB8AC3E}">
        <p14:creationId xmlns:p14="http://schemas.microsoft.com/office/powerpoint/2010/main" val="675823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22725" y="1024800"/>
            <a:ext cx="4500000" cy="28960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6000"/>
              <a:buNone/>
              <a:defRPr sz="86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22725" y="3920800"/>
            <a:ext cx="4500000" cy="574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800"/>
              <a:buNone/>
              <a:defRPr sz="1800">
                <a:solidFill>
                  <a:schemeClr val="dk1"/>
                </a:solidFill>
              </a:defRPr>
            </a:lvl2pPr>
            <a:lvl3pPr lvl="2" algn="ctr" rtl="0">
              <a:lnSpc>
                <a:spcPct val="100000"/>
              </a:lnSpc>
              <a:spcBef>
                <a:spcPts val="0"/>
              </a:spcBef>
              <a:spcAft>
                <a:spcPts val="0"/>
              </a:spcAft>
              <a:buClr>
                <a:schemeClr val="dk1"/>
              </a:buClr>
              <a:buSzPts val="1800"/>
              <a:buNone/>
              <a:defRPr sz="1800">
                <a:solidFill>
                  <a:schemeClr val="dk1"/>
                </a:solidFill>
              </a:defRPr>
            </a:lvl3pPr>
            <a:lvl4pPr lvl="3" algn="ctr" rtl="0">
              <a:lnSpc>
                <a:spcPct val="100000"/>
              </a:lnSpc>
              <a:spcBef>
                <a:spcPts val="0"/>
              </a:spcBef>
              <a:spcAft>
                <a:spcPts val="0"/>
              </a:spcAft>
              <a:buClr>
                <a:schemeClr val="dk1"/>
              </a:buClr>
              <a:buSzPts val="1800"/>
              <a:buNone/>
              <a:defRPr sz="1800">
                <a:solidFill>
                  <a:schemeClr val="dk1"/>
                </a:solidFill>
              </a:defRPr>
            </a:lvl4pPr>
            <a:lvl5pPr lvl="4" algn="ctr" rtl="0">
              <a:lnSpc>
                <a:spcPct val="100000"/>
              </a:lnSpc>
              <a:spcBef>
                <a:spcPts val="0"/>
              </a:spcBef>
              <a:spcAft>
                <a:spcPts val="0"/>
              </a:spcAft>
              <a:buClr>
                <a:schemeClr val="dk1"/>
              </a:buClr>
              <a:buSzPts val="1800"/>
              <a:buNone/>
              <a:defRPr sz="1800">
                <a:solidFill>
                  <a:schemeClr val="dk1"/>
                </a:solidFill>
              </a:defRPr>
            </a:lvl5pPr>
            <a:lvl6pPr lvl="5" algn="ctr" rtl="0">
              <a:lnSpc>
                <a:spcPct val="100000"/>
              </a:lnSpc>
              <a:spcBef>
                <a:spcPts val="0"/>
              </a:spcBef>
              <a:spcAft>
                <a:spcPts val="0"/>
              </a:spcAft>
              <a:buClr>
                <a:schemeClr val="dk1"/>
              </a:buClr>
              <a:buSzPts val="1800"/>
              <a:buNone/>
              <a:defRPr sz="1800">
                <a:solidFill>
                  <a:schemeClr val="dk1"/>
                </a:solidFill>
              </a:defRPr>
            </a:lvl6pPr>
            <a:lvl7pPr lvl="6" algn="ctr" rtl="0">
              <a:lnSpc>
                <a:spcPct val="100000"/>
              </a:lnSpc>
              <a:spcBef>
                <a:spcPts val="0"/>
              </a:spcBef>
              <a:spcAft>
                <a:spcPts val="0"/>
              </a:spcAft>
              <a:buClr>
                <a:schemeClr val="dk1"/>
              </a:buClr>
              <a:buSzPts val="1800"/>
              <a:buNone/>
              <a:defRPr sz="1800">
                <a:solidFill>
                  <a:schemeClr val="dk1"/>
                </a:solidFill>
              </a:defRPr>
            </a:lvl7pPr>
            <a:lvl8pPr lvl="7" algn="ctr" rtl="0">
              <a:lnSpc>
                <a:spcPct val="100000"/>
              </a:lnSpc>
              <a:spcBef>
                <a:spcPts val="0"/>
              </a:spcBef>
              <a:spcAft>
                <a:spcPts val="0"/>
              </a:spcAft>
              <a:buClr>
                <a:schemeClr val="dk1"/>
              </a:buClr>
              <a:buSzPts val="1800"/>
              <a:buNone/>
              <a:defRPr sz="1800">
                <a:solidFill>
                  <a:schemeClr val="dk1"/>
                </a:solidFill>
              </a:defRPr>
            </a:lvl8pPr>
            <a:lvl9pPr lvl="8" algn="ctr" rtl="0">
              <a:lnSpc>
                <a:spcPct val="100000"/>
              </a:lnSpc>
              <a:spcBef>
                <a:spcPts val="0"/>
              </a:spcBef>
              <a:spcAft>
                <a:spcPts val="0"/>
              </a:spcAft>
              <a:buClr>
                <a:schemeClr val="dk1"/>
              </a:buClr>
              <a:buSzPts val="1800"/>
              <a:buNone/>
              <a:defRPr sz="1800">
                <a:solidFill>
                  <a:schemeClr val="dk1"/>
                </a:solidFill>
              </a:defRPr>
            </a:lvl9pPr>
          </a:lstStyle>
          <a:p>
            <a:endParaRPr/>
          </a:p>
        </p:txBody>
      </p:sp>
      <p:grpSp>
        <p:nvGrpSpPr>
          <p:cNvPr id="11" name="Google Shape;11;p2"/>
          <p:cNvGrpSpPr/>
          <p:nvPr/>
        </p:nvGrpSpPr>
        <p:grpSpPr>
          <a:xfrm>
            <a:off x="-419800" y="4429867"/>
            <a:ext cx="4391425" cy="3414600"/>
            <a:chOff x="-419800" y="3322400"/>
            <a:chExt cx="4391425" cy="2560950"/>
          </a:xfrm>
        </p:grpSpPr>
        <p:sp>
          <p:nvSpPr>
            <p:cNvPr id="12" name="Google Shape;12;p2"/>
            <p:cNvSpPr/>
            <p:nvPr/>
          </p:nvSpPr>
          <p:spPr>
            <a:xfrm flipH="1">
              <a:off x="0" y="3592767"/>
              <a:ext cx="1738563" cy="1550654"/>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a:off x="-419800" y="33224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04575" y="4186225"/>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754335" y="431669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flipH="1">
              <a:off x="2009552" y="47982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411825" y="46559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7274138" y="-563009"/>
            <a:ext cx="2211340" cy="1525560"/>
            <a:chOff x="7274138" y="-422257"/>
            <a:chExt cx="2211340" cy="1144170"/>
          </a:xfrm>
        </p:grpSpPr>
        <p:sp>
          <p:nvSpPr>
            <p:cNvPr id="19" name="Google Shape;19;p2"/>
            <p:cNvSpPr/>
            <p:nvPr/>
          </p:nvSpPr>
          <p:spPr>
            <a:xfrm>
              <a:off x="7419934" y="-42225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274138" y="9396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flipH="1">
              <a:off x="8460548" y="738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723600" y="3530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189752" y="2730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298459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720140" y="2405592"/>
            <a:ext cx="7703700" cy="1724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72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 name="Google Shape;26;p3"/>
          <p:cNvSpPr txBox="1">
            <a:spLocks noGrp="1"/>
          </p:cNvSpPr>
          <p:nvPr>
            <p:ph type="title" idx="2" hasCustomPrompt="1"/>
          </p:nvPr>
        </p:nvSpPr>
        <p:spPr>
          <a:xfrm>
            <a:off x="719990" y="792007"/>
            <a:ext cx="7704000" cy="144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8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7" name="Google Shape;27;p3"/>
          <p:cNvSpPr txBox="1">
            <a:spLocks noGrp="1"/>
          </p:cNvSpPr>
          <p:nvPr>
            <p:ph type="subTitle" idx="1"/>
          </p:nvPr>
        </p:nvSpPr>
        <p:spPr>
          <a:xfrm>
            <a:off x="720140" y="4129592"/>
            <a:ext cx="7703700" cy="574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grpSp>
        <p:nvGrpSpPr>
          <p:cNvPr id="28" name="Google Shape;28;p3"/>
          <p:cNvGrpSpPr/>
          <p:nvPr/>
        </p:nvGrpSpPr>
        <p:grpSpPr>
          <a:xfrm>
            <a:off x="6422276" y="-124783"/>
            <a:ext cx="2781975" cy="2641483"/>
            <a:chOff x="6422275" y="-93587"/>
            <a:chExt cx="2781975" cy="1981112"/>
          </a:xfrm>
        </p:grpSpPr>
        <p:sp>
          <p:nvSpPr>
            <p:cNvPr id="29" name="Google Shape;29;p3"/>
            <p:cNvSpPr/>
            <p:nvPr/>
          </p:nvSpPr>
          <p:spPr>
            <a:xfrm rot="10800000" flipH="1">
              <a:off x="6816625" y="98"/>
              <a:ext cx="2333048" cy="1887427"/>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a:off x="8665150" y="76858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436275" y="136163"/>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7996752" y="3228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6815575" y="9422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10800000" flipH="1">
              <a:off x="6422275" y="-93587"/>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3"/>
          <p:cNvGrpSpPr/>
          <p:nvPr/>
        </p:nvGrpSpPr>
        <p:grpSpPr>
          <a:xfrm>
            <a:off x="-447625" y="3842601"/>
            <a:ext cx="5153207" cy="3459100"/>
            <a:chOff x="-447625" y="2881950"/>
            <a:chExt cx="5153207" cy="2594325"/>
          </a:xfrm>
        </p:grpSpPr>
        <p:sp>
          <p:nvSpPr>
            <p:cNvPr id="36" name="Google Shape;36;p3"/>
            <p:cNvSpPr/>
            <p:nvPr/>
          </p:nvSpPr>
          <p:spPr>
            <a:xfrm>
              <a:off x="0" y="3220324"/>
              <a:ext cx="4705582" cy="1923170"/>
            </a:xfrm>
            <a:custGeom>
              <a:avLst/>
              <a:gdLst/>
              <a:ahLst/>
              <a:cxnLst/>
              <a:rect l="l" t="t" r="r" b="b"/>
              <a:pathLst>
                <a:path w="147245" h="60179" extrusionOk="0">
                  <a:moveTo>
                    <a:pt x="138076" y="39889"/>
                  </a:moveTo>
                  <a:cubicBezTo>
                    <a:pt x="134385" y="37389"/>
                    <a:pt x="130122" y="36484"/>
                    <a:pt x="125479" y="36484"/>
                  </a:cubicBezTo>
                  <a:cubicBezTo>
                    <a:pt x="115238" y="36484"/>
                    <a:pt x="103141" y="40842"/>
                    <a:pt x="91209" y="41866"/>
                  </a:cubicBezTo>
                  <a:cubicBezTo>
                    <a:pt x="89519" y="42032"/>
                    <a:pt x="87899" y="42104"/>
                    <a:pt x="86351" y="42104"/>
                  </a:cubicBezTo>
                  <a:cubicBezTo>
                    <a:pt x="72206" y="42104"/>
                    <a:pt x="64537" y="35531"/>
                    <a:pt x="54297" y="18718"/>
                  </a:cubicBezTo>
                  <a:cubicBezTo>
                    <a:pt x="47034" y="6787"/>
                    <a:pt x="33245" y="0"/>
                    <a:pt x="19814" y="0"/>
                  </a:cubicBezTo>
                  <a:cubicBezTo>
                    <a:pt x="12812" y="0"/>
                    <a:pt x="5858" y="1834"/>
                    <a:pt x="0" y="5835"/>
                  </a:cubicBezTo>
                  <a:lnTo>
                    <a:pt x="0" y="60179"/>
                  </a:lnTo>
                  <a:lnTo>
                    <a:pt x="146769" y="60179"/>
                  </a:lnTo>
                  <a:cubicBezTo>
                    <a:pt x="147245" y="52677"/>
                    <a:pt x="145102" y="44676"/>
                    <a:pt x="138076" y="3988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rot="10800000">
              <a:off x="-447625" y="40063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10800000">
              <a:off x="-113350" y="288195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304575" y="463798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2479050" y="4186213"/>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flipH="1">
              <a:off x="1940552" y="43928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3100125" y="478416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652213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3"/>
        <p:cNvGrpSpPr/>
        <p:nvPr/>
      </p:nvGrpSpPr>
      <p:grpSpPr>
        <a:xfrm>
          <a:off x="0" y="0"/>
          <a:ext cx="0" cy="0"/>
          <a:chOff x="0" y="0"/>
          <a:chExt cx="0" cy="0"/>
        </a:xfrm>
      </p:grpSpPr>
      <p:sp>
        <p:nvSpPr>
          <p:cNvPr id="44" name="Google Shape;44;p4"/>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45" name="Google Shape;45;p4"/>
          <p:cNvSpPr txBox="1">
            <a:spLocks noGrp="1"/>
          </p:cNvSpPr>
          <p:nvPr>
            <p:ph type="body" idx="1"/>
          </p:nvPr>
        </p:nvSpPr>
        <p:spPr>
          <a:xfrm>
            <a:off x="2092350" y="1622400"/>
            <a:ext cx="4959300" cy="45156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accent2"/>
              </a:buClr>
              <a:buSzPts val="1400"/>
              <a:buChar char="●"/>
              <a:defRPr sz="1400"/>
            </a:lvl1pPr>
            <a:lvl2pPr marL="914400" lvl="1" indent="-317500" rtl="0">
              <a:lnSpc>
                <a:spcPct val="115000"/>
              </a:lnSpc>
              <a:spcBef>
                <a:spcPts val="100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46" name="Google Shape;46;p4"/>
          <p:cNvGrpSpPr/>
          <p:nvPr/>
        </p:nvGrpSpPr>
        <p:grpSpPr>
          <a:xfrm>
            <a:off x="-419800" y="4429867"/>
            <a:ext cx="4391425" cy="3414600"/>
            <a:chOff x="-419800" y="3322400"/>
            <a:chExt cx="4391425" cy="2560950"/>
          </a:xfrm>
        </p:grpSpPr>
        <p:sp>
          <p:nvSpPr>
            <p:cNvPr id="47" name="Google Shape;47;p4"/>
            <p:cNvSpPr/>
            <p:nvPr/>
          </p:nvSpPr>
          <p:spPr>
            <a:xfrm flipH="1">
              <a:off x="0" y="3592767"/>
              <a:ext cx="1738563" cy="1550654"/>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rot="10800000">
              <a:off x="-419800" y="33224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a:off x="304575" y="4186225"/>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a:off x="1754335" y="431669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flipH="1">
              <a:off x="2009552" y="47982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1411825" y="46559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53;p4"/>
          <p:cNvGrpSpPr/>
          <p:nvPr/>
        </p:nvGrpSpPr>
        <p:grpSpPr>
          <a:xfrm>
            <a:off x="7274138" y="-563009"/>
            <a:ext cx="2211340" cy="1525560"/>
            <a:chOff x="7274138" y="-422257"/>
            <a:chExt cx="2211340" cy="1144170"/>
          </a:xfrm>
        </p:grpSpPr>
        <p:sp>
          <p:nvSpPr>
            <p:cNvPr id="54" name="Google Shape;54;p4"/>
            <p:cNvSpPr/>
            <p:nvPr/>
          </p:nvSpPr>
          <p:spPr>
            <a:xfrm>
              <a:off x="7419934" y="-42225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a:off x="7274138" y="9396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flipH="1">
              <a:off x="8460548" y="738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a:off x="8723600" y="3530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8189752" y="2730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848512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9"/>
        <p:cNvGrpSpPr/>
        <p:nvPr/>
      </p:nvGrpSpPr>
      <p:grpSpPr>
        <a:xfrm>
          <a:off x="0" y="0"/>
          <a:ext cx="0" cy="0"/>
          <a:chOff x="0" y="0"/>
          <a:chExt cx="0" cy="0"/>
        </a:xfrm>
      </p:grpSpPr>
      <p:sp>
        <p:nvSpPr>
          <p:cNvPr id="60" name="Google Shape;60;p5"/>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61" name="Google Shape;61;p5"/>
          <p:cNvSpPr txBox="1">
            <a:spLocks noGrp="1"/>
          </p:cNvSpPr>
          <p:nvPr>
            <p:ph type="title" idx="2"/>
          </p:nvPr>
        </p:nvSpPr>
        <p:spPr>
          <a:xfrm>
            <a:off x="1277950" y="3499787"/>
            <a:ext cx="30579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2" name="Google Shape;62;p5"/>
          <p:cNvSpPr txBox="1">
            <a:spLocks noGrp="1"/>
          </p:cNvSpPr>
          <p:nvPr>
            <p:ph type="subTitle" idx="1"/>
          </p:nvPr>
        </p:nvSpPr>
        <p:spPr>
          <a:xfrm>
            <a:off x="1277950" y="3950987"/>
            <a:ext cx="3057900" cy="1248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3" name="Google Shape;63;p5"/>
          <p:cNvSpPr txBox="1">
            <a:spLocks noGrp="1"/>
          </p:cNvSpPr>
          <p:nvPr>
            <p:ph type="title" idx="3"/>
          </p:nvPr>
        </p:nvSpPr>
        <p:spPr>
          <a:xfrm>
            <a:off x="4808250" y="3499787"/>
            <a:ext cx="30579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4" name="Google Shape;64;p5"/>
          <p:cNvSpPr txBox="1">
            <a:spLocks noGrp="1"/>
          </p:cNvSpPr>
          <p:nvPr>
            <p:ph type="subTitle" idx="4"/>
          </p:nvPr>
        </p:nvSpPr>
        <p:spPr>
          <a:xfrm>
            <a:off x="4808250" y="3950987"/>
            <a:ext cx="3057900" cy="1248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grpSp>
        <p:nvGrpSpPr>
          <p:cNvPr id="65" name="Google Shape;65;p5"/>
          <p:cNvGrpSpPr/>
          <p:nvPr/>
        </p:nvGrpSpPr>
        <p:grpSpPr>
          <a:xfrm flipH="1">
            <a:off x="-453600" y="-401100"/>
            <a:ext cx="3315963" cy="2425767"/>
            <a:chOff x="6281538" y="-300825"/>
            <a:chExt cx="3315963" cy="1819325"/>
          </a:xfrm>
        </p:grpSpPr>
        <p:sp>
          <p:nvSpPr>
            <p:cNvPr id="66" name="Google Shape;66;p5"/>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5"/>
          <p:cNvGrpSpPr/>
          <p:nvPr/>
        </p:nvGrpSpPr>
        <p:grpSpPr>
          <a:xfrm flipH="1">
            <a:off x="6629357" y="5098820"/>
            <a:ext cx="3724269" cy="2304481"/>
            <a:chOff x="-1209625" y="3824114"/>
            <a:chExt cx="3724269" cy="1728361"/>
          </a:xfrm>
        </p:grpSpPr>
        <p:sp>
          <p:nvSpPr>
            <p:cNvPr id="72" name="Google Shape;72;p5"/>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32224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8"/>
        <p:cNvGrpSpPr/>
        <p:nvPr/>
      </p:nvGrpSpPr>
      <p:grpSpPr>
        <a:xfrm>
          <a:off x="0" y="0"/>
          <a:ext cx="0" cy="0"/>
          <a:chOff x="0" y="0"/>
          <a:chExt cx="0" cy="0"/>
        </a:xfrm>
      </p:grpSpPr>
      <p:sp>
        <p:nvSpPr>
          <p:cNvPr id="79" name="Google Shape;79;p6"/>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80" name="Google Shape;80;p6"/>
          <p:cNvGrpSpPr/>
          <p:nvPr/>
        </p:nvGrpSpPr>
        <p:grpSpPr>
          <a:xfrm>
            <a:off x="7274138" y="-563009"/>
            <a:ext cx="2211340" cy="1525560"/>
            <a:chOff x="7274138" y="-422257"/>
            <a:chExt cx="2211340" cy="1144170"/>
          </a:xfrm>
        </p:grpSpPr>
        <p:sp>
          <p:nvSpPr>
            <p:cNvPr id="81" name="Google Shape;81;p6"/>
            <p:cNvSpPr/>
            <p:nvPr/>
          </p:nvSpPr>
          <p:spPr>
            <a:xfrm>
              <a:off x="7419934" y="-42225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p:cNvSpPr/>
            <p:nvPr/>
          </p:nvSpPr>
          <p:spPr>
            <a:xfrm>
              <a:off x="7274138" y="9396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flipH="1">
              <a:off x="8460548" y="738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a:off x="8723600" y="3530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a:off x="8189752" y="2730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 name="Google Shape;86;p6"/>
          <p:cNvGrpSpPr/>
          <p:nvPr/>
        </p:nvGrpSpPr>
        <p:grpSpPr>
          <a:xfrm>
            <a:off x="-419800" y="4429867"/>
            <a:ext cx="4391425" cy="3414600"/>
            <a:chOff x="-419800" y="3322400"/>
            <a:chExt cx="4391425" cy="2560950"/>
          </a:xfrm>
        </p:grpSpPr>
        <p:sp>
          <p:nvSpPr>
            <p:cNvPr id="87" name="Google Shape;87;p6"/>
            <p:cNvSpPr/>
            <p:nvPr/>
          </p:nvSpPr>
          <p:spPr>
            <a:xfrm flipH="1">
              <a:off x="-9263" y="3592767"/>
              <a:ext cx="1738563" cy="1550654"/>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6"/>
            <p:cNvSpPr/>
            <p:nvPr/>
          </p:nvSpPr>
          <p:spPr>
            <a:xfrm rot="10800000">
              <a:off x="-419800" y="33224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a:off x="304575" y="4186225"/>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6"/>
            <p:cNvSpPr/>
            <p:nvPr/>
          </p:nvSpPr>
          <p:spPr>
            <a:xfrm>
              <a:off x="1754335" y="431669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6"/>
            <p:cNvSpPr/>
            <p:nvPr/>
          </p:nvSpPr>
          <p:spPr>
            <a:xfrm flipH="1">
              <a:off x="2009552" y="47982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6"/>
            <p:cNvSpPr/>
            <p:nvPr/>
          </p:nvSpPr>
          <p:spPr>
            <a:xfrm>
              <a:off x="1411825" y="46559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00931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3"/>
        <p:cNvGrpSpPr/>
        <p:nvPr/>
      </p:nvGrpSpPr>
      <p:grpSpPr>
        <a:xfrm>
          <a:off x="0" y="0"/>
          <a:ext cx="0" cy="0"/>
          <a:chOff x="0" y="0"/>
          <a:chExt cx="0" cy="0"/>
        </a:xfrm>
      </p:grpSpPr>
      <p:sp>
        <p:nvSpPr>
          <p:cNvPr id="94" name="Google Shape;94;p7"/>
          <p:cNvSpPr txBox="1">
            <a:spLocks noGrp="1"/>
          </p:cNvSpPr>
          <p:nvPr>
            <p:ph type="subTitle" idx="1"/>
          </p:nvPr>
        </p:nvSpPr>
        <p:spPr>
          <a:xfrm>
            <a:off x="720000" y="4239600"/>
            <a:ext cx="3157200" cy="13956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95" name="Google Shape;95;p7"/>
          <p:cNvSpPr txBox="1">
            <a:spLocks noGrp="1"/>
          </p:cNvSpPr>
          <p:nvPr>
            <p:ph type="title"/>
          </p:nvPr>
        </p:nvSpPr>
        <p:spPr>
          <a:xfrm>
            <a:off x="720000" y="1222800"/>
            <a:ext cx="3157200" cy="301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96" name="Google Shape;96;p7"/>
          <p:cNvGrpSpPr/>
          <p:nvPr/>
        </p:nvGrpSpPr>
        <p:grpSpPr>
          <a:xfrm>
            <a:off x="-540000" y="-295800"/>
            <a:ext cx="2781975" cy="2425767"/>
            <a:chOff x="-540000" y="-221850"/>
            <a:chExt cx="2781975" cy="1819325"/>
          </a:xfrm>
        </p:grpSpPr>
        <p:sp>
          <p:nvSpPr>
            <p:cNvPr id="97" name="Google Shape;97;p7"/>
            <p:cNvSpPr/>
            <p:nvPr/>
          </p:nvSpPr>
          <p:spPr>
            <a:xfrm flipH="1">
              <a:off x="567075" y="7686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rot="10800000">
              <a:off x="-540000" y="-22185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flipH="1">
              <a:off x="122522" y="3827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a:off x="649413" y="1772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a:off x="1617596" y="1377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102;p7"/>
          <p:cNvGrpSpPr/>
          <p:nvPr/>
        </p:nvGrpSpPr>
        <p:grpSpPr>
          <a:xfrm>
            <a:off x="5476650" y="4023467"/>
            <a:ext cx="4391425" cy="3414600"/>
            <a:chOff x="5476650" y="3017600"/>
            <a:chExt cx="4391425" cy="2560950"/>
          </a:xfrm>
        </p:grpSpPr>
        <p:sp>
          <p:nvSpPr>
            <p:cNvPr id="103" name="Google Shape;103;p7"/>
            <p:cNvSpPr/>
            <p:nvPr/>
          </p:nvSpPr>
          <p:spPr>
            <a:xfrm rot="10800000" flipH="1">
              <a:off x="5476650" y="30176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a:off x="7339849" y="3526474"/>
              <a:ext cx="1812822" cy="1616886"/>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9250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5"/>
        <p:cNvGrpSpPr/>
        <p:nvPr/>
      </p:nvGrpSpPr>
      <p:grpSpPr>
        <a:xfrm>
          <a:off x="0" y="0"/>
          <a:ext cx="0" cy="0"/>
          <a:chOff x="0" y="0"/>
          <a:chExt cx="0" cy="0"/>
        </a:xfrm>
      </p:grpSpPr>
      <p:sp>
        <p:nvSpPr>
          <p:cNvPr id="106" name="Google Shape;106;p8"/>
          <p:cNvSpPr txBox="1">
            <a:spLocks noGrp="1"/>
          </p:cNvSpPr>
          <p:nvPr>
            <p:ph type="title"/>
          </p:nvPr>
        </p:nvSpPr>
        <p:spPr>
          <a:xfrm>
            <a:off x="3970300" y="1333800"/>
            <a:ext cx="4453500" cy="419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200"/>
              <a:buNone/>
              <a:defRPr sz="10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grpSp>
        <p:nvGrpSpPr>
          <p:cNvPr id="107" name="Google Shape;107;p8"/>
          <p:cNvGrpSpPr/>
          <p:nvPr/>
        </p:nvGrpSpPr>
        <p:grpSpPr>
          <a:xfrm>
            <a:off x="-1209625" y="5098820"/>
            <a:ext cx="3724269" cy="2304481"/>
            <a:chOff x="-1209625" y="3824114"/>
            <a:chExt cx="3724269" cy="1728361"/>
          </a:xfrm>
        </p:grpSpPr>
        <p:sp>
          <p:nvSpPr>
            <p:cNvPr id="108" name="Google Shape;108;p8"/>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114;p8"/>
          <p:cNvGrpSpPr/>
          <p:nvPr/>
        </p:nvGrpSpPr>
        <p:grpSpPr>
          <a:xfrm>
            <a:off x="6281539" y="-401100"/>
            <a:ext cx="3315963" cy="2425767"/>
            <a:chOff x="6281538" y="-300825"/>
            <a:chExt cx="3315963" cy="1819325"/>
          </a:xfrm>
        </p:grpSpPr>
        <p:sp>
          <p:nvSpPr>
            <p:cNvPr id="115" name="Google Shape;115;p8"/>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640692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20"/>
        <p:cNvGrpSpPr/>
        <p:nvPr/>
      </p:nvGrpSpPr>
      <p:grpSpPr>
        <a:xfrm>
          <a:off x="0" y="0"/>
          <a:ext cx="0" cy="0"/>
          <a:chOff x="0" y="0"/>
          <a:chExt cx="0" cy="0"/>
        </a:xfrm>
      </p:grpSpPr>
      <p:sp>
        <p:nvSpPr>
          <p:cNvPr id="121" name="Google Shape;121;p9"/>
          <p:cNvSpPr txBox="1">
            <a:spLocks noGrp="1"/>
          </p:cNvSpPr>
          <p:nvPr>
            <p:ph type="subTitle" idx="1"/>
          </p:nvPr>
        </p:nvSpPr>
        <p:spPr>
          <a:xfrm>
            <a:off x="720000" y="3018600"/>
            <a:ext cx="3780000" cy="2216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22" name="Google Shape;122;p9"/>
          <p:cNvSpPr txBox="1">
            <a:spLocks noGrp="1"/>
          </p:cNvSpPr>
          <p:nvPr>
            <p:ph type="title"/>
          </p:nvPr>
        </p:nvSpPr>
        <p:spPr>
          <a:xfrm>
            <a:off x="720000" y="1623000"/>
            <a:ext cx="3780000" cy="1395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sz="56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123" name="Google Shape;123;p9"/>
          <p:cNvGrpSpPr/>
          <p:nvPr/>
        </p:nvGrpSpPr>
        <p:grpSpPr>
          <a:xfrm>
            <a:off x="-553619" y="-95999"/>
            <a:ext cx="2352925" cy="1570441"/>
            <a:chOff x="-553620" y="-72000"/>
            <a:chExt cx="2352925" cy="1177831"/>
          </a:xfrm>
        </p:grpSpPr>
        <p:sp>
          <p:nvSpPr>
            <p:cNvPr id="124" name="Google Shape;124;p9"/>
            <p:cNvSpPr/>
            <p:nvPr/>
          </p:nvSpPr>
          <p:spPr>
            <a:xfrm>
              <a:off x="1370675" y="1762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flipH="1">
              <a:off x="85835" y="3913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267902" y="629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flipH="1">
              <a:off x="-553620" y="-72000"/>
              <a:ext cx="2352925" cy="1177831"/>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flipH="1">
              <a:off x="658425" y="162259"/>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 name="Google Shape;129;p9"/>
          <p:cNvSpPr/>
          <p:nvPr/>
        </p:nvSpPr>
        <p:spPr>
          <a:xfrm>
            <a:off x="6574875" y="4839201"/>
            <a:ext cx="2569248" cy="2019143"/>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1060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30"/>
        <p:cNvGrpSpPr/>
        <p:nvPr/>
      </p:nvGrpSpPr>
      <p:grpSpPr>
        <a:xfrm>
          <a:off x="0" y="0"/>
          <a:ext cx="0" cy="0"/>
          <a:chOff x="0" y="0"/>
          <a:chExt cx="0" cy="0"/>
        </a:xfrm>
      </p:grpSpPr>
      <p:sp>
        <p:nvSpPr>
          <p:cNvPr id="131" name="Google Shape;131;p10"/>
          <p:cNvSpPr txBox="1">
            <a:spLocks noGrp="1"/>
          </p:cNvSpPr>
          <p:nvPr>
            <p:ph type="title"/>
          </p:nvPr>
        </p:nvSpPr>
        <p:spPr>
          <a:xfrm>
            <a:off x="2862000" y="4697940"/>
            <a:ext cx="3420000" cy="144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sz="3600"/>
            </a:lvl1pPr>
            <a:lvl2pPr lvl="1" algn="ctr" rtl="0">
              <a:spcBef>
                <a:spcPts val="0"/>
              </a:spcBef>
              <a:spcAft>
                <a:spcPts val="0"/>
              </a:spcAft>
              <a:buSzPts val="4500"/>
              <a:buNone/>
              <a:defRPr/>
            </a:lvl2pPr>
            <a:lvl3pPr lvl="2" algn="ctr" rtl="0">
              <a:spcBef>
                <a:spcPts val="0"/>
              </a:spcBef>
              <a:spcAft>
                <a:spcPts val="0"/>
              </a:spcAft>
              <a:buSzPts val="4500"/>
              <a:buNone/>
              <a:defRPr/>
            </a:lvl3pPr>
            <a:lvl4pPr lvl="3" algn="ctr" rtl="0">
              <a:spcBef>
                <a:spcPts val="0"/>
              </a:spcBef>
              <a:spcAft>
                <a:spcPts val="0"/>
              </a:spcAft>
              <a:buSzPts val="4500"/>
              <a:buNone/>
              <a:defRPr/>
            </a:lvl4pPr>
            <a:lvl5pPr lvl="4" algn="ctr" rtl="0">
              <a:spcBef>
                <a:spcPts val="0"/>
              </a:spcBef>
              <a:spcAft>
                <a:spcPts val="0"/>
              </a:spcAft>
              <a:buSzPts val="4500"/>
              <a:buNone/>
              <a:defRPr/>
            </a:lvl5pPr>
            <a:lvl6pPr lvl="5" algn="ctr" rtl="0">
              <a:spcBef>
                <a:spcPts val="0"/>
              </a:spcBef>
              <a:spcAft>
                <a:spcPts val="0"/>
              </a:spcAft>
              <a:buSzPts val="4500"/>
              <a:buNone/>
              <a:defRPr/>
            </a:lvl6pPr>
            <a:lvl7pPr lvl="6" algn="ctr" rtl="0">
              <a:spcBef>
                <a:spcPts val="0"/>
              </a:spcBef>
              <a:spcAft>
                <a:spcPts val="0"/>
              </a:spcAft>
              <a:buSzPts val="4500"/>
              <a:buNone/>
              <a:defRPr/>
            </a:lvl7pPr>
            <a:lvl8pPr lvl="7" algn="ctr" rtl="0">
              <a:spcBef>
                <a:spcPts val="0"/>
              </a:spcBef>
              <a:spcAft>
                <a:spcPts val="0"/>
              </a:spcAft>
              <a:buSzPts val="4500"/>
              <a:buNone/>
              <a:defRPr/>
            </a:lvl8pPr>
            <a:lvl9pPr lvl="8" algn="ctr" rtl="0">
              <a:spcBef>
                <a:spcPts val="0"/>
              </a:spcBef>
              <a:spcAft>
                <a:spcPts val="0"/>
              </a:spcAft>
              <a:buSzPts val="4500"/>
              <a:buNone/>
              <a:defRPr/>
            </a:lvl9pPr>
          </a:lstStyle>
          <a:p>
            <a:endParaRPr/>
          </a:p>
        </p:txBody>
      </p:sp>
      <p:grpSp>
        <p:nvGrpSpPr>
          <p:cNvPr id="132" name="Google Shape;132;p10"/>
          <p:cNvGrpSpPr/>
          <p:nvPr/>
        </p:nvGrpSpPr>
        <p:grpSpPr>
          <a:xfrm>
            <a:off x="-513800" y="4925118"/>
            <a:ext cx="2998403" cy="2425767"/>
            <a:chOff x="-513800" y="3693838"/>
            <a:chExt cx="2998403" cy="1819325"/>
          </a:xfrm>
        </p:grpSpPr>
        <p:sp>
          <p:nvSpPr>
            <p:cNvPr id="133" name="Google Shape;133;p10"/>
            <p:cNvSpPr/>
            <p:nvPr/>
          </p:nvSpPr>
          <p:spPr>
            <a:xfrm flipH="1">
              <a:off x="-513800" y="3693838"/>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0"/>
            <p:cNvSpPr/>
            <p:nvPr/>
          </p:nvSpPr>
          <p:spPr>
            <a:xfrm flipH="1">
              <a:off x="-15" y="4267903"/>
              <a:ext cx="981718" cy="875610"/>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0"/>
            <p:cNvSpPr/>
            <p:nvPr/>
          </p:nvSpPr>
          <p:spPr>
            <a:xfrm>
              <a:off x="89600" y="48251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0"/>
            <p:cNvSpPr/>
            <p:nvPr/>
          </p:nvSpPr>
          <p:spPr>
            <a:xfrm>
              <a:off x="420775" y="4140800"/>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0"/>
            <p:cNvSpPr/>
            <p:nvPr/>
          </p:nvSpPr>
          <p:spPr>
            <a:xfrm flipH="1">
              <a:off x="2302502" y="47531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a:off x="1595350" y="48789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 name="Google Shape;139;p10"/>
          <p:cNvGrpSpPr/>
          <p:nvPr/>
        </p:nvGrpSpPr>
        <p:grpSpPr>
          <a:xfrm>
            <a:off x="7351785" y="-301076"/>
            <a:ext cx="2065543" cy="1988127"/>
            <a:chOff x="7351784" y="-225807"/>
            <a:chExt cx="2065543" cy="1491095"/>
          </a:xfrm>
        </p:grpSpPr>
        <p:sp>
          <p:nvSpPr>
            <p:cNvPr id="140" name="Google Shape;140;p10"/>
            <p:cNvSpPr/>
            <p:nvPr/>
          </p:nvSpPr>
          <p:spPr>
            <a:xfrm>
              <a:off x="7351784" y="-22580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0"/>
            <p:cNvSpPr/>
            <p:nvPr/>
          </p:nvSpPr>
          <p:spPr>
            <a:xfrm flipH="1">
              <a:off x="7414225" y="779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0"/>
            <p:cNvSpPr/>
            <p:nvPr/>
          </p:nvSpPr>
          <p:spPr>
            <a:xfrm>
              <a:off x="8757325" y="437175"/>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0"/>
            <p:cNvSpPr/>
            <p:nvPr/>
          </p:nvSpPr>
          <p:spPr>
            <a:xfrm flipH="1">
              <a:off x="8424002" y="7273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0"/>
            <p:cNvSpPr/>
            <p:nvPr/>
          </p:nvSpPr>
          <p:spPr>
            <a:xfrm>
              <a:off x="8804650" y="10461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013501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45"/>
        <p:cNvGrpSpPr/>
        <p:nvPr/>
      </p:nvGrpSpPr>
      <p:grpSpPr>
        <a:xfrm>
          <a:off x="0" y="0"/>
          <a:ext cx="0" cy="0"/>
          <a:chOff x="0" y="0"/>
          <a:chExt cx="0" cy="0"/>
        </a:xfrm>
      </p:grpSpPr>
      <p:sp>
        <p:nvSpPr>
          <p:cNvPr id="146" name="Google Shape;146;p11"/>
          <p:cNvSpPr txBox="1">
            <a:spLocks noGrp="1"/>
          </p:cNvSpPr>
          <p:nvPr>
            <p:ph type="title" hasCustomPrompt="1"/>
          </p:nvPr>
        </p:nvSpPr>
        <p:spPr>
          <a:xfrm>
            <a:off x="934507" y="2075400"/>
            <a:ext cx="3240000" cy="180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12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147" name="Google Shape;147;p11"/>
          <p:cNvSpPr txBox="1">
            <a:spLocks noGrp="1"/>
          </p:cNvSpPr>
          <p:nvPr>
            <p:ph type="subTitle" idx="1"/>
          </p:nvPr>
        </p:nvSpPr>
        <p:spPr>
          <a:xfrm>
            <a:off x="934507" y="3880200"/>
            <a:ext cx="3240000" cy="902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None/>
              <a:defRPr sz="1600">
                <a:solidFill>
                  <a:schemeClr val="dk1"/>
                </a:solidFill>
              </a:defRPr>
            </a:lvl2pPr>
            <a:lvl3pPr lvl="2" algn="ctr" rtl="0">
              <a:lnSpc>
                <a:spcPct val="100000"/>
              </a:lnSpc>
              <a:spcBef>
                <a:spcPts val="0"/>
              </a:spcBef>
              <a:spcAft>
                <a:spcPts val="0"/>
              </a:spcAft>
              <a:buClr>
                <a:schemeClr val="dk1"/>
              </a:buClr>
              <a:buSzPts val="1600"/>
              <a:buNone/>
              <a:defRPr sz="1600">
                <a:solidFill>
                  <a:schemeClr val="dk1"/>
                </a:solidFill>
              </a:defRPr>
            </a:lvl3pPr>
            <a:lvl4pPr lvl="3" algn="ctr" rtl="0">
              <a:lnSpc>
                <a:spcPct val="100000"/>
              </a:lnSpc>
              <a:spcBef>
                <a:spcPts val="0"/>
              </a:spcBef>
              <a:spcAft>
                <a:spcPts val="0"/>
              </a:spcAft>
              <a:buClr>
                <a:schemeClr val="dk1"/>
              </a:buClr>
              <a:buSzPts val="1600"/>
              <a:buNone/>
              <a:defRPr sz="1600">
                <a:solidFill>
                  <a:schemeClr val="dk1"/>
                </a:solidFill>
              </a:defRPr>
            </a:lvl4pPr>
            <a:lvl5pPr lvl="4" algn="ctr" rtl="0">
              <a:lnSpc>
                <a:spcPct val="100000"/>
              </a:lnSpc>
              <a:spcBef>
                <a:spcPts val="0"/>
              </a:spcBef>
              <a:spcAft>
                <a:spcPts val="0"/>
              </a:spcAft>
              <a:buClr>
                <a:schemeClr val="dk1"/>
              </a:buClr>
              <a:buSzPts val="1600"/>
              <a:buNone/>
              <a:defRPr sz="1600">
                <a:solidFill>
                  <a:schemeClr val="dk1"/>
                </a:solidFill>
              </a:defRPr>
            </a:lvl5pPr>
            <a:lvl6pPr lvl="5" algn="ctr" rtl="0">
              <a:lnSpc>
                <a:spcPct val="100000"/>
              </a:lnSpc>
              <a:spcBef>
                <a:spcPts val="0"/>
              </a:spcBef>
              <a:spcAft>
                <a:spcPts val="0"/>
              </a:spcAft>
              <a:buClr>
                <a:schemeClr val="dk1"/>
              </a:buClr>
              <a:buSzPts val="1600"/>
              <a:buNone/>
              <a:defRPr sz="1600">
                <a:solidFill>
                  <a:schemeClr val="dk1"/>
                </a:solidFill>
              </a:defRPr>
            </a:lvl6pPr>
            <a:lvl7pPr lvl="6" algn="ctr" rtl="0">
              <a:lnSpc>
                <a:spcPct val="100000"/>
              </a:lnSpc>
              <a:spcBef>
                <a:spcPts val="0"/>
              </a:spcBef>
              <a:spcAft>
                <a:spcPts val="0"/>
              </a:spcAft>
              <a:buClr>
                <a:schemeClr val="dk1"/>
              </a:buClr>
              <a:buSzPts val="1600"/>
              <a:buNone/>
              <a:defRPr sz="1600">
                <a:solidFill>
                  <a:schemeClr val="dk1"/>
                </a:solidFill>
              </a:defRPr>
            </a:lvl7pPr>
            <a:lvl8pPr lvl="7" algn="ctr" rtl="0">
              <a:lnSpc>
                <a:spcPct val="100000"/>
              </a:lnSpc>
              <a:spcBef>
                <a:spcPts val="0"/>
              </a:spcBef>
              <a:spcAft>
                <a:spcPts val="0"/>
              </a:spcAft>
              <a:buClr>
                <a:schemeClr val="dk1"/>
              </a:buClr>
              <a:buSzPts val="1600"/>
              <a:buNone/>
              <a:defRPr sz="1600">
                <a:solidFill>
                  <a:schemeClr val="dk1"/>
                </a:solidFill>
              </a:defRPr>
            </a:lvl8pPr>
            <a:lvl9pPr lvl="8" algn="ctr" rtl="0">
              <a:lnSpc>
                <a:spcPct val="100000"/>
              </a:lnSpc>
              <a:spcBef>
                <a:spcPts val="0"/>
              </a:spcBef>
              <a:spcAft>
                <a:spcPts val="0"/>
              </a:spcAft>
              <a:buClr>
                <a:schemeClr val="dk1"/>
              </a:buClr>
              <a:buSzPts val="1600"/>
              <a:buNone/>
              <a:defRPr sz="1600">
                <a:solidFill>
                  <a:schemeClr val="dk1"/>
                </a:solidFill>
              </a:defRPr>
            </a:lvl9pPr>
          </a:lstStyle>
          <a:p>
            <a:endParaRPr/>
          </a:p>
        </p:txBody>
      </p:sp>
      <p:grpSp>
        <p:nvGrpSpPr>
          <p:cNvPr id="148" name="Google Shape;148;p11"/>
          <p:cNvGrpSpPr/>
          <p:nvPr/>
        </p:nvGrpSpPr>
        <p:grpSpPr>
          <a:xfrm>
            <a:off x="-419800" y="4429867"/>
            <a:ext cx="4391425" cy="3414600"/>
            <a:chOff x="-419800" y="3322400"/>
            <a:chExt cx="4391425" cy="2560950"/>
          </a:xfrm>
        </p:grpSpPr>
        <p:sp>
          <p:nvSpPr>
            <p:cNvPr id="149" name="Google Shape;149;p11"/>
            <p:cNvSpPr/>
            <p:nvPr/>
          </p:nvSpPr>
          <p:spPr>
            <a:xfrm flipH="1">
              <a:off x="0" y="3592767"/>
              <a:ext cx="1738563" cy="1550654"/>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rot="10800000">
              <a:off x="-419800" y="33224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a:off x="304575" y="4186225"/>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a:off x="1754335" y="431669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009552" y="47982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a:off x="1411825" y="46559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11"/>
          <p:cNvGrpSpPr/>
          <p:nvPr/>
        </p:nvGrpSpPr>
        <p:grpSpPr>
          <a:xfrm>
            <a:off x="7274138" y="-563009"/>
            <a:ext cx="2211340" cy="1525560"/>
            <a:chOff x="7274138" y="-422257"/>
            <a:chExt cx="2211340" cy="1144170"/>
          </a:xfrm>
        </p:grpSpPr>
        <p:sp>
          <p:nvSpPr>
            <p:cNvPr id="156" name="Google Shape;156;p11"/>
            <p:cNvSpPr/>
            <p:nvPr/>
          </p:nvSpPr>
          <p:spPr>
            <a:xfrm>
              <a:off x="7419934" y="-42225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a:off x="7274138" y="9396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8460548" y="738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a:off x="8723600" y="3530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a:off x="8189752" y="2730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37124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61"/>
        <p:cNvGrpSpPr/>
        <p:nvPr/>
      </p:nvGrpSpPr>
      <p:grpSpPr>
        <a:xfrm>
          <a:off x="0" y="0"/>
          <a:ext cx="0" cy="0"/>
          <a:chOff x="0" y="0"/>
          <a:chExt cx="0" cy="0"/>
        </a:xfrm>
      </p:grpSpPr>
    </p:spTree>
    <p:extLst>
      <p:ext uri="{BB962C8B-B14F-4D97-AF65-F5344CB8AC3E}">
        <p14:creationId xmlns:p14="http://schemas.microsoft.com/office/powerpoint/2010/main" val="29760903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62"/>
        <p:cNvGrpSpPr/>
        <p:nvPr/>
      </p:nvGrpSpPr>
      <p:grpSpPr>
        <a:xfrm>
          <a:off x="0" y="0"/>
          <a:ext cx="0" cy="0"/>
          <a:chOff x="0" y="0"/>
          <a:chExt cx="0" cy="0"/>
        </a:xfrm>
      </p:grpSpPr>
      <p:sp>
        <p:nvSpPr>
          <p:cNvPr id="163" name="Google Shape;163;p13"/>
          <p:cNvSpPr txBox="1">
            <a:spLocks noGrp="1"/>
          </p:cNvSpPr>
          <p:nvPr>
            <p:ph type="title"/>
          </p:nvPr>
        </p:nvSpPr>
        <p:spPr>
          <a:xfrm>
            <a:off x="720013" y="2760000"/>
            <a:ext cx="2411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4" name="Google Shape;164;p13"/>
          <p:cNvSpPr txBox="1">
            <a:spLocks noGrp="1"/>
          </p:cNvSpPr>
          <p:nvPr>
            <p:ph type="title" idx="2" hasCustomPrompt="1"/>
          </p:nvPr>
        </p:nvSpPr>
        <p:spPr>
          <a:xfrm>
            <a:off x="720013" y="1974784"/>
            <a:ext cx="2411400" cy="5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5" name="Google Shape;165;p13"/>
          <p:cNvSpPr txBox="1">
            <a:spLocks noGrp="1"/>
          </p:cNvSpPr>
          <p:nvPr>
            <p:ph type="subTitle" idx="1"/>
          </p:nvPr>
        </p:nvSpPr>
        <p:spPr>
          <a:xfrm>
            <a:off x="720013" y="3211200"/>
            <a:ext cx="2411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166" name="Google Shape;166;p13"/>
          <p:cNvSpPr txBox="1">
            <a:spLocks noGrp="1"/>
          </p:cNvSpPr>
          <p:nvPr>
            <p:ph type="title" idx="3"/>
          </p:nvPr>
        </p:nvSpPr>
        <p:spPr>
          <a:xfrm>
            <a:off x="3366300" y="2760000"/>
            <a:ext cx="2411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7" name="Google Shape;167;p13"/>
          <p:cNvSpPr txBox="1">
            <a:spLocks noGrp="1"/>
          </p:cNvSpPr>
          <p:nvPr>
            <p:ph type="title" idx="4" hasCustomPrompt="1"/>
          </p:nvPr>
        </p:nvSpPr>
        <p:spPr>
          <a:xfrm>
            <a:off x="3366300" y="1974784"/>
            <a:ext cx="2411400" cy="5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8" name="Google Shape;168;p13"/>
          <p:cNvSpPr txBox="1">
            <a:spLocks noGrp="1"/>
          </p:cNvSpPr>
          <p:nvPr>
            <p:ph type="subTitle" idx="5"/>
          </p:nvPr>
        </p:nvSpPr>
        <p:spPr>
          <a:xfrm>
            <a:off x="3366300" y="3211200"/>
            <a:ext cx="2411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169" name="Google Shape;169;p13"/>
          <p:cNvSpPr txBox="1">
            <a:spLocks noGrp="1"/>
          </p:cNvSpPr>
          <p:nvPr>
            <p:ph type="title" idx="6"/>
          </p:nvPr>
        </p:nvSpPr>
        <p:spPr>
          <a:xfrm>
            <a:off x="6012550" y="2760000"/>
            <a:ext cx="2411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0" name="Google Shape;170;p13"/>
          <p:cNvSpPr txBox="1">
            <a:spLocks noGrp="1"/>
          </p:cNvSpPr>
          <p:nvPr>
            <p:ph type="title" idx="7" hasCustomPrompt="1"/>
          </p:nvPr>
        </p:nvSpPr>
        <p:spPr>
          <a:xfrm>
            <a:off x="6012550" y="1974784"/>
            <a:ext cx="2411400" cy="5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71" name="Google Shape;171;p13"/>
          <p:cNvSpPr txBox="1">
            <a:spLocks noGrp="1"/>
          </p:cNvSpPr>
          <p:nvPr>
            <p:ph type="subTitle" idx="8"/>
          </p:nvPr>
        </p:nvSpPr>
        <p:spPr>
          <a:xfrm>
            <a:off x="6012550" y="3211200"/>
            <a:ext cx="2411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172" name="Google Shape;172;p13"/>
          <p:cNvSpPr txBox="1">
            <a:spLocks noGrp="1"/>
          </p:cNvSpPr>
          <p:nvPr>
            <p:ph type="title" idx="9"/>
          </p:nvPr>
        </p:nvSpPr>
        <p:spPr>
          <a:xfrm>
            <a:off x="720013" y="5014800"/>
            <a:ext cx="2411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3" name="Google Shape;173;p13"/>
          <p:cNvSpPr txBox="1">
            <a:spLocks noGrp="1"/>
          </p:cNvSpPr>
          <p:nvPr>
            <p:ph type="title" idx="13" hasCustomPrompt="1"/>
          </p:nvPr>
        </p:nvSpPr>
        <p:spPr>
          <a:xfrm>
            <a:off x="720013" y="4228783"/>
            <a:ext cx="2411400" cy="5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74" name="Google Shape;174;p13"/>
          <p:cNvSpPr txBox="1">
            <a:spLocks noGrp="1"/>
          </p:cNvSpPr>
          <p:nvPr>
            <p:ph type="subTitle" idx="14"/>
          </p:nvPr>
        </p:nvSpPr>
        <p:spPr>
          <a:xfrm>
            <a:off x="720013" y="5466000"/>
            <a:ext cx="2411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175" name="Google Shape;175;p13"/>
          <p:cNvSpPr txBox="1">
            <a:spLocks noGrp="1"/>
          </p:cNvSpPr>
          <p:nvPr>
            <p:ph type="title" idx="15"/>
          </p:nvPr>
        </p:nvSpPr>
        <p:spPr>
          <a:xfrm>
            <a:off x="3366300" y="5014800"/>
            <a:ext cx="2411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6" name="Google Shape;176;p13"/>
          <p:cNvSpPr txBox="1">
            <a:spLocks noGrp="1"/>
          </p:cNvSpPr>
          <p:nvPr>
            <p:ph type="title" idx="16" hasCustomPrompt="1"/>
          </p:nvPr>
        </p:nvSpPr>
        <p:spPr>
          <a:xfrm>
            <a:off x="3366300" y="4228783"/>
            <a:ext cx="2411400" cy="5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77" name="Google Shape;177;p13"/>
          <p:cNvSpPr txBox="1">
            <a:spLocks noGrp="1"/>
          </p:cNvSpPr>
          <p:nvPr>
            <p:ph type="subTitle" idx="17"/>
          </p:nvPr>
        </p:nvSpPr>
        <p:spPr>
          <a:xfrm>
            <a:off x="3366300" y="5466000"/>
            <a:ext cx="2411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178" name="Google Shape;178;p13"/>
          <p:cNvSpPr txBox="1">
            <a:spLocks noGrp="1"/>
          </p:cNvSpPr>
          <p:nvPr>
            <p:ph type="title" idx="18"/>
          </p:nvPr>
        </p:nvSpPr>
        <p:spPr>
          <a:xfrm>
            <a:off x="6012550" y="5014800"/>
            <a:ext cx="2411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 name="Google Shape;179;p13"/>
          <p:cNvSpPr txBox="1">
            <a:spLocks noGrp="1"/>
          </p:cNvSpPr>
          <p:nvPr>
            <p:ph type="title" idx="19" hasCustomPrompt="1"/>
          </p:nvPr>
        </p:nvSpPr>
        <p:spPr>
          <a:xfrm>
            <a:off x="6012550" y="4228783"/>
            <a:ext cx="2411400" cy="5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7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80" name="Google Shape;180;p13"/>
          <p:cNvSpPr txBox="1">
            <a:spLocks noGrp="1"/>
          </p:cNvSpPr>
          <p:nvPr>
            <p:ph type="subTitle" idx="20"/>
          </p:nvPr>
        </p:nvSpPr>
        <p:spPr>
          <a:xfrm>
            <a:off x="6012550" y="5466000"/>
            <a:ext cx="2411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181" name="Google Shape;181;p13"/>
          <p:cNvSpPr txBox="1">
            <a:spLocks noGrp="1"/>
          </p:cNvSpPr>
          <p:nvPr>
            <p:ph type="title" idx="21"/>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182" name="Google Shape;182;p13"/>
          <p:cNvGrpSpPr/>
          <p:nvPr/>
        </p:nvGrpSpPr>
        <p:grpSpPr>
          <a:xfrm>
            <a:off x="-2771975" y="4664433"/>
            <a:ext cx="4391425" cy="3414600"/>
            <a:chOff x="-2771975" y="3498325"/>
            <a:chExt cx="4391425" cy="2560950"/>
          </a:xfrm>
        </p:grpSpPr>
        <p:sp>
          <p:nvSpPr>
            <p:cNvPr id="183" name="Google Shape;183;p13"/>
            <p:cNvSpPr/>
            <p:nvPr/>
          </p:nvSpPr>
          <p:spPr>
            <a:xfrm>
              <a:off x="0" y="4603500"/>
              <a:ext cx="728089" cy="539982"/>
            </a:xfrm>
            <a:custGeom>
              <a:avLst/>
              <a:gdLst/>
              <a:ahLst/>
              <a:cxnLst/>
              <a:rect l="l" t="t" r="r" b="b"/>
              <a:pathLst>
                <a:path w="22767" h="16885" extrusionOk="0">
                  <a:moveTo>
                    <a:pt x="7216" y="1"/>
                  </a:moveTo>
                  <a:cubicBezTo>
                    <a:pt x="4906" y="1"/>
                    <a:pt x="2477" y="215"/>
                    <a:pt x="0" y="667"/>
                  </a:cubicBezTo>
                  <a:lnTo>
                    <a:pt x="0" y="16885"/>
                  </a:lnTo>
                  <a:lnTo>
                    <a:pt x="22409" y="16885"/>
                  </a:lnTo>
                  <a:cubicBezTo>
                    <a:pt x="22767" y="12360"/>
                    <a:pt x="22028" y="7931"/>
                    <a:pt x="19742" y="4406"/>
                  </a:cubicBezTo>
                  <a:cubicBezTo>
                    <a:pt x="17766" y="1382"/>
                    <a:pt x="12955" y="1"/>
                    <a:pt x="72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rot="10800000">
              <a:off x="-2771975" y="34983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a:off x="33713" y="39578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a:off x="74223" y="47087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p:nvPr/>
          </p:nvSpPr>
          <p:spPr>
            <a:xfrm>
              <a:off x="1011500" y="48595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flipH="1">
              <a:off x="449152" y="43006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3"/>
          <p:cNvGrpSpPr/>
          <p:nvPr/>
        </p:nvGrpSpPr>
        <p:grpSpPr>
          <a:xfrm>
            <a:off x="6928251" y="-259934"/>
            <a:ext cx="2653575" cy="1959867"/>
            <a:chOff x="6928250" y="-194950"/>
            <a:chExt cx="2653575" cy="1469900"/>
          </a:xfrm>
        </p:grpSpPr>
        <p:sp>
          <p:nvSpPr>
            <p:cNvPr id="190" name="Google Shape;190;p13"/>
            <p:cNvSpPr/>
            <p:nvPr/>
          </p:nvSpPr>
          <p:spPr>
            <a:xfrm>
              <a:off x="6928250" y="-19495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p:nvPr/>
          </p:nvSpPr>
          <p:spPr>
            <a:xfrm>
              <a:off x="7131088" y="157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p:nvPr/>
          </p:nvSpPr>
          <p:spPr>
            <a:xfrm flipH="1">
              <a:off x="8726823" y="9035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flipH="1">
              <a:off x="8726825" y="1862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p:nvPr/>
          </p:nvSpPr>
          <p:spPr>
            <a:xfrm>
              <a:off x="8163990" y="32288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538550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95"/>
        <p:cNvGrpSpPr/>
        <p:nvPr/>
      </p:nvGrpSpPr>
      <p:grpSpPr>
        <a:xfrm>
          <a:off x="0" y="0"/>
          <a:ext cx="0" cy="0"/>
          <a:chOff x="0" y="0"/>
          <a:chExt cx="0" cy="0"/>
        </a:xfrm>
      </p:grpSpPr>
      <p:sp>
        <p:nvSpPr>
          <p:cNvPr id="196" name="Google Shape;196;p14"/>
          <p:cNvSpPr txBox="1">
            <a:spLocks noGrp="1"/>
          </p:cNvSpPr>
          <p:nvPr>
            <p:ph type="title"/>
          </p:nvPr>
        </p:nvSpPr>
        <p:spPr>
          <a:xfrm>
            <a:off x="1636050" y="4270400"/>
            <a:ext cx="5871900" cy="86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7" name="Google Shape;197;p14"/>
          <p:cNvSpPr txBox="1">
            <a:spLocks noGrp="1"/>
          </p:cNvSpPr>
          <p:nvPr>
            <p:ph type="subTitle" idx="1"/>
          </p:nvPr>
        </p:nvSpPr>
        <p:spPr>
          <a:xfrm>
            <a:off x="1636050" y="1725600"/>
            <a:ext cx="5871900" cy="254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500"/>
              <a:buFont typeface="Montserrat Medium"/>
              <a:buNone/>
              <a:defRPr sz="28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2500"/>
              <a:buNone/>
              <a:defRPr sz="2500">
                <a:solidFill>
                  <a:schemeClr val="dk1"/>
                </a:solidFill>
              </a:defRPr>
            </a:lvl2pPr>
            <a:lvl3pPr lvl="2" algn="ctr" rtl="0">
              <a:lnSpc>
                <a:spcPct val="100000"/>
              </a:lnSpc>
              <a:spcBef>
                <a:spcPts val="0"/>
              </a:spcBef>
              <a:spcAft>
                <a:spcPts val="0"/>
              </a:spcAft>
              <a:buClr>
                <a:schemeClr val="dk1"/>
              </a:buClr>
              <a:buSzPts val="2500"/>
              <a:buNone/>
              <a:defRPr sz="2500">
                <a:solidFill>
                  <a:schemeClr val="dk1"/>
                </a:solidFill>
              </a:defRPr>
            </a:lvl3pPr>
            <a:lvl4pPr lvl="3" algn="ctr" rtl="0">
              <a:lnSpc>
                <a:spcPct val="100000"/>
              </a:lnSpc>
              <a:spcBef>
                <a:spcPts val="0"/>
              </a:spcBef>
              <a:spcAft>
                <a:spcPts val="0"/>
              </a:spcAft>
              <a:buClr>
                <a:schemeClr val="dk1"/>
              </a:buClr>
              <a:buSzPts val="2500"/>
              <a:buNone/>
              <a:defRPr sz="2500">
                <a:solidFill>
                  <a:schemeClr val="dk1"/>
                </a:solidFill>
              </a:defRPr>
            </a:lvl4pPr>
            <a:lvl5pPr lvl="4" algn="ctr" rtl="0">
              <a:lnSpc>
                <a:spcPct val="100000"/>
              </a:lnSpc>
              <a:spcBef>
                <a:spcPts val="0"/>
              </a:spcBef>
              <a:spcAft>
                <a:spcPts val="0"/>
              </a:spcAft>
              <a:buClr>
                <a:schemeClr val="dk1"/>
              </a:buClr>
              <a:buSzPts val="2500"/>
              <a:buNone/>
              <a:defRPr sz="2500">
                <a:solidFill>
                  <a:schemeClr val="dk1"/>
                </a:solidFill>
              </a:defRPr>
            </a:lvl5pPr>
            <a:lvl6pPr lvl="5" algn="ctr" rtl="0">
              <a:lnSpc>
                <a:spcPct val="100000"/>
              </a:lnSpc>
              <a:spcBef>
                <a:spcPts val="0"/>
              </a:spcBef>
              <a:spcAft>
                <a:spcPts val="0"/>
              </a:spcAft>
              <a:buClr>
                <a:schemeClr val="dk1"/>
              </a:buClr>
              <a:buSzPts val="2500"/>
              <a:buNone/>
              <a:defRPr sz="2500">
                <a:solidFill>
                  <a:schemeClr val="dk1"/>
                </a:solidFill>
              </a:defRPr>
            </a:lvl6pPr>
            <a:lvl7pPr lvl="6" algn="ctr" rtl="0">
              <a:lnSpc>
                <a:spcPct val="100000"/>
              </a:lnSpc>
              <a:spcBef>
                <a:spcPts val="0"/>
              </a:spcBef>
              <a:spcAft>
                <a:spcPts val="0"/>
              </a:spcAft>
              <a:buClr>
                <a:schemeClr val="dk1"/>
              </a:buClr>
              <a:buSzPts val="2500"/>
              <a:buNone/>
              <a:defRPr sz="2500">
                <a:solidFill>
                  <a:schemeClr val="dk1"/>
                </a:solidFill>
              </a:defRPr>
            </a:lvl7pPr>
            <a:lvl8pPr lvl="7" algn="ctr" rtl="0">
              <a:lnSpc>
                <a:spcPct val="100000"/>
              </a:lnSpc>
              <a:spcBef>
                <a:spcPts val="0"/>
              </a:spcBef>
              <a:spcAft>
                <a:spcPts val="0"/>
              </a:spcAft>
              <a:buClr>
                <a:schemeClr val="dk1"/>
              </a:buClr>
              <a:buSzPts val="2500"/>
              <a:buNone/>
              <a:defRPr sz="2500">
                <a:solidFill>
                  <a:schemeClr val="dk1"/>
                </a:solidFill>
              </a:defRPr>
            </a:lvl8pPr>
            <a:lvl9pPr lvl="8" algn="ctr" rtl="0">
              <a:lnSpc>
                <a:spcPct val="100000"/>
              </a:lnSpc>
              <a:spcBef>
                <a:spcPts val="0"/>
              </a:spcBef>
              <a:spcAft>
                <a:spcPts val="0"/>
              </a:spcAft>
              <a:buClr>
                <a:schemeClr val="dk1"/>
              </a:buClr>
              <a:buSzPts val="2500"/>
              <a:buNone/>
              <a:defRPr sz="2500">
                <a:solidFill>
                  <a:schemeClr val="dk1"/>
                </a:solidFill>
              </a:defRPr>
            </a:lvl9pPr>
          </a:lstStyle>
          <a:p>
            <a:endParaRPr/>
          </a:p>
        </p:txBody>
      </p:sp>
      <p:grpSp>
        <p:nvGrpSpPr>
          <p:cNvPr id="198" name="Google Shape;198;p14"/>
          <p:cNvGrpSpPr/>
          <p:nvPr/>
        </p:nvGrpSpPr>
        <p:grpSpPr>
          <a:xfrm>
            <a:off x="4437469" y="3842601"/>
            <a:ext cx="5153207" cy="3459100"/>
            <a:chOff x="4437468" y="2881950"/>
            <a:chExt cx="5153207" cy="2594325"/>
          </a:xfrm>
        </p:grpSpPr>
        <p:sp>
          <p:nvSpPr>
            <p:cNvPr id="199" name="Google Shape;199;p14"/>
            <p:cNvSpPr/>
            <p:nvPr/>
          </p:nvSpPr>
          <p:spPr>
            <a:xfrm flipH="1">
              <a:off x="4437468" y="3220324"/>
              <a:ext cx="4705582" cy="1923170"/>
            </a:xfrm>
            <a:custGeom>
              <a:avLst/>
              <a:gdLst/>
              <a:ahLst/>
              <a:cxnLst/>
              <a:rect l="l" t="t" r="r" b="b"/>
              <a:pathLst>
                <a:path w="147245" h="60179" extrusionOk="0">
                  <a:moveTo>
                    <a:pt x="138076" y="39889"/>
                  </a:moveTo>
                  <a:cubicBezTo>
                    <a:pt x="134385" y="37389"/>
                    <a:pt x="130122" y="36484"/>
                    <a:pt x="125479" y="36484"/>
                  </a:cubicBezTo>
                  <a:cubicBezTo>
                    <a:pt x="115238" y="36484"/>
                    <a:pt x="103141" y="40842"/>
                    <a:pt x="91209" y="41866"/>
                  </a:cubicBezTo>
                  <a:cubicBezTo>
                    <a:pt x="89519" y="42032"/>
                    <a:pt x="87899" y="42104"/>
                    <a:pt x="86351" y="42104"/>
                  </a:cubicBezTo>
                  <a:cubicBezTo>
                    <a:pt x="72206" y="42104"/>
                    <a:pt x="64537" y="35531"/>
                    <a:pt x="54297" y="18718"/>
                  </a:cubicBezTo>
                  <a:cubicBezTo>
                    <a:pt x="47034" y="6787"/>
                    <a:pt x="33245" y="0"/>
                    <a:pt x="19814" y="0"/>
                  </a:cubicBezTo>
                  <a:cubicBezTo>
                    <a:pt x="12812" y="0"/>
                    <a:pt x="5858" y="1834"/>
                    <a:pt x="0" y="5835"/>
                  </a:cubicBezTo>
                  <a:lnTo>
                    <a:pt x="0" y="60179"/>
                  </a:lnTo>
                  <a:lnTo>
                    <a:pt x="146769" y="60179"/>
                  </a:lnTo>
                  <a:cubicBezTo>
                    <a:pt x="147245" y="52677"/>
                    <a:pt x="145102" y="44676"/>
                    <a:pt x="138076" y="3988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4"/>
            <p:cNvSpPr/>
            <p:nvPr/>
          </p:nvSpPr>
          <p:spPr>
            <a:xfrm rot="10800000" flipH="1">
              <a:off x="6937100" y="40063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4"/>
            <p:cNvSpPr/>
            <p:nvPr/>
          </p:nvSpPr>
          <p:spPr>
            <a:xfrm rot="10800000" flipH="1">
              <a:off x="4864975" y="288195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flipH="1">
              <a:off x="8423050" y="463798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flipH="1">
              <a:off x="6523873" y="4186213"/>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020397" y="43928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4"/>
            <p:cNvSpPr/>
            <p:nvPr/>
          </p:nvSpPr>
          <p:spPr>
            <a:xfrm flipH="1">
              <a:off x="5809271" y="478416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 name="Google Shape;206;p14"/>
          <p:cNvGrpSpPr/>
          <p:nvPr/>
        </p:nvGrpSpPr>
        <p:grpSpPr>
          <a:xfrm>
            <a:off x="-61200" y="-124783"/>
            <a:ext cx="2781975" cy="2641483"/>
            <a:chOff x="-61200" y="-93587"/>
            <a:chExt cx="2781975" cy="1981112"/>
          </a:xfrm>
        </p:grpSpPr>
        <p:sp>
          <p:nvSpPr>
            <p:cNvPr id="207" name="Google Shape;207;p14"/>
            <p:cNvSpPr/>
            <p:nvPr/>
          </p:nvSpPr>
          <p:spPr>
            <a:xfrm rot="10800000">
              <a:off x="-6623" y="98"/>
              <a:ext cx="2333048" cy="1887427"/>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4"/>
            <p:cNvSpPr/>
            <p:nvPr/>
          </p:nvSpPr>
          <p:spPr>
            <a:xfrm flipH="1">
              <a:off x="62475" y="76858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p:cNvSpPr/>
            <p:nvPr/>
          </p:nvSpPr>
          <p:spPr>
            <a:xfrm>
              <a:off x="566648" y="136163"/>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4"/>
            <p:cNvSpPr/>
            <p:nvPr/>
          </p:nvSpPr>
          <p:spPr>
            <a:xfrm flipH="1">
              <a:off x="964197" y="3228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a:off x="2093821" y="9422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4"/>
            <p:cNvSpPr/>
            <p:nvPr/>
          </p:nvSpPr>
          <p:spPr>
            <a:xfrm rot="10800000">
              <a:off x="-61200" y="-93587"/>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2921831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13"/>
        <p:cNvGrpSpPr/>
        <p:nvPr/>
      </p:nvGrpSpPr>
      <p:grpSpPr>
        <a:xfrm>
          <a:off x="0" y="0"/>
          <a:ext cx="0" cy="0"/>
          <a:chOff x="0" y="0"/>
          <a:chExt cx="0" cy="0"/>
        </a:xfrm>
      </p:grpSpPr>
      <p:sp>
        <p:nvSpPr>
          <p:cNvPr id="214" name="Google Shape;214;p15"/>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215" name="Google Shape;215;p15"/>
          <p:cNvGrpSpPr/>
          <p:nvPr/>
        </p:nvGrpSpPr>
        <p:grpSpPr>
          <a:xfrm flipH="1">
            <a:off x="-273600" y="-301076"/>
            <a:ext cx="2065543" cy="1988127"/>
            <a:chOff x="7351784" y="-225807"/>
            <a:chExt cx="2065543" cy="1491095"/>
          </a:xfrm>
        </p:grpSpPr>
        <p:sp>
          <p:nvSpPr>
            <p:cNvPr id="216" name="Google Shape;216;p15"/>
            <p:cNvSpPr/>
            <p:nvPr/>
          </p:nvSpPr>
          <p:spPr>
            <a:xfrm>
              <a:off x="7351784" y="-22580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5"/>
            <p:cNvSpPr/>
            <p:nvPr/>
          </p:nvSpPr>
          <p:spPr>
            <a:xfrm flipH="1">
              <a:off x="7414225" y="779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p:nvPr/>
          </p:nvSpPr>
          <p:spPr>
            <a:xfrm>
              <a:off x="8757325" y="437175"/>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5"/>
            <p:cNvSpPr/>
            <p:nvPr/>
          </p:nvSpPr>
          <p:spPr>
            <a:xfrm flipH="1">
              <a:off x="8424002" y="7273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5"/>
            <p:cNvSpPr/>
            <p:nvPr/>
          </p:nvSpPr>
          <p:spPr>
            <a:xfrm>
              <a:off x="8804650" y="10461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1" name="Google Shape;221;p15"/>
          <p:cNvGrpSpPr/>
          <p:nvPr/>
        </p:nvGrpSpPr>
        <p:grpSpPr>
          <a:xfrm flipH="1">
            <a:off x="6659125" y="4925118"/>
            <a:ext cx="2998403" cy="2425767"/>
            <a:chOff x="-513800" y="3693838"/>
            <a:chExt cx="2998403" cy="1819325"/>
          </a:xfrm>
        </p:grpSpPr>
        <p:sp>
          <p:nvSpPr>
            <p:cNvPr id="222" name="Google Shape;222;p15"/>
            <p:cNvSpPr/>
            <p:nvPr/>
          </p:nvSpPr>
          <p:spPr>
            <a:xfrm flipH="1">
              <a:off x="-513800" y="3693838"/>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5"/>
            <p:cNvSpPr/>
            <p:nvPr/>
          </p:nvSpPr>
          <p:spPr>
            <a:xfrm flipH="1">
              <a:off x="-15" y="4267903"/>
              <a:ext cx="981718" cy="875610"/>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a:off x="89600" y="48251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p:nvPr/>
          </p:nvSpPr>
          <p:spPr>
            <a:xfrm>
              <a:off x="420775" y="4140800"/>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5"/>
            <p:cNvSpPr/>
            <p:nvPr/>
          </p:nvSpPr>
          <p:spPr>
            <a:xfrm flipH="1">
              <a:off x="2302502" y="47531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a:off x="1595350" y="48789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888991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28"/>
        <p:cNvGrpSpPr/>
        <p:nvPr/>
      </p:nvGrpSpPr>
      <p:grpSpPr>
        <a:xfrm>
          <a:off x="0" y="0"/>
          <a:ext cx="0" cy="0"/>
          <a:chOff x="0" y="0"/>
          <a:chExt cx="0" cy="0"/>
        </a:xfrm>
      </p:grpSpPr>
      <p:sp>
        <p:nvSpPr>
          <p:cNvPr id="229" name="Google Shape;229;p16"/>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230" name="Google Shape;230;p16"/>
          <p:cNvGrpSpPr/>
          <p:nvPr/>
        </p:nvGrpSpPr>
        <p:grpSpPr>
          <a:xfrm>
            <a:off x="6901501" y="-295800"/>
            <a:ext cx="2781975" cy="2425767"/>
            <a:chOff x="6901500" y="-221850"/>
            <a:chExt cx="2781975" cy="1819325"/>
          </a:xfrm>
        </p:grpSpPr>
        <p:sp>
          <p:nvSpPr>
            <p:cNvPr id="231" name="Google Shape;231;p16"/>
            <p:cNvSpPr/>
            <p:nvPr/>
          </p:nvSpPr>
          <p:spPr>
            <a:xfrm>
              <a:off x="8160975" y="7686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rot="10800000" flipH="1">
              <a:off x="6901500" y="-22185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8838852" y="3827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6"/>
            <p:cNvSpPr/>
            <p:nvPr/>
          </p:nvSpPr>
          <p:spPr>
            <a:xfrm flipH="1">
              <a:off x="8353935" y="1772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6"/>
            <p:cNvSpPr/>
            <p:nvPr/>
          </p:nvSpPr>
          <p:spPr>
            <a:xfrm flipH="1">
              <a:off x="7292225" y="1377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295584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236"/>
        <p:cNvGrpSpPr/>
        <p:nvPr/>
      </p:nvGrpSpPr>
      <p:grpSpPr>
        <a:xfrm>
          <a:off x="0" y="0"/>
          <a:ext cx="0" cy="0"/>
          <a:chOff x="0" y="0"/>
          <a:chExt cx="0" cy="0"/>
        </a:xfrm>
      </p:grpSpPr>
      <p:sp>
        <p:nvSpPr>
          <p:cNvPr id="237" name="Google Shape;237;p17"/>
          <p:cNvSpPr txBox="1">
            <a:spLocks noGrp="1"/>
          </p:cNvSpPr>
          <p:nvPr>
            <p:ph type="subTitle" idx="1"/>
          </p:nvPr>
        </p:nvSpPr>
        <p:spPr>
          <a:xfrm>
            <a:off x="1683000" y="4002808"/>
            <a:ext cx="5778000" cy="9028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238" name="Google Shape;238;p17"/>
          <p:cNvSpPr txBox="1">
            <a:spLocks noGrp="1"/>
          </p:cNvSpPr>
          <p:nvPr>
            <p:ph type="title"/>
          </p:nvPr>
        </p:nvSpPr>
        <p:spPr>
          <a:xfrm>
            <a:off x="1683000" y="1952392"/>
            <a:ext cx="5778000" cy="2050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sz="12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239" name="Google Shape;239;p17"/>
          <p:cNvGrpSpPr/>
          <p:nvPr/>
        </p:nvGrpSpPr>
        <p:grpSpPr>
          <a:xfrm>
            <a:off x="6423501" y="4343400"/>
            <a:ext cx="2781975" cy="2641483"/>
            <a:chOff x="6423500" y="3257550"/>
            <a:chExt cx="2781975" cy="1981112"/>
          </a:xfrm>
        </p:grpSpPr>
        <p:sp>
          <p:nvSpPr>
            <p:cNvPr id="240" name="Google Shape;240;p17"/>
            <p:cNvSpPr/>
            <p:nvPr/>
          </p:nvSpPr>
          <p:spPr>
            <a:xfrm>
              <a:off x="6817850" y="3257550"/>
              <a:ext cx="2333048" cy="1887427"/>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7"/>
            <p:cNvSpPr/>
            <p:nvPr/>
          </p:nvSpPr>
          <p:spPr>
            <a:xfrm>
              <a:off x="8666375" y="4169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7"/>
            <p:cNvSpPr/>
            <p:nvPr/>
          </p:nvSpPr>
          <p:spPr>
            <a:xfrm flipH="1">
              <a:off x="8437500" y="4906086"/>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7"/>
            <p:cNvSpPr/>
            <p:nvPr/>
          </p:nvSpPr>
          <p:spPr>
            <a:xfrm>
              <a:off x="7997977" y="4605081"/>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7"/>
            <p:cNvSpPr/>
            <p:nvPr/>
          </p:nvSpPr>
          <p:spPr>
            <a:xfrm flipH="1">
              <a:off x="6816800" y="3983750"/>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7"/>
            <p:cNvSpPr/>
            <p:nvPr/>
          </p:nvSpPr>
          <p:spPr>
            <a:xfrm>
              <a:off x="6423500" y="3419338"/>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 name="Google Shape;246;p17"/>
          <p:cNvGrpSpPr/>
          <p:nvPr/>
        </p:nvGrpSpPr>
        <p:grpSpPr>
          <a:xfrm>
            <a:off x="-446400" y="-441599"/>
            <a:ext cx="5153207" cy="3459100"/>
            <a:chOff x="-446400" y="-331200"/>
            <a:chExt cx="5153207" cy="2594325"/>
          </a:xfrm>
        </p:grpSpPr>
        <p:sp>
          <p:nvSpPr>
            <p:cNvPr id="247" name="Google Shape;247;p17"/>
            <p:cNvSpPr/>
            <p:nvPr/>
          </p:nvSpPr>
          <p:spPr>
            <a:xfrm rot="10800000" flipH="1">
              <a:off x="1225" y="1580"/>
              <a:ext cx="4705582" cy="1923170"/>
            </a:xfrm>
            <a:custGeom>
              <a:avLst/>
              <a:gdLst/>
              <a:ahLst/>
              <a:cxnLst/>
              <a:rect l="l" t="t" r="r" b="b"/>
              <a:pathLst>
                <a:path w="147245" h="60179" extrusionOk="0">
                  <a:moveTo>
                    <a:pt x="138076" y="39889"/>
                  </a:moveTo>
                  <a:cubicBezTo>
                    <a:pt x="134385" y="37389"/>
                    <a:pt x="130122" y="36484"/>
                    <a:pt x="125479" y="36484"/>
                  </a:cubicBezTo>
                  <a:cubicBezTo>
                    <a:pt x="115238" y="36484"/>
                    <a:pt x="103141" y="40842"/>
                    <a:pt x="91209" y="41866"/>
                  </a:cubicBezTo>
                  <a:cubicBezTo>
                    <a:pt x="89519" y="42032"/>
                    <a:pt x="87899" y="42104"/>
                    <a:pt x="86351" y="42104"/>
                  </a:cubicBezTo>
                  <a:cubicBezTo>
                    <a:pt x="72206" y="42104"/>
                    <a:pt x="64537" y="35531"/>
                    <a:pt x="54297" y="18718"/>
                  </a:cubicBezTo>
                  <a:cubicBezTo>
                    <a:pt x="47034" y="6787"/>
                    <a:pt x="33245" y="0"/>
                    <a:pt x="19814" y="0"/>
                  </a:cubicBezTo>
                  <a:cubicBezTo>
                    <a:pt x="12812" y="0"/>
                    <a:pt x="5858" y="1834"/>
                    <a:pt x="0" y="5835"/>
                  </a:cubicBezTo>
                  <a:lnTo>
                    <a:pt x="0" y="60179"/>
                  </a:lnTo>
                  <a:lnTo>
                    <a:pt x="146769" y="60179"/>
                  </a:lnTo>
                  <a:cubicBezTo>
                    <a:pt x="147245" y="52677"/>
                    <a:pt x="145102" y="44676"/>
                    <a:pt x="138076" y="3988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7"/>
            <p:cNvSpPr/>
            <p:nvPr/>
          </p:nvSpPr>
          <p:spPr>
            <a:xfrm flipH="1">
              <a:off x="-446400" y="-33120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7"/>
            <p:cNvSpPr/>
            <p:nvPr/>
          </p:nvSpPr>
          <p:spPr>
            <a:xfrm flipH="1">
              <a:off x="-112125" y="-2978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7"/>
            <p:cNvSpPr/>
            <p:nvPr/>
          </p:nvSpPr>
          <p:spPr>
            <a:xfrm>
              <a:off x="305800" y="3004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7"/>
            <p:cNvSpPr/>
            <p:nvPr/>
          </p:nvSpPr>
          <p:spPr>
            <a:xfrm>
              <a:off x="2480275" y="856036"/>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7"/>
            <p:cNvSpPr/>
            <p:nvPr/>
          </p:nvSpPr>
          <p:spPr>
            <a:xfrm flipH="1">
              <a:off x="1941777" y="535056"/>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7"/>
            <p:cNvSpPr/>
            <p:nvPr/>
          </p:nvSpPr>
          <p:spPr>
            <a:xfrm>
              <a:off x="3101350" y="141800"/>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705397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54"/>
        <p:cNvGrpSpPr/>
        <p:nvPr/>
      </p:nvGrpSpPr>
      <p:grpSpPr>
        <a:xfrm>
          <a:off x="0" y="0"/>
          <a:ext cx="0" cy="0"/>
          <a:chOff x="0" y="0"/>
          <a:chExt cx="0" cy="0"/>
        </a:xfrm>
      </p:grpSpPr>
      <p:sp>
        <p:nvSpPr>
          <p:cNvPr id="255" name="Google Shape;255;p18"/>
          <p:cNvSpPr txBox="1">
            <a:spLocks noGrp="1"/>
          </p:cNvSpPr>
          <p:nvPr>
            <p:ph type="subTitle" idx="1"/>
          </p:nvPr>
        </p:nvSpPr>
        <p:spPr>
          <a:xfrm>
            <a:off x="720000" y="3777800"/>
            <a:ext cx="2790000" cy="1395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2pPr>
            <a:lvl3pPr lvl="2"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3pPr>
            <a:lvl4pPr lvl="3"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4pPr>
            <a:lvl5pPr lvl="4"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5pPr>
            <a:lvl6pPr lvl="5"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6pPr>
            <a:lvl7pPr lvl="6"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7pPr>
            <a:lvl8pPr lvl="7"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8pPr>
            <a:lvl9pPr lvl="8" algn="ctr" rtl="0">
              <a:lnSpc>
                <a:spcPct val="100000"/>
              </a:lnSpc>
              <a:spcBef>
                <a:spcPts val="0"/>
              </a:spcBef>
              <a:spcAft>
                <a:spcPts val="0"/>
              </a:spcAft>
              <a:buClr>
                <a:schemeClr val="dk1"/>
              </a:buClr>
              <a:buSzPts val="1400"/>
              <a:buFont typeface="Montserrat"/>
              <a:buNone/>
              <a:defRPr>
                <a:solidFill>
                  <a:schemeClr val="dk1"/>
                </a:solidFill>
                <a:latin typeface="Montserrat"/>
                <a:ea typeface="Montserrat"/>
                <a:cs typeface="Montserrat"/>
                <a:sym typeface="Montserrat"/>
              </a:defRPr>
            </a:lvl9pPr>
          </a:lstStyle>
          <a:p>
            <a:endParaRPr/>
          </a:p>
        </p:txBody>
      </p:sp>
      <p:sp>
        <p:nvSpPr>
          <p:cNvPr id="256" name="Google Shape;256;p18"/>
          <p:cNvSpPr txBox="1">
            <a:spLocks noGrp="1"/>
          </p:cNvSpPr>
          <p:nvPr>
            <p:ph type="title"/>
          </p:nvPr>
        </p:nvSpPr>
        <p:spPr>
          <a:xfrm>
            <a:off x="720000" y="1684600"/>
            <a:ext cx="2790000" cy="209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257" name="Google Shape;257;p18"/>
          <p:cNvGrpSpPr/>
          <p:nvPr/>
        </p:nvGrpSpPr>
        <p:grpSpPr>
          <a:xfrm flipH="1">
            <a:off x="-453600" y="-401100"/>
            <a:ext cx="3315963" cy="2425767"/>
            <a:chOff x="6281538" y="-300825"/>
            <a:chExt cx="3315963" cy="1819325"/>
          </a:xfrm>
        </p:grpSpPr>
        <p:sp>
          <p:nvSpPr>
            <p:cNvPr id="258" name="Google Shape;258;p18"/>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8"/>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8"/>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8"/>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8"/>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8"/>
          <p:cNvGrpSpPr/>
          <p:nvPr/>
        </p:nvGrpSpPr>
        <p:grpSpPr>
          <a:xfrm flipH="1">
            <a:off x="6629357" y="5098820"/>
            <a:ext cx="3724269" cy="2304481"/>
            <a:chOff x="-1209625" y="3824114"/>
            <a:chExt cx="3724269" cy="1728361"/>
          </a:xfrm>
        </p:grpSpPr>
        <p:sp>
          <p:nvSpPr>
            <p:cNvPr id="264" name="Google Shape;264;p18"/>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8"/>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8"/>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8"/>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8"/>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8"/>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788664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70"/>
        <p:cNvGrpSpPr/>
        <p:nvPr/>
      </p:nvGrpSpPr>
      <p:grpSpPr>
        <a:xfrm>
          <a:off x="0" y="0"/>
          <a:ext cx="0" cy="0"/>
          <a:chOff x="0" y="0"/>
          <a:chExt cx="0" cy="0"/>
        </a:xfrm>
      </p:grpSpPr>
      <p:sp>
        <p:nvSpPr>
          <p:cNvPr id="271" name="Google Shape;271;p19"/>
          <p:cNvSpPr txBox="1">
            <a:spLocks noGrp="1"/>
          </p:cNvSpPr>
          <p:nvPr>
            <p:ph type="subTitle" idx="1"/>
          </p:nvPr>
        </p:nvSpPr>
        <p:spPr>
          <a:xfrm>
            <a:off x="4406508" y="3316000"/>
            <a:ext cx="2970000" cy="1395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72" name="Google Shape;272;p19"/>
          <p:cNvSpPr txBox="1">
            <a:spLocks noGrp="1"/>
          </p:cNvSpPr>
          <p:nvPr>
            <p:ph type="title"/>
          </p:nvPr>
        </p:nvSpPr>
        <p:spPr>
          <a:xfrm>
            <a:off x="4406508" y="2146400"/>
            <a:ext cx="2970000" cy="116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273" name="Google Shape;273;p19"/>
          <p:cNvGrpSpPr/>
          <p:nvPr/>
        </p:nvGrpSpPr>
        <p:grpSpPr>
          <a:xfrm flipH="1">
            <a:off x="-669600" y="4737601"/>
            <a:ext cx="3240113" cy="2425767"/>
            <a:chOff x="6574863" y="3553200"/>
            <a:chExt cx="3240113" cy="1819325"/>
          </a:xfrm>
        </p:grpSpPr>
        <p:sp>
          <p:nvSpPr>
            <p:cNvPr id="274" name="Google Shape;274;p19"/>
            <p:cNvSpPr/>
            <p:nvPr/>
          </p:nvSpPr>
          <p:spPr>
            <a:xfrm>
              <a:off x="7285274" y="4048127"/>
              <a:ext cx="1858971" cy="1095636"/>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9"/>
            <p:cNvSpPr/>
            <p:nvPr/>
          </p:nvSpPr>
          <p:spPr>
            <a:xfrm>
              <a:off x="7033000" y="355320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9"/>
            <p:cNvSpPr/>
            <p:nvPr/>
          </p:nvSpPr>
          <p:spPr>
            <a:xfrm>
              <a:off x="6574863" y="48548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9"/>
            <p:cNvSpPr/>
            <p:nvPr/>
          </p:nvSpPr>
          <p:spPr>
            <a:xfrm flipH="1">
              <a:off x="8657648" y="41777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9"/>
            <p:cNvSpPr/>
            <p:nvPr/>
          </p:nvSpPr>
          <p:spPr>
            <a:xfrm>
              <a:off x="8424000" y="47690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9"/>
            <p:cNvSpPr/>
            <p:nvPr/>
          </p:nvSpPr>
          <p:spPr>
            <a:xfrm>
              <a:off x="8481327" y="37601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19"/>
          <p:cNvGrpSpPr/>
          <p:nvPr/>
        </p:nvGrpSpPr>
        <p:grpSpPr>
          <a:xfrm flipH="1">
            <a:off x="7346071" y="-95999"/>
            <a:ext cx="2352925" cy="1570441"/>
            <a:chOff x="-553620" y="-72000"/>
            <a:chExt cx="2352925" cy="1177831"/>
          </a:xfrm>
        </p:grpSpPr>
        <p:sp>
          <p:nvSpPr>
            <p:cNvPr id="281" name="Google Shape;281;p19"/>
            <p:cNvSpPr/>
            <p:nvPr/>
          </p:nvSpPr>
          <p:spPr>
            <a:xfrm>
              <a:off x="1370675" y="1762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9"/>
            <p:cNvSpPr/>
            <p:nvPr/>
          </p:nvSpPr>
          <p:spPr>
            <a:xfrm flipH="1">
              <a:off x="85835" y="3913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9"/>
            <p:cNvSpPr/>
            <p:nvPr/>
          </p:nvSpPr>
          <p:spPr>
            <a:xfrm>
              <a:off x="267902" y="629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9"/>
            <p:cNvSpPr/>
            <p:nvPr/>
          </p:nvSpPr>
          <p:spPr>
            <a:xfrm flipH="1">
              <a:off x="-553620" y="-72000"/>
              <a:ext cx="2352925" cy="1177831"/>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9"/>
            <p:cNvSpPr/>
            <p:nvPr/>
          </p:nvSpPr>
          <p:spPr>
            <a:xfrm flipH="1">
              <a:off x="658425" y="162259"/>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524205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286"/>
        <p:cNvGrpSpPr/>
        <p:nvPr/>
      </p:nvGrpSpPr>
      <p:grpSpPr>
        <a:xfrm>
          <a:off x="0" y="0"/>
          <a:ext cx="0" cy="0"/>
          <a:chOff x="0" y="0"/>
          <a:chExt cx="0" cy="0"/>
        </a:xfrm>
      </p:grpSpPr>
      <p:sp>
        <p:nvSpPr>
          <p:cNvPr id="287" name="Google Shape;287;p20"/>
          <p:cNvSpPr txBox="1">
            <a:spLocks noGrp="1"/>
          </p:cNvSpPr>
          <p:nvPr>
            <p:ph type="subTitle" idx="1"/>
          </p:nvPr>
        </p:nvSpPr>
        <p:spPr>
          <a:xfrm>
            <a:off x="1578100" y="3316000"/>
            <a:ext cx="2887200" cy="1395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288" name="Google Shape;288;p20"/>
          <p:cNvSpPr txBox="1">
            <a:spLocks noGrp="1"/>
          </p:cNvSpPr>
          <p:nvPr>
            <p:ph type="title"/>
          </p:nvPr>
        </p:nvSpPr>
        <p:spPr>
          <a:xfrm>
            <a:off x="1578100" y="2146400"/>
            <a:ext cx="2887200" cy="116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289" name="Google Shape;289;p20"/>
          <p:cNvGrpSpPr/>
          <p:nvPr/>
        </p:nvGrpSpPr>
        <p:grpSpPr>
          <a:xfrm flipH="1">
            <a:off x="5171853" y="4429867"/>
            <a:ext cx="4391425" cy="3414600"/>
            <a:chOff x="-419800" y="3322400"/>
            <a:chExt cx="4391425" cy="2560950"/>
          </a:xfrm>
        </p:grpSpPr>
        <p:sp>
          <p:nvSpPr>
            <p:cNvPr id="290" name="Google Shape;290;p20"/>
            <p:cNvSpPr/>
            <p:nvPr/>
          </p:nvSpPr>
          <p:spPr>
            <a:xfrm flipH="1">
              <a:off x="0" y="3592767"/>
              <a:ext cx="1738563" cy="1550654"/>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0"/>
            <p:cNvSpPr/>
            <p:nvPr/>
          </p:nvSpPr>
          <p:spPr>
            <a:xfrm rot="10800000">
              <a:off x="-419800" y="33224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0"/>
            <p:cNvSpPr/>
            <p:nvPr/>
          </p:nvSpPr>
          <p:spPr>
            <a:xfrm>
              <a:off x="304575" y="4186225"/>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0"/>
            <p:cNvSpPr/>
            <p:nvPr/>
          </p:nvSpPr>
          <p:spPr>
            <a:xfrm>
              <a:off x="1754335" y="431669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0"/>
            <p:cNvSpPr/>
            <p:nvPr/>
          </p:nvSpPr>
          <p:spPr>
            <a:xfrm flipH="1">
              <a:off x="2009552" y="47982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0"/>
            <p:cNvSpPr/>
            <p:nvPr/>
          </p:nvSpPr>
          <p:spPr>
            <a:xfrm>
              <a:off x="1411825" y="46559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20"/>
          <p:cNvGrpSpPr/>
          <p:nvPr/>
        </p:nvGrpSpPr>
        <p:grpSpPr>
          <a:xfrm flipH="1">
            <a:off x="-342000" y="-563009"/>
            <a:ext cx="2211340" cy="1525560"/>
            <a:chOff x="7274138" y="-422257"/>
            <a:chExt cx="2211340" cy="1144170"/>
          </a:xfrm>
        </p:grpSpPr>
        <p:sp>
          <p:nvSpPr>
            <p:cNvPr id="297" name="Google Shape;297;p20"/>
            <p:cNvSpPr/>
            <p:nvPr/>
          </p:nvSpPr>
          <p:spPr>
            <a:xfrm>
              <a:off x="7419934" y="-42225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0"/>
            <p:cNvSpPr/>
            <p:nvPr/>
          </p:nvSpPr>
          <p:spPr>
            <a:xfrm>
              <a:off x="7274138" y="9396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0"/>
            <p:cNvSpPr/>
            <p:nvPr/>
          </p:nvSpPr>
          <p:spPr>
            <a:xfrm flipH="1">
              <a:off x="8460548" y="738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0"/>
            <p:cNvSpPr/>
            <p:nvPr/>
          </p:nvSpPr>
          <p:spPr>
            <a:xfrm>
              <a:off x="8723600" y="3530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0"/>
            <p:cNvSpPr/>
            <p:nvPr/>
          </p:nvSpPr>
          <p:spPr>
            <a:xfrm>
              <a:off x="8189752" y="2730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494355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302"/>
        <p:cNvGrpSpPr/>
        <p:nvPr/>
      </p:nvGrpSpPr>
      <p:grpSpPr>
        <a:xfrm>
          <a:off x="0" y="0"/>
          <a:ext cx="0" cy="0"/>
          <a:chOff x="0" y="0"/>
          <a:chExt cx="0" cy="0"/>
        </a:xfrm>
      </p:grpSpPr>
      <p:sp>
        <p:nvSpPr>
          <p:cNvPr id="303" name="Google Shape;303;p21"/>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304" name="Google Shape;304;p21"/>
          <p:cNvSpPr txBox="1">
            <a:spLocks noGrp="1"/>
          </p:cNvSpPr>
          <p:nvPr>
            <p:ph type="body" idx="1"/>
          </p:nvPr>
        </p:nvSpPr>
        <p:spPr>
          <a:xfrm>
            <a:off x="720000" y="1717233"/>
            <a:ext cx="3672000" cy="44208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accent2"/>
              </a:buClr>
              <a:buSzPts val="1200"/>
              <a:buChar char="●"/>
              <a:defRPr sz="1200"/>
            </a:lvl1pPr>
            <a:lvl2pPr marL="914400" lvl="1" indent="-304800" rtl="0">
              <a:lnSpc>
                <a:spcPct val="115000"/>
              </a:lnSpc>
              <a:spcBef>
                <a:spcPts val="0"/>
              </a:spcBef>
              <a:spcAft>
                <a:spcPts val="0"/>
              </a:spcAft>
              <a:buSzPts val="1200"/>
              <a:buChar char="○"/>
              <a:defRPr sz="1200"/>
            </a:lvl2pPr>
            <a:lvl3pPr marL="1371600" lvl="2" indent="-304800" rtl="0">
              <a:lnSpc>
                <a:spcPct val="115000"/>
              </a:lnSpc>
              <a:spcBef>
                <a:spcPts val="0"/>
              </a:spcBef>
              <a:spcAft>
                <a:spcPts val="0"/>
              </a:spcAft>
              <a:buSzPts val="1200"/>
              <a:buChar char="■"/>
              <a:defRPr sz="1200"/>
            </a:lvl3pPr>
            <a:lvl4pPr marL="1828800" lvl="3" indent="-304800" rtl="0">
              <a:lnSpc>
                <a:spcPct val="115000"/>
              </a:lnSpc>
              <a:spcBef>
                <a:spcPts val="0"/>
              </a:spcBef>
              <a:spcAft>
                <a:spcPts val="0"/>
              </a:spcAft>
              <a:buSzPts val="1200"/>
              <a:buChar char="●"/>
              <a:defRPr sz="1200"/>
            </a:lvl4pPr>
            <a:lvl5pPr marL="2286000" lvl="4" indent="-304800" rtl="0">
              <a:lnSpc>
                <a:spcPct val="115000"/>
              </a:lnSpc>
              <a:spcBef>
                <a:spcPts val="0"/>
              </a:spcBef>
              <a:spcAft>
                <a:spcPts val="0"/>
              </a:spcAft>
              <a:buSzPts val="1200"/>
              <a:buChar char="○"/>
              <a:defRPr sz="1200"/>
            </a:lvl5pPr>
            <a:lvl6pPr marL="2743200" lvl="5" indent="-304800" rtl="0">
              <a:lnSpc>
                <a:spcPct val="115000"/>
              </a:lnSpc>
              <a:spcBef>
                <a:spcPts val="0"/>
              </a:spcBef>
              <a:spcAft>
                <a:spcPts val="0"/>
              </a:spcAft>
              <a:buSzPts val="1200"/>
              <a:buChar char="■"/>
              <a:defRPr sz="1200"/>
            </a:lvl6pPr>
            <a:lvl7pPr marL="3200400" lvl="6" indent="-304800" rtl="0">
              <a:lnSpc>
                <a:spcPct val="115000"/>
              </a:lnSpc>
              <a:spcBef>
                <a:spcPts val="0"/>
              </a:spcBef>
              <a:spcAft>
                <a:spcPts val="0"/>
              </a:spcAft>
              <a:buSzPts val="1200"/>
              <a:buChar char="●"/>
              <a:defRPr sz="1200"/>
            </a:lvl7pPr>
            <a:lvl8pPr marL="3657600" lvl="7" indent="-304800" rtl="0">
              <a:lnSpc>
                <a:spcPct val="115000"/>
              </a:lnSpc>
              <a:spcBef>
                <a:spcPts val="0"/>
              </a:spcBef>
              <a:spcAft>
                <a:spcPts val="0"/>
              </a:spcAft>
              <a:buSzPts val="1200"/>
              <a:buChar char="○"/>
              <a:defRPr sz="1200"/>
            </a:lvl8pPr>
            <a:lvl9pPr marL="4114800" lvl="8" indent="-304800" rtl="0">
              <a:lnSpc>
                <a:spcPct val="115000"/>
              </a:lnSpc>
              <a:spcBef>
                <a:spcPts val="0"/>
              </a:spcBef>
              <a:spcAft>
                <a:spcPts val="0"/>
              </a:spcAft>
              <a:buSzPts val="1200"/>
              <a:buChar char="■"/>
              <a:defRPr sz="1200"/>
            </a:lvl9pPr>
          </a:lstStyle>
          <a:p>
            <a:endParaRPr/>
          </a:p>
        </p:txBody>
      </p:sp>
      <p:grpSp>
        <p:nvGrpSpPr>
          <p:cNvPr id="305" name="Google Shape;305;p21"/>
          <p:cNvGrpSpPr/>
          <p:nvPr/>
        </p:nvGrpSpPr>
        <p:grpSpPr>
          <a:xfrm flipH="1">
            <a:off x="-669600" y="4737601"/>
            <a:ext cx="3240113" cy="2425767"/>
            <a:chOff x="6574863" y="3553200"/>
            <a:chExt cx="3240113" cy="1819325"/>
          </a:xfrm>
        </p:grpSpPr>
        <p:sp>
          <p:nvSpPr>
            <p:cNvPr id="306" name="Google Shape;306;p21"/>
            <p:cNvSpPr/>
            <p:nvPr/>
          </p:nvSpPr>
          <p:spPr>
            <a:xfrm>
              <a:off x="7285274" y="4048127"/>
              <a:ext cx="1858971" cy="1095636"/>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1"/>
            <p:cNvSpPr/>
            <p:nvPr/>
          </p:nvSpPr>
          <p:spPr>
            <a:xfrm>
              <a:off x="7033000" y="355320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1"/>
            <p:cNvSpPr/>
            <p:nvPr/>
          </p:nvSpPr>
          <p:spPr>
            <a:xfrm>
              <a:off x="6574863" y="48548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1"/>
            <p:cNvSpPr/>
            <p:nvPr/>
          </p:nvSpPr>
          <p:spPr>
            <a:xfrm flipH="1">
              <a:off x="8657648" y="41777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1"/>
            <p:cNvSpPr/>
            <p:nvPr/>
          </p:nvSpPr>
          <p:spPr>
            <a:xfrm>
              <a:off x="8424000" y="47690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1"/>
            <p:cNvSpPr/>
            <p:nvPr/>
          </p:nvSpPr>
          <p:spPr>
            <a:xfrm>
              <a:off x="8481327" y="37601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 name="Google Shape;312;p21"/>
          <p:cNvGrpSpPr/>
          <p:nvPr/>
        </p:nvGrpSpPr>
        <p:grpSpPr>
          <a:xfrm flipH="1">
            <a:off x="7346071" y="-95999"/>
            <a:ext cx="2352925" cy="1570441"/>
            <a:chOff x="-553620" y="-72000"/>
            <a:chExt cx="2352925" cy="1177831"/>
          </a:xfrm>
        </p:grpSpPr>
        <p:sp>
          <p:nvSpPr>
            <p:cNvPr id="313" name="Google Shape;313;p21"/>
            <p:cNvSpPr/>
            <p:nvPr/>
          </p:nvSpPr>
          <p:spPr>
            <a:xfrm>
              <a:off x="1370675" y="1762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1"/>
            <p:cNvSpPr/>
            <p:nvPr/>
          </p:nvSpPr>
          <p:spPr>
            <a:xfrm flipH="1">
              <a:off x="85835" y="3913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1"/>
            <p:cNvSpPr/>
            <p:nvPr/>
          </p:nvSpPr>
          <p:spPr>
            <a:xfrm>
              <a:off x="267902" y="629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1"/>
            <p:cNvSpPr/>
            <p:nvPr/>
          </p:nvSpPr>
          <p:spPr>
            <a:xfrm flipH="1">
              <a:off x="-553620" y="-72000"/>
              <a:ext cx="2352925" cy="1177831"/>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1"/>
            <p:cNvSpPr/>
            <p:nvPr/>
          </p:nvSpPr>
          <p:spPr>
            <a:xfrm flipH="1">
              <a:off x="658425" y="162259"/>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522305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318"/>
        <p:cNvGrpSpPr/>
        <p:nvPr/>
      </p:nvGrpSpPr>
      <p:grpSpPr>
        <a:xfrm>
          <a:off x="0" y="0"/>
          <a:ext cx="0" cy="0"/>
          <a:chOff x="0" y="0"/>
          <a:chExt cx="0" cy="0"/>
        </a:xfrm>
      </p:grpSpPr>
      <p:grpSp>
        <p:nvGrpSpPr>
          <p:cNvPr id="319" name="Google Shape;319;p22"/>
          <p:cNvGrpSpPr/>
          <p:nvPr/>
        </p:nvGrpSpPr>
        <p:grpSpPr>
          <a:xfrm flipH="1">
            <a:off x="-453600" y="-401100"/>
            <a:ext cx="3315963" cy="2425767"/>
            <a:chOff x="6281538" y="-300825"/>
            <a:chExt cx="3315963" cy="1819325"/>
          </a:xfrm>
        </p:grpSpPr>
        <p:sp>
          <p:nvSpPr>
            <p:cNvPr id="320" name="Google Shape;320;p22"/>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2"/>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2"/>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2"/>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2"/>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5" name="Google Shape;325;p22"/>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326" name="Google Shape;326;p22"/>
          <p:cNvSpPr txBox="1">
            <a:spLocks noGrp="1"/>
          </p:cNvSpPr>
          <p:nvPr>
            <p:ph type="body" idx="1"/>
          </p:nvPr>
        </p:nvSpPr>
        <p:spPr>
          <a:xfrm>
            <a:off x="720000" y="1717667"/>
            <a:ext cx="3672000" cy="4420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accent2"/>
              </a:buClr>
              <a:buSzPts val="1200"/>
              <a:buChar char="●"/>
              <a:defRPr sz="1200"/>
            </a:lvl1pPr>
            <a:lvl2pPr marL="914400" lvl="1" indent="-304800" rtl="0">
              <a:lnSpc>
                <a:spcPct val="115000"/>
              </a:lnSpc>
              <a:spcBef>
                <a:spcPts val="0"/>
              </a:spcBef>
              <a:spcAft>
                <a:spcPts val="0"/>
              </a:spcAft>
              <a:buSzPts val="1200"/>
              <a:buChar char="○"/>
              <a:defRPr sz="1200"/>
            </a:lvl2pPr>
            <a:lvl3pPr marL="1371600" lvl="2" indent="-304800" rtl="0">
              <a:lnSpc>
                <a:spcPct val="115000"/>
              </a:lnSpc>
              <a:spcBef>
                <a:spcPts val="0"/>
              </a:spcBef>
              <a:spcAft>
                <a:spcPts val="0"/>
              </a:spcAft>
              <a:buSzPts val="1200"/>
              <a:buChar char="■"/>
              <a:defRPr sz="1200"/>
            </a:lvl3pPr>
            <a:lvl4pPr marL="1828800" lvl="3" indent="-304800" rtl="0">
              <a:lnSpc>
                <a:spcPct val="115000"/>
              </a:lnSpc>
              <a:spcBef>
                <a:spcPts val="0"/>
              </a:spcBef>
              <a:spcAft>
                <a:spcPts val="0"/>
              </a:spcAft>
              <a:buSzPts val="1200"/>
              <a:buChar char="●"/>
              <a:defRPr sz="1200"/>
            </a:lvl4pPr>
            <a:lvl5pPr marL="2286000" lvl="4" indent="-304800" rtl="0">
              <a:lnSpc>
                <a:spcPct val="115000"/>
              </a:lnSpc>
              <a:spcBef>
                <a:spcPts val="0"/>
              </a:spcBef>
              <a:spcAft>
                <a:spcPts val="0"/>
              </a:spcAft>
              <a:buSzPts val="1200"/>
              <a:buChar char="○"/>
              <a:defRPr sz="1200"/>
            </a:lvl5pPr>
            <a:lvl6pPr marL="2743200" lvl="5" indent="-304800" rtl="0">
              <a:lnSpc>
                <a:spcPct val="115000"/>
              </a:lnSpc>
              <a:spcBef>
                <a:spcPts val="0"/>
              </a:spcBef>
              <a:spcAft>
                <a:spcPts val="0"/>
              </a:spcAft>
              <a:buSzPts val="1200"/>
              <a:buChar char="■"/>
              <a:defRPr sz="1200"/>
            </a:lvl6pPr>
            <a:lvl7pPr marL="3200400" lvl="6" indent="-304800" rtl="0">
              <a:lnSpc>
                <a:spcPct val="115000"/>
              </a:lnSpc>
              <a:spcBef>
                <a:spcPts val="0"/>
              </a:spcBef>
              <a:spcAft>
                <a:spcPts val="0"/>
              </a:spcAft>
              <a:buSzPts val="1200"/>
              <a:buChar char="●"/>
              <a:defRPr sz="1200"/>
            </a:lvl7pPr>
            <a:lvl8pPr marL="3657600" lvl="7" indent="-304800" rtl="0">
              <a:lnSpc>
                <a:spcPct val="115000"/>
              </a:lnSpc>
              <a:spcBef>
                <a:spcPts val="0"/>
              </a:spcBef>
              <a:spcAft>
                <a:spcPts val="0"/>
              </a:spcAft>
              <a:buSzPts val="1200"/>
              <a:buChar char="○"/>
              <a:defRPr sz="1200"/>
            </a:lvl8pPr>
            <a:lvl9pPr marL="4114800" lvl="8" indent="-304800" rtl="0">
              <a:lnSpc>
                <a:spcPct val="115000"/>
              </a:lnSpc>
              <a:spcBef>
                <a:spcPts val="0"/>
              </a:spcBef>
              <a:spcAft>
                <a:spcPts val="0"/>
              </a:spcAft>
              <a:buSzPts val="1200"/>
              <a:buChar char="■"/>
              <a:defRPr sz="1200"/>
            </a:lvl9pPr>
          </a:lstStyle>
          <a:p>
            <a:endParaRPr/>
          </a:p>
        </p:txBody>
      </p:sp>
      <p:sp>
        <p:nvSpPr>
          <p:cNvPr id="327" name="Google Shape;327;p22"/>
          <p:cNvSpPr txBox="1">
            <a:spLocks noGrp="1"/>
          </p:cNvSpPr>
          <p:nvPr>
            <p:ph type="body" idx="2"/>
          </p:nvPr>
        </p:nvSpPr>
        <p:spPr>
          <a:xfrm>
            <a:off x="4752000" y="1717667"/>
            <a:ext cx="3672000" cy="4420400"/>
          </a:xfrm>
          <a:prstGeom prst="rect">
            <a:avLst/>
          </a:prstGeom>
          <a:noFill/>
          <a:ln>
            <a:noFill/>
          </a:ln>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accent2"/>
              </a:buClr>
              <a:buSzPts val="1200"/>
              <a:buFont typeface="Montserrat"/>
              <a:buChar char="●"/>
              <a:defRPr sz="2600">
                <a:solidFill>
                  <a:schemeClr val="accent2"/>
                </a:solidFill>
                <a:latin typeface="Just Another Hand"/>
                <a:ea typeface="Just Another Hand"/>
                <a:cs typeface="Just Another Hand"/>
                <a:sym typeface="Just Another Hand"/>
              </a:defRPr>
            </a:lvl1pPr>
            <a:lvl2pPr marL="914400" lvl="1"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2pPr>
            <a:lvl3pPr marL="1371600" lvl="2"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3pPr>
            <a:lvl4pPr marL="1828800" lvl="3"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4pPr>
            <a:lvl5pPr marL="2286000" lvl="4"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5pPr>
            <a:lvl6pPr marL="2743200" lvl="5"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6pPr>
            <a:lvl7pPr marL="3200400" lvl="6"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7pPr>
            <a:lvl8pPr marL="3657600" lvl="7"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8pPr>
            <a:lvl9pPr marL="4114800" lvl="8" indent="-304800" rtl="0">
              <a:lnSpc>
                <a:spcPct val="115000"/>
              </a:lnSpc>
              <a:spcBef>
                <a:spcPts val="0"/>
              </a:spcBef>
              <a:spcAft>
                <a:spcPts val="0"/>
              </a:spcAft>
              <a:buClr>
                <a:schemeClr val="dk1"/>
              </a:buClr>
              <a:buSzPts val="1200"/>
              <a:buFont typeface="Montserrat"/>
              <a:buChar char="■"/>
              <a:defRPr sz="1200">
                <a:latin typeface="Montserrat Medium"/>
                <a:ea typeface="Montserrat Medium"/>
                <a:cs typeface="Montserrat Medium"/>
                <a:sym typeface="Montserrat Medium"/>
              </a:defRPr>
            </a:lvl9pPr>
          </a:lstStyle>
          <a:p>
            <a:endParaRPr/>
          </a:p>
        </p:txBody>
      </p:sp>
      <p:grpSp>
        <p:nvGrpSpPr>
          <p:cNvPr id="328" name="Google Shape;328;p22"/>
          <p:cNvGrpSpPr/>
          <p:nvPr/>
        </p:nvGrpSpPr>
        <p:grpSpPr>
          <a:xfrm flipH="1">
            <a:off x="6629357" y="5098820"/>
            <a:ext cx="3724269" cy="2304481"/>
            <a:chOff x="-1209625" y="3824114"/>
            <a:chExt cx="3724269" cy="1728361"/>
          </a:xfrm>
        </p:grpSpPr>
        <p:sp>
          <p:nvSpPr>
            <p:cNvPr id="329" name="Google Shape;329;p22"/>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2"/>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2"/>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2"/>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2"/>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2"/>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708668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335"/>
        <p:cNvGrpSpPr/>
        <p:nvPr/>
      </p:nvGrpSpPr>
      <p:grpSpPr>
        <a:xfrm>
          <a:off x="0" y="0"/>
          <a:ext cx="0" cy="0"/>
          <a:chOff x="0" y="0"/>
          <a:chExt cx="0" cy="0"/>
        </a:xfrm>
      </p:grpSpPr>
      <p:sp>
        <p:nvSpPr>
          <p:cNvPr id="336" name="Google Shape;336;p23"/>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337" name="Google Shape;337;p23"/>
          <p:cNvSpPr txBox="1">
            <a:spLocks noGrp="1"/>
          </p:cNvSpPr>
          <p:nvPr>
            <p:ph type="title" idx="2"/>
          </p:nvPr>
        </p:nvSpPr>
        <p:spPr>
          <a:xfrm>
            <a:off x="1395200" y="2256703"/>
            <a:ext cx="23400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38" name="Google Shape;338;p23"/>
          <p:cNvSpPr txBox="1">
            <a:spLocks noGrp="1"/>
          </p:cNvSpPr>
          <p:nvPr>
            <p:ph type="subTitle" idx="1"/>
          </p:nvPr>
        </p:nvSpPr>
        <p:spPr>
          <a:xfrm>
            <a:off x="1395200" y="2707903"/>
            <a:ext cx="2340000" cy="960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39" name="Google Shape;339;p23"/>
          <p:cNvSpPr txBox="1">
            <a:spLocks noGrp="1"/>
          </p:cNvSpPr>
          <p:nvPr>
            <p:ph type="title" idx="3"/>
          </p:nvPr>
        </p:nvSpPr>
        <p:spPr>
          <a:xfrm>
            <a:off x="1395200" y="4287117"/>
            <a:ext cx="23400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40" name="Google Shape;340;p23"/>
          <p:cNvSpPr txBox="1">
            <a:spLocks noGrp="1"/>
          </p:cNvSpPr>
          <p:nvPr>
            <p:ph type="subTitle" idx="4"/>
          </p:nvPr>
        </p:nvSpPr>
        <p:spPr>
          <a:xfrm>
            <a:off x="1395200" y="4738317"/>
            <a:ext cx="2340000" cy="960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grpSp>
        <p:nvGrpSpPr>
          <p:cNvPr id="341" name="Google Shape;341;p23"/>
          <p:cNvGrpSpPr/>
          <p:nvPr/>
        </p:nvGrpSpPr>
        <p:grpSpPr>
          <a:xfrm flipH="1">
            <a:off x="-342000" y="-563009"/>
            <a:ext cx="2211340" cy="1525560"/>
            <a:chOff x="7274138" y="-422257"/>
            <a:chExt cx="2211340" cy="1144170"/>
          </a:xfrm>
        </p:grpSpPr>
        <p:sp>
          <p:nvSpPr>
            <p:cNvPr id="342" name="Google Shape;342;p23"/>
            <p:cNvSpPr/>
            <p:nvPr/>
          </p:nvSpPr>
          <p:spPr>
            <a:xfrm>
              <a:off x="7419934" y="-422257"/>
              <a:ext cx="2065543" cy="114417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3"/>
            <p:cNvSpPr/>
            <p:nvPr/>
          </p:nvSpPr>
          <p:spPr>
            <a:xfrm>
              <a:off x="7274138" y="9396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3"/>
            <p:cNvSpPr/>
            <p:nvPr/>
          </p:nvSpPr>
          <p:spPr>
            <a:xfrm flipH="1">
              <a:off x="8460548" y="738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3"/>
            <p:cNvSpPr/>
            <p:nvPr/>
          </p:nvSpPr>
          <p:spPr>
            <a:xfrm>
              <a:off x="8723600" y="3530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3"/>
            <p:cNvSpPr/>
            <p:nvPr/>
          </p:nvSpPr>
          <p:spPr>
            <a:xfrm>
              <a:off x="8189752" y="2730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23"/>
          <p:cNvGrpSpPr/>
          <p:nvPr/>
        </p:nvGrpSpPr>
        <p:grpSpPr>
          <a:xfrm>
            <a:off x="5171853" y="4429867"/>
            <a:ext cx="4391425" cy="3414600"/>
            <a:chOff x="5171852" y="3322400"/>
            <a:chExt cx="4391425" cy="2560950"/>
          </a:xfrm>
        </p:grpSpPr>
        <p:sp>
          <p:nvSpPr>
            <p:cNvPr id="348" name="Google Shape;348;p23"/>
            <p:cNvSpPr/>
            <p:nvPr/>
          </p:nvSpPr>
          <p:spPr>
            <a:xfrm>
              <a:off x="7404914" y="3592767"/>
              <a:ext cx="1738563" cy="1550654"/>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3"/>
            <p:cNvSpPr/>
            <p:nvPr/>
          </p:nvSpPr>
          <p:spPr>
            <a:xfrm rot="10800000" flipH="1">
              <a:off x="5171852" y="332240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3"/>
            <p:cNvSpPr/>
            <p:nvPr/>
          </p:nvSpPr>
          <p:spPr>
            <a:xfrm flipH="1">
              <a:off x="8423477" y="4186225"/>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3"/>
            <p:cNvSpPr/>
            <p:nvPr/>
          </p:nvSpPr>
          <p:spPr>
            <a:xfrm flipH="1">
              <a:off x="7249015" y="431669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3"/>
            <p:cNvSpPr/>
            <p:nvPr/>
          </p:nvSpPr>
          <p:spPr>
            <a:xfrm>
              <a:off x="6951824" y="47982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9520378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53"/>
        <p:cNvGrpSpPr/>
        <p:nvPr/>
      </p:nvGrpSpPr>
      <p:grpSpPr>
        <a:xfrm>
          <a:off x="0" y="0"/>
          <a:ext cx="0" cy="0"/>
          <a:chOff x="0" y="0"/>
          <a:chExt cx="0" cy="0"/>
        </a:xfrm>
      </p:grpSpPr>
      <p:sp>
        <p:nvSpPr>
          <p:cNvPr id="354" name="Google Shape;354;p24"/>
          <p:cNvSpPr txBox="1">
            <a:spLocks noGrp="1"/>
          </p:cNvSpPr>
          <p:nvPr>
            <p:ph type="title"/>
          </p:nvPr>
        </p:nvSpPr>
        <p:spPr>
          <a:xfrm>
            <a:off x="720000" y="3637535"/>
            <a:ext cx="23400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55" name="Google Shape;355;p24"/>
          <p:cNvSpPr txBox="1">
            <a:spLocks noGrp="1"/>
          </p:cNvSpPr>
          <p:nvPr>
            <p:ph type="subTitle" idx="1"/>
          </p:nvPr>
        </p:nvSpPr>
        <p:spPr>
          <a:xfrm>
            <a:off x="720000" y="4088735"/>
            <a:ext cx="2340000" cy="960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56" name="Google Shape;356;p24"/>
          <p:cNvSpPr txBox="1">
            <a:spLocks noGrp="1"/>
          </p:cNvSpPr>
          <p:nvPr>
            <p:ph type="title" idx="2"/>
          </p:nvPr>
        </p:nvSpPr>
        <p:spPr>
          <a:xfrm>
            <a:off x="6084000" y="3637535"/>
            <a:ext cx="23400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57" name="Google Shape;357;p24"/>
          <p:cNvSpPr txBox="1">
            <a:spLocks noGrp="1"/>
          </p:cNvSpPr>
          <p:nvPr>
            <p:ph type="subTitle" idx="3"/>
          </p:nvPr>
        </p:nvSpPr>
        <p:spPr>
          <a:xfrm>
            <a:off x="6084000" y="4088735"/>
            <a:ext cx="2340000" cy="960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58" name="Google Shape;358;p24"/>
          <p:cNvSpPr txBox="1">
            <a:spLocks noGrp="1"/>
          </p:cNvSpPr>
          <p:nvPr>
            <p:ph type="title" idx="4"/>
          </p:nvPr>
        </p:nvSpPr>
        <p:spPr>
          <a:xfrm>
            <a:off x="3402000" y="3637535"/>
            <a:ext cx="23400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59" name="Google Shape;359;p24"/>
          <p:cNvSpPr txBox="1">
            <a:spLocks noGrp="1"/>
          </p:cNvSpPr>
          <p:nvPr>
            <p:ph type="subTitle" idx="5"/>
          </p:nvPr>
        </p:nvSpPr>
        <p:spPr>
          <a:xfrm>
            <a:off x="3402000" y="4088744"/>
            <a:ext cx="2340000" cy="960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60" name="Google Shape;360;p24"/>
          <p:cNvSpPr txBox="1">
            <a:spLocks noGrp="1"/>
          </p:cNvSpPr>
          <p:nvPr>
            <p:ph type="title" idx="6"/>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361" name="Google Shape;361;p24"/>
          <p:cNvGrpSpPr/>
          <p:nvPr/>
        </p:nvGrpSpPr>
        <p:grpSpPr>
          <a:xfrm flipH="1">
            <a:off x="-453600" y="-401100"/>
            <a:ext cx="3315963" cy="2425767"/>
            <a:chOff x="6281538" y="-300825"/>
            <a:chExt cx="3315963" cy="1819325"/>
          </a:xfrm>
        </p:grpSpPr>
        <p:sp>
          <p:nvSpPr>
            <p:cNvPr id="362" name="Google Shape;362;p24"/>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4"/>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4"/>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4"/>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4"/>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 name="Google Shape;367;p24"/>
          <p:cNvGrpSpPr/>
          <p:nvPr/>
        </p:nvGrpSpPr>
        <p:grpSpPr>
          <a:xfrm flipH="1">
            <a:off x="6629357" y="5098820"/>
            <a:ext cx="3724269" cy="2304481"/>
            <a:chOff x="-1209625" y="3824114"/>
            <a:chExt cx="3724269" cy="1728361"/>
          </a:xfrm>
        </p:grpSpPr>
        <p:sp>
          <p:nvSpPr>
            <p:cNvPr id="368" name="Google Shape;368;p24"/>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4"/>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4"/>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4"/>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4"/>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4"/>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205511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374"/>
        <p:cNvGrpSpPr/>
        <p:nvPr/>
      </p:nvGrpSpPr>
      <p:grpSpPr>
        <a:xfrm>
          <a:off x="0" y="0"/>
          <a:ext cx="0" cy="0"/>
          <a:chOff x="0" y="0"/>
          <a:chExt cx="0" cy="0"/>
        </a:xfrm>
      </p:grpSpPr>
      <p:sp>
        <p:nvSpPr>
          <p:cNvPr id="375" name="Google Shape;375;p25"/>
          <p:cNvSpPr txBox="1">
            <a:spLocks noGrp="1"/>
          </p:cNvSpPr>
          <p:nvPr>
            <p:ph type="title"/>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376" name="Google Shape;376;p25"/>
          <p:cNvSpPr txBox="1">
            <a:spLocks noGrp="1"/>
          </p:cNvSpPr>
          <p:nvPr>
            <p:ph type="title" idx="2"/>
          </p:nvPr>
        </p:nvSpPr>
        <p:spPr>
          <a:xfrm>
            <a:off x="5548800" y="2012261"/>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77" name="Google Shape;377;p25"/>
          <p:cNvSpPr txBox="1">
            <a:spLocks noGrp="1"/>
          </p:cNvSpPr>
          <p:nvPr>
            <p:ph type="subTitle" idx="1"/>
          </p:nvPr>
        </p:nvSpPr>
        <p:spPr>
          <a:xfrm>
            <a:off x="5548800" y="2463461"/>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78" name="Google Shape;378;p25"/>
          <p:cNvSpPr txBox="1">
            <a:spLocks noGrp="1"/>
          </p:cNvSpPr>
          <p:nvPr>
            <p:ph type="title" idx="3"/>
          </p:nvPr>
        </p:nvSpPr>
        <p:spPr>
          <a:xfrm>
            <a:off x="5548800" y="3508801"/>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79" name="Google Shape;379;p25"/>
          <p:cNvSpPr txBox="1">
            <a:spLocks noGrp="1"/>
          </p:cNvSpPr>
          <p:nvPr>
            <p:ph type="subTitle" idx="4"/>
          </p:nvPr>
        </p:nvSpPr>
        <p:spPr>
          <a:xfrm>
            <a:off x="5548800" y="39600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80" name="Google Shape;380;p25"/>
          <p:cNvSpPr txBox="1">
            <a:spLocks noGrp="1"/>
          </p:cNvSpPr>
          <p:nvPr>
            <p:ph type="title" idx="5"/>
          </p:nvPr>
        </p:nvSpPr>
        <p:spPr>
          <a:xfrm>
            <a:off x="5548800" y="5011203"/>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81" name="Google Shape;381;p25"/>
          <p:cNvSpPr txBox="1">
            <a:spLocks noGrp="1"/>
          </p:cNvSpPr>
          <p:nvPr>
            <p:ph type="subTitle" idx="6"/>
          </p:nvPr>
        </p:nvSpPr>
        <p:spPr>
          <a:xfrm>
            <a:off x="5548800" y="5462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grpSp>
        <p:nvGrpSpPr>
          <p:cNvPr id="382" name="Google Shape;382;p25"/>
          <p:cNvGrpSpPr/>
          <p:nvPr/>
        </p:nvGrpSpPr>
        <p:grpSpPr>
          <a:xfrm>
            <a:off x="-2771975" y="4664433"/>
            <a:ext cx="4391425" cy="3414600"/>
            <a:chOff x="-2771975" y="3498325"/>
            <a:chExt cx="4391425" cy="2560950"/>
          </a:xfrm>
        </p:grpSpPr>
        <p:sp>
          <p:nvSpPr>
            <p:cNvPr id="383" name="Google Shape;383;p25"/>
            <p:cNvSpPr/>
            <p:nvPr/>
          </p:nvSpPr>
          <p:spPr>
            <a:xfrm>
              <a:off x="0" y="4603500"/>
              <a:ext cx="728089" cy="539982"/>
            </a:xfrm>
            <a:custGeom>
              <a:avLst/>
              <a:gdLst/>
              <a:ahLst/>
              <a:cxnLst/>
              <a:rect l="l" t="t" r="r" b="b"/>
              <a:pathLst>
                <a:path w="22767" h="16885" extrusionOk="0">
                  <a:moveTo>
                    <a:pt x="7216" y="1"/>
                  </a:moveTo>
                  <a:cubicBezTo>
                    <a:pt x="4906" y="1"/>
                    <a:pt x="2477" y="215"/>
                    <a:pt x="0" y="667"/>
                  </a:cubicBezTo>
                  <a:lnTo>
                    <a:pt x="0" y="16885"/>
                  </a:lnTo>
                  <a:lnTo>
                    <a:pt x="22409" y="16885"/>
                  </a:lnTo>
                  <a:cubicBezTo>
                    <a:pt x="22767" y="12360"/>
                    <a:pt x="22028" y="7931"/>
                    <a:pt x="19742" y="4406"/>
                  </a:cubicBezTo>
                  <a:cubicBezTo>
                    <a:pt x="17766" y="1382"/>
                    <a:pt x="12955" y="1"/>
                    <a:pt x="72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5"/>
            <p:cNvSpPr/>
            <p:nvPr/>
          </p:nvSpPr>
          <p:spPr>
            <a:xfrm rot="10800000">
              <a:off x="-2771975" y="34983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5"/>
            <p:cNvSpPr/>
            <p:nvPr/>
          </p:nvSpPr>
          <p:spPr>
            <a:xfrm>
              <a:off x="33713" y="39578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5"/>
            <p:cNvSpPr/>
            <p:nvPr/>
          </p:nvSpPr>
          <p:spPr>
            <a:xfrm>
              <a:off x="74223" y="47087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5"/>
            <p:cNvSpPr/>
            <p:nvPr/>
          </p:nvSpPr>
          <p:spPr>
            <a:xfrm>
              <a:off x="1011500" y="48595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5"/>
            <p:cNvSpPr/>
            <p:nvPr/>
          </p:nvSpPr>
          <p:spPr>
            <a:xfrm flipH="1">
              <a:off x="449152" y="43006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25"/>
          <p:cNvGrpSpPr/>
          <p:nvPr/>
        </p:nvGrpSpPr>
        <p:grpSpPr>
          <a:xfrm>
            <a:off x="6928251" y="-259934"/>
            <a:ext cx="2653575" cy="1959867"/>
            <a:chOff x="6928250" y="-194950"/>
            <a:chExt cx="2653575" cy="1469900"/>
          </a:xfrm>
        </p:grpSpPr>
        <p:sp>
          <p:nvSpPr>
            <p:cNvPr id="390" name="Google Shape;390;p25"/>
            <p:cNvSpPr/>
            <p:nvPr/>
          </p:nvSpPr>
          <p:spPr>
            <a:xfrm>
              <a:off x="6928250" y="-19495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5"/>
            <p:cNvSpPr/>
            <p:nvPr/>
          </p:nvSpPr>
          <p:spPr>
            <a:xfrm>
              <a:off x="7131088" y="157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5"/>
            <p:cNvSpPr/>
            <p:nvPr/>
          </p:nvSpPr>
          <p:spPr>
            <a:xfrm flipH="1">
              <a:off x="8726823" y="9035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5"/>
            <p:cNvSpPr/>
            <p:nvPr/>
          </p:nvSpPr>
          <p:spPr>
            <a:xfrm flipH="1">
              <a:off x="8726825" y="1862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5"/>
            <p:cNvSpPr/>
            <p:nvPr/>
          </p:nvSpPr>
          <p:spPr>
            <a:xfrm>
              <a:off x="8163990" y="32288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406637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395"/>
        <p:cNvGrpSpPr/>
        <p:nvPr/>
      </p:nvGrpSpPr>
      <p:grpSpPr>
        <a:xfrm>
          <a:off x="0" y="0"/>
          <a:ext cx="0" cy="0"/>
          <a:chOff x="0" y="0"/>
          <a:chExt cx="0" cy="0"/>
        </a:xfrm>
      </p:grpSpPr>
      <p:sp>
        <p:nvSpPr>
          <p:cNvPr id="396" name="Google Shape;396;p26"/>
          <p:cNvSpPr txBox="1">
            <a:spLocks noGrp="1"/>
          </p:cNvSpPr>
          <p:nvPr>
            <p:ph type="title"/>
          </p:nvPr>
        </p:nvSpPr>
        <p:spPr>
          <a:xfrm>
            <a:off x="1791600" y="2761833"/>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7" name="Google Shape;397;p26"/>
          <p:cNvSpPr txBox="1">
            <a:spLocks noGrp="1"/>
          </p:cNvSpPr>
          <p:nvPr>
            <p:ph type="subTitle" idx="1"/>
          </p:nvPr>
        </p:nvSpPr>
        <p:spPr>
          <a:xfrm>
            <a:off x="1791600" y="3213033"/>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398" name="Google Shape;398;p26"/>
          <p:cNvSpPr txBox="1">
            <a:spLocks noGrp="1"/>
          </p:cNvSpPr>
          <p:nvPr>
            <p:ph type="title" idx="2"/>
          </p:nvPr>
        </p:nvSpPr>
        <p:spPr>
          <a:xfrm>
            <a:off x="5109600" y="2761833"/>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9" name="Google Shape;399;p26"/>
          <p:cNvSpPr txBox="1">
            <a:spLocks noGrp="1"/>
          </p:cNvSpPr>
          <p:nvPr>
            <p:ph type="subTitle" idx="3"/>
          </p:nvPr>
        </p:nvSpPr>
        <p:spPr>
          <a:xfrm>
            <a:off x="5109600" y="3213033"/>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00" name="Google Shape;400;p26"/>
          <p:cNvSpPr txBox="1">
            <a:spLocks noGrp="1"/>
          </p:cNvSpPr>
          <p:nvPr>
            <p:ph type="title" idx="4"/>
          </p:nvPr>
        </p:nvSpPr>
        <p:spPr>
          <a:xfrm>
            <a:off x="1791600" y="5013833"/>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01" name="Google Shape;401;p26"/>
          <p:cNvSpPr txBox="1">
            <a:spLocks noGrp="1"/>
          </p:cNvSpPr>
          <p:nvPr>
            <p:ph type="subTitle" idx="5"/>
          </p:nvPr>
        </p:nvSpPr>
        <p:spPr>
          <a:xfrm>
            <a:off x="1791600" y="5465033"/>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02" name="Google Shape;402;p26"/>
          <p:cNvSpPr txBox="1">
            <a:spLocks noGrp="1"/>
          </p:cNvSpPr>
          <p:nvPr>
            <p:ph type="title" idx="6"/>
          </p:nvPr>
        </p:nvSpPr>
        <p:spPr>
          <a:xfrm>
            <a:off x="5109600" y="5013833"/>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03" name="Google Shape;403;p26"/>
          <p:cNvSpPr txBox="1">
            <a:spLocks noGrp="1"/>
          </p:cNvSpPr>
          <p:nvPr>
            <p:ph type="subTitle" idx="7"/>
          </p:nvPr>
        </p:nvSpPr>
        <p:spPr>
          <a:xfrm>
            <a:off x="5109600" y="5465033"/>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04" name="Google Shape;404;p26"/>
          <p:cNvSpPr txBox="1">
            <a:spLocks noGrp="1"/>
          </p:cNvSpPr>
          <p:nvPr>
            <p:ph type="title" idx="8"/>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405" name="Google Shape;405;p26"/>
          <p:cNvGrpSpPr/>
          <p:nvPr/>
        </p:nvGrpSpPr>
        <p:grpSpPr>
          <a:xfrm flipH="1">
            <a:off x="-669600" y="4737601"/>
            <a:ext cx="3240113" cy="2425767"/>
            <a:chOff x="6574863" y="3553200"/>
            <a:chExt cx="3240113" cy="1819325"/>
          </a:xfrm>
        </p:grpSpPr>
        <p:sp>
          <p:nvSpPr>
            <p:cNvPr id="406" name="Google Shape;406;p26"/>
            <p:cNvSpPr/>
            <p:nvPr/>
          </p:nvSpPr>
          <p:spPr>
            <a:xfrm>
              <a:off x="7285274" y="4048127"/>
              <a:ext cx="1858971" cy="1095636"/>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6"/>
            <p:cNvSpPr/>
            <p:nvPr/>
          </p:nvSpPr>
          <p:spPr>
            <a:xfrm>
              <a:off x="7033000" y="355320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6"/>
            <p:cNvSpPr/>
            <p:nvPr/>
          </p:nvSpPr>
          <p:spPr>
            <a:xfrm>
              <a:off x="6574863" y="48548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6"/>
            <p:cNvSpPr/>
            <p:nvPr/>
          </p:nvSpPr>
          <p:spPr>
            <a:xfrm flipH="1">
              <a:off x="8657648" y="41777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6"/>
            <p:cNvSpPr/>
            <p:nvPr/>
          </p:nvSpPr>
          <p:spPr>
            <a:xfrm>
              <a:off x="8424000" y="47690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6"/>
            <p:cNvSpPr/>
            <p:nvPr/>
          </p:nvSpPr>
          <p:spPr>
            <a:xfrm>
              <a:off x="8481327" y="37601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2" name="Google Shape;412;p26"/>
          <p:cNvGrpSpPr/>
          <p:nvPr/>
        </p:nvGrpSpPr>
        <p:grpSpPr>
          <a:xfrm flipH="1">
            <a:off x="7346071" y="-95999"/>
            <a:ext cx="2352925" cy="1570441"/>
            <a:chOff x="-553620" y="-72000"/>
            <a:chExt cx="2352925" cy="1177831"/>
          </a:xfrm>
        </p:grpSpPr>
        <p:sp>
          <p:nvSpPr>
            <p:cNvPr id="413" name="Google Shape;413;p26"/>
            <p:cNvSpPr/>
            <p:nvPr/>
          </p:nvSpPr>
          <p:spPr>
            <a:xfrm>
              <a:off x="1370675" y="1762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6"/>
            <p:cNvSpPr/>
            <p:nvPr/>
          </p:nvSpPr>
          <p:spPr>
            <a:xfrm flipH="1">
              <a:off x="85835" y="3913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6"/>
            <p:cNvSpPr/>
            <p:nvPr/>
          </p:nvSpPr>
          <p:spPr>
            <a:xfrm>
              <a:off x="267902" y="629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6"/>
            <p:cNvSpPr/>
            <p:nvPr/>
          </p:nvSpPr>
          <p:spPr>
            <a:xfrm flipH="1">
              <a:off x="-553620" y="-72000"/>
              <a:ext cx="2352925" cy="1177831"/>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6"/>
            <p:cNvSpPr/>
            <p:nvPr/>
          </p:nvSpPr>
          <p:spPr>
            <a:xfrm flipH="1">
              <a:off x="658425" y="162259"/>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691320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418"/>
        <p:cNvGrpSpPr/>
        <p:nvPr/>
      </p:nvGrpSpPr>
      <p:grpSpPr>
        <a:xfrm>
          <a:off x="0" y="0"/>
          <a:ext cx="0" cy="0"/>
          <a:chOff x="0" y="0"/>
          <a:chExt cx="0" cy="0"/>
        </a:xfrm>
      </p:grpSpPr>
      <p:sp>
        <p:nvSpPr>
          <p:cNvPr id="419" name="Google Shape;419;p27"/>
          <p:cNvSpPr txBox="1">
            <a:spLocks noGrp="1"/>
          </p:cNvSpPr>
          <p:nvPr>
            <p:ph type="title"/>
          </p:nvPr>
        </p:nvSpPr>
        <p:spPr>
          <a:xfrm>
            <a:off x="2017201" y="2439119"/>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20" name="Google Shape;420;p27"/>
          <p:cNvSpPr txBox="1">
            <a:spLocks noGrp="1"/>
          </p:cNvSpPr>
          <p:nvPr>
            <p:ph type="subTitle" idx="1"/>
          </p:nvPr>
        </p:nvSpPr>
        <p:spPr>
          <a:xfrm>
            <a:off x="2017201" y="2890303"/>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21" name="Google Shape;421;p27"/>
          <p:cNvSpPr txBox="1">
            <a:spLocks noGrp="1"/>
          </p:cNvSpPr>
          <p:nvPr>
            <p:ph type="title" idx="2"/>
          </p:nvPr>
        </p:nvSpPr>
        <p:spPr>
          <a:xfrm>
            <a:off x="5556012" y="2439119"/>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22" name="Google Shape;422;p27"/>
          <p:cNvSpPr txBox="1">
            <a:spLocks noGrp="1"/>
          </p:cNvSpPr>
          <p:nvPr>
            <p:ph type="subTitle" idx="3"/>
          </p:nvPr>
        </p:nvSpPr>
        <p:spPr>
          <a:xfrm>
            <a:off x="5556012" y="2890303"/>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23" name="Google Shape;423;p27"/>
          <p:cNvSpPr txBox="1">
            <a:spLocks noGrp="1"/>
          </p:cNvSpPr>
          <p:nvPr>
            <p:ph type="title" idx="4"/>
          </p:nvPr>
        </p:nvSpPr>
        <p:spPr>
          <a:xfrm>
            <a:off x="2017201" y="4383135"/>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24" name="Google Shape;424;p27"/>
          <p:cNvSpPr txBox="1">
            <a:spLocks noGrp="1"/>
          </p:cNvSpPr>
          <p:nvPr>
            <p:ph type="subTitle" idx="5"/>
          </p:nvPr>
        </p:nvSpPr>
        <p:spPr>
          <a:xfrm>
            <a:off x="2017201" y="4834333"/>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25" name="Google Shape;425;p27"/>
          <p:cNvSpPr txBox="1">
            <a:spLocks noGrp="1"/>
          </p:cNvSpPr>
          <p:nvPr>
            <p:ph type="title" idx="6"/>
          </p:nvPr>
        </p:nvSpPr>
        <p:spPr>
          <a:xfrm>
            <a:off x="5556012" y="4383135"/>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26" name="Google Shape;426;p27"/>
          <p:cNvSpPr txBox="1">
            <a:spLocks noGrp="1"/>
          </p:cNvSpPr>
          <p:nvPr>
            <p:ph type="subTitle" idx="7"/>
          </p:nvPr>
        </p:nvSpPr>
        <p:spPr>
          <a:xfrm>
            <a:off x="5556012" y="4834333"/>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27" name="Google Shape;427;p27"/>
          <p:cNvSpPr txBox="1">
            <a:spLocks noGrp="1"/>
          </p:cNvSpPr>
          <p:nvPr>
            <p:ph type="title" idx="8"/>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428" name="Google Shape;428;p27"/>
          <p:cNvGrpSpPr/>
          <p:nvPr/>
        </p:nvGrpSpPr>
        <p:grpSpPr>
          <a:xfrm>
            <a:off x="-2771975" y="4664433"/>
            <a:ext cx="4391425" cy="3414600"/>
            <a:chOff x="-2771975" y="3498325"/>
            <a:chExt cx="4391425" cy="2560950"/>
          </a:xfrm>
        </p:grpSpPr>
        <p:sp>
          <p:nvSpPr>
            <p:cNvPr id="429" name="Google Shape;429;p27"/>
            <p:cNvSpPr/>
            <p:nvPr/>
          </p:nvSpPr>
          <p:spPr>
            <a:xfrm>
              <a:off x="0" y="4603500"/>
              <a:ext cx="728089" cy="539982"/>
            </a:xfrm>
            <a:custGeom>
              <a:avLst/>
              <a:gdLst/>
              <a:ahLst/>
              <a:cxnLst/>
              <a:rect l="l" t="t" r="r" b="b"/>
              <a:pathLst>
                <a:path w="22767" h="16885" extrusionOk="0">
                  <a:moveTo>
                    <a:pt x="7216" y="1"/>
                  </a:moveTo>
                  <a:cubicBezTo>
                    <a:pt x="4906" y="1"/>
                    <a:pt x="2477" y="215"/>
                    <a:pt x="0" y="667"/>
                  </a:cubicBezTo>
                  <a:lnTo>
                    <a:pt x="0" y="16885"/>
                  </a:lnTo>
                  <a:lnTo>
                    <a:pt x="22409" y="16885"/>
                  </a:lnTo>
                  <a:cubicBezTo>
                    <a:pt x="22767" y="12360"/>
                    <a:pt x="22028" y="7931"/>
                    <a:pt x="19742" y="4406"/>
                  </a:cubicBezTo>
                  <a:cubicBezTo>
                    <a:pt x="17766" y="1382"/>
                    <a:pt x="12955" y="1"/>
                    <a:pt x="72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7"/>
            <p:cNvSpPr/>
            <p:nvPr/>
          </p:nvSpPr>
          <p:spPr>
            <a:xfrm rot="10800000">
              <a:off x="-2771975" y="34983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7"/>
            <p:cNvSpPr/>
            <p:nvPr/>
          </p:nvSpPr>
          <p:spPr>
            <a:xfrm>
              <a:off x="33713" y="39578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7"/>
            <p:cNvSpPr/>
            <p:nvPr/>
          </p:nvSpPr>
          <p:spPr>
            <a:xfrm>
              <a:off x="74223" y="47087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7"/>
            <p:cNvSpPr/>
            <p:nvPr/>
          </p:nvSpPr>
          <p:spPr>
            <a:xfrm>
              <a:off x="1011500" y="48595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7"/>
            <p:cNvSpPr/>
            <p:nvPr/>
          </p:nvSpPr>
          <p:spPr>
            <a:xfrm flipH="1">
              <a:off x="449152" y="43006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5" name="Google Shape;435;p27"/>
          <p:cNvGrpSpPr/>
          <p:nvPr/>
        </p:nvGrpSpPr>
        <p:grpSpPr>
          <a:xfrm>
            <a:off x="6928251" y="-259934"/>
            <a:ext cx="2653575" cy="1959867"/>
            <a:chOff x="6928250" y="-194950"/>
            <a:chExt cx="2653575" cy="1469900"/>
          </a:xfrm>
        </p:grpSpPr>
        <p:sp>
          <p:nvSpPr>
            <p:cNvPr id="436" name="Google Shape;436;p27"/>
            <p:cNvSpPr/>
            <p:nvPr/>
          </p:nvSpPr>
          <p:spPr>
            <a:xfrm>
              <a:off x="6928250" y="-19495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7"/>
            <p:cNvSpPr/>
            <p:nvPr/>
          </p:nvSpPr>
          <p:spPr>
            <a:xfrm>
              <a:off x="7131088" y="157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7"/>
            <p:cNvSpPr/>
            <p:nvPr/>
          </p:nvSpPr>
          <p:spPr>
            <a:xfrm flipH="1">
              <a:off x="8726823" y="9035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7"/>
            <p:cNvSpPr/>
            <p:nvPr/>
          </p:nvSpPr>
          <p:spPr>
            <a:xfrm flipH="1">
              <a:off x="8726825" y="1862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7"/>
            <p:cNvSpPr/>
            <p:nvPr/>
          </p:nvSpPr>
          <p:spPr>
            <a:xfrm>
              <a:off x="8163990" y="32288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023461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441"/>
        <p:cNvGrpSpPr/>
        <p:nvPr/>
      </p:nvGrpSpPr>
      <p:grpSpPr>
        <a:xfrm>
          <a:off x="0" y="0"/>
          <a:ext cx="0" cy="0"/>
          <a:chOff x="0" y="0"/>
          <a:chExt cx="0" cy="0"/>
        </a:xfrm>
      </p:grpSpPr>
      <p:sp>
        <p:nvSpPr>
          <p:cNvPr id="442" name="Google Shape;442;p28"/>
          <p:cNvSpPr txBox="1">
            <a:spLocks noGrp="1"/>
          </p:cNvSpPr>
          <p:nvPr>
            <p:ph type="title"/>
          </p:nvPr>
        </p:nvSpPr>
        <p:spPr>
          <a:xfrm>
            <a:off x="720000" y="27600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43" name="Google Shape;443;p28"/>
          <p:cNvSpPr txBox="1">
            <a:spLocks noGrp="1"/>
          </p:cNvSpPr>
          <p:nvPr>
            <p:ph type="subTitle" idx="1"/>
          </p:nvPr>
        </p:nvSpPr>
        <p:spPr>
          <a:xfrm>
            <a:off x="720000" y="32112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44" name="Google Shape;444;p28"/>
          <p:cNvSpPr txBox="1">
            <a:spLocks noGrp="1"/>
          </p:cNvSpPr>
          <p:nvPr>
            <p:ph type="title" idx="2"/>
          </p:nvPr>
        </p:nvSpPr>
        <p:spPr>
          <a:xfrm>
            <a:off x="3448800" y="27600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45" name="Google Shape;445;p28"/>
          <p:cNvSpPr txBox="1">
            <a:spLocks noGrp="1"/>
          </p:cNvSpPr>
          <p:nvPr>
            <p:ph type="subTitle" idx="3"/>
          </p:nvPr>
        </p:nvSpPr>
        <p:spPr>
          <a:xfrm>
            <a:off x="3448800" y="32112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46" name="Google Shape;446;p28"/>
          <p:cNvSpPr txBox="1">
            <a:spLocks noGrp="1"/>
          </p:cNvSpPr>
          <p:nvPr>
            <p:ph type="title" idx="4"/>
          </p:nvPr>
        </p:nvSpPr>
        <p:spPr>
          <a:xfrm>
            <a:off x="720000" y="50160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47" name="Google Shape;447;p28"/>
          <p:cNvSpPr txBox="1">
            <a:spLocks noGrp="1"/>
          </p:cNvSpPr>
          <p:nvPr>
            <p:ph type="subTitle" idx="5"/>
          </p:nvPr>
        </p:nvSpPr>
        <p:spPr>
          <a:xfrm>
            <a:off x="720000" y="54672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48" name="Google Shape;448;p28"/>
          <p:cNvSpPr txBox="1">
            <a:spLocks noGrp="1"/>
          </p:cNvSpPr>
          <p:nvPr>
            <p:ph type="title" idx="6"/>
          </p:nvPr>
        </p:nvSpPr>
        <p:spPr>
          <a:xfrm>
            <a:off x="3448800" y="50160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49" name="Google Shape;449;p28"/>
          <p:cNvSpPr txBox="1">
            <a:spLocks noGrp="1"/>
          </p:cNvSpPr>
          <p:nvPr>
            <p:ph type="subTitle" idx="7"/>
          </p:nvPr>
        </p:nvSpPr>
        <p:spPr>
          <a:xfrm>
            <a:off x="3448800" y="54672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50" name="Google Shape;450;p28"/>
          <p:cNvSpPr txBox="1">
            <a:spLocks noGrp="1"/>
          </p:cNvSpPr>
          <p:nvPr>
            <p:ph type="title" idx="8"/>
          </p:nvPr>
        </p:nvSpPr>
        <p:spPr>
          <a:xfrm>
            <a:off x="6177595" y="27600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51" name="Google Shape;451;p28"/>
          <p:cNvSpPr txBox="1">
            <a:spLocks noGrp="1"/>
          </p:cNvSpPr>
          <p:nvPr>
            <p:ph type="subTitle" idx="9"/>
          </p:nvPr>
        </p:nvSpPr>
        <p:spPr>
          <a:xfrm>
            <a:off x="6177595" y="32112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52" name="Google Shape;452;p28"/>
          <p:cNvSpPr txBox="1">
            <a:spLocks noGrp="1"/>
          </p:cNvSpPr>
          <p:nvPr>
            <p:ph type="title" idx="13"/>
          </p:nvPr>
        </p:nvSpPr>
        <p:spPr>
          <a:xfrm>
            <a:off x="6177595" y="50160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53" name="Google Shape;453;p28"/>
          <p:cNvSpPr txBox="1">
            <a:spLocks noGrp="1"/>
          </p:cNvSpPr>
          <p:nvPr>
            <p:ph type="subTitle" idx="14"/>
          </p:nvPr>
        </p:nvSpPr>
        <p:spPr>
          <a:xfrm>
            <a:off x="6177595" y="54672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54" name="Google Shape;454;p28"/>
          <p:cNvSpPr txBox="1">
            <a:spLocks noGrp="1"/>
          </p:cNvSpPr>
          <p:nvPr>
            <p:ph type="title" idx="15"/>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455" name="Google Shape;455;p28"/>
          <p:cNvGrpSpPr/>
          <p:nvPr/>
        </p:nvGrpSpPr>
        <p:grpSpPr>
          <a:xfrm>
            <a:off x="-2771975" y="4664433"/>
            <a:ext cx="4391425" cy="3414600"/>
            <a:chOff x="-2771975" y="3498325"/>
            <a:chExt cx="4391425" cy="2560950"/>
          </a:xfrm>
        </p:grpSpPr>
        <p:sp>
          <p:nvSpPr>
            <p:cNvPr id="456" name="Google Shape;456;p28"/>
            <p:cNvSpPr/>
            <p:nvPr/>
          </p:nvSpPr>
          <p:spPr>
            <a:xfrm>
              <a:off x="0" y="4603500"/>
              <a:ext cx="728089" cy="539982"/>
            </a:xfrm>
            <a:custGeom>
              <a:avLst/>
              <a:gdLst/>
              <a:ahLst/>
              <a:cxnLst/>
              <a:rect l="l" t="t" r="r" b="b"/>
              <a:pathLst>
                <a:path w="22767" h="16885" extrusionOk="0">
                  <a:moveTo>
                    <a:pt x="7216" y="1"/>
                  </a:moveTo>
                  <a:cubicBezTo>
                    <a:pt x="4906" y="1"/>
                    <a:pt x="2477" y="215"/>
                    <a:pt x="0" y="667"/>
                  </a:cubicBezTo>
                  <a:lnTo>
                    <a:pt x="0" y="16885"/>
                  </a:lnTo>
                  <a:lnTo>
                    <a:pt x="22409" y="16885"/>
                  </a:lnTo>
                  <a:cubicBezTo>
                    <a:pt x="22767" y="12360"/>
                    <a:pt x="22028" y="7931"/>
                    <a:pt x="19742" y="4406"/>
                  </a:cubicBezTo>
                  <a:cubicBezTo>
                    <a:pt x="17766" y="1382"/>
                    <a:pt x="12955" y="1"/>
                    <a:pt x="72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8"/>
            <p:cNvSpPr/>
            <p:nvPr/>
          </p:nvSpPr>
          <p:spPr>
            <a:xfrm rot="10800000">
              <a:off x="-2771975" y="34983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8"/>
            <p:cNvSpPr/>
            <p:nvPr/>
          </p:nvSpPr>
          <p:spPr>
            <a:xfrm>
              <a:off x="33713" y="39578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8"/>
            <p:cNvSpPr/>
            <p:nvPr/>
          </p:nvSpPr>
          <p:spPr>
            <a:xfrm>
              <a:off x="74223" y="47087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8"/>
            <p:cNvSpPr/>
            <p:nvPr/>
          </p:nvSpPr>
          <p:spPr>
            <a:xfrm>
              <a:off x="1011500" y="48595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8"/>
            <p:cNvSpPr/>
            <p:nvPr/>
          </p:nvSpPr>
          <p:spPr>
            <a:xfrm flipH="1">
              <a:off x="449152" y="43006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28"/>
          <p:cNvGrpSpPr/>
          <p:nvPr/>
        </p:nvGrpSpPr>
        <p:grpSpPr>
          <a:xfrm>
            <a:off x="6928251" y="-259934"/>
            <a:ext cx="2653575" cy="1959867"/>
            <a:chOff x="6928250" y="-194950"/>
            <a:chExt cx="2653575" cy="1469900"/>
          </a:xfrm>
        </p:grpSpPr>
        <p:sp>
          <p:nvSpPr>
            <p:cNvPr id="463" name="Google Shape;463;p28"/>
            <p:cNvSpPr/>
            <p:nvPr/>
          </p:nvSpPr>
          <p:spPr>
            <a:xfrm>
              <a:off x="6928250" y="-19495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8"/>
            <p:cNvSpPr/>
            <p:nvPr/>
          </p:nvSpPr>
          <p:spPr>
            <a:xfrm>
              <a:off x="7131088" y="157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8"/>
            <p:cNvSpPr/>
            <p:nvPr/>
          </p:nvSpPr>
          <p:spPr>
            <a:xfrm flipH="1">
              <a:off x="8726823" y="9035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8"/>
            <p:cNvSpPr/>
            <p:nvPr/>
          </p:nvSpPr>
          <p:spPr>
            <a:xfrm flipH="1">
              <a:off x="8726825" y="1862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8"/>
            <p:cNvSpPr/>
            <p:nvPr/>
          </p:nvSpPr>
          <p:spPr>
            <a:xfrm>
              <a:off x="8163990" y="32288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865462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six columns 1">
  <p:cSld name="Title and six columns 1">
    <p:spTree>
      <p:nvGrpSpPr>
        <p:cNvPr id="1" name="Shape 468"/>
        <p:cNvGrpSpPr/>
        <p:nvPr/>
      </p:nvGrpSpPr>
      <p:grpSpPr>
        <a:xfrm>
          <a:off x="0" y="0"/>
          <a:ext cx="0" cy="0"/>
          <a:chOff x="0" y="0"/>
          <a:chExt cx="0" cy="0"/>
        </a:xfrm>
      </p:grpSpPr>
      <p:sp>
        <p:nvSpPr>
          <p:cNvPr id="469" name="Google Shape;469;p29"/>
          <p:cNvSpPr txBox="1">
            <a:spLocks noGrp="1"/>
          </p:cNvSpPr>
          <p:nvPr>
            <p:ph type="title"/>
          </p:nvPr>
        </p:nvSpPr>
        <p:spPr>
          <a:xfrm>
            <a:off x="2017200" y="2012264"/>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70" name="Google Shape;470;p29"/>
          <p:cNvSpPr txBox="1">
            <a:spLocks noGrp="1"/>
          </p:cNvSpPr>
          <p:nvPr>
            <p:ph type="subTitle" idx="1"/>
          </p:nvPr>
        </p:nvSpPr>
        <p:spPr>
          <a:xfrm>
            <a:off x="2017200" y="2464264"/>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71" name="Google Shape;471;p29"/>
          <p:cNvSpPr txBox="1">
            <a:spLocks noGrp="1"/>
          </p:cNvSpPr>
          <p:nvPr>
            <p:ph type="title" idx="2"/>
          </p:nvPr>
        </p:nvSpPr>
        <p:spPr>
          <a:xfrm>
            <a:off x="5556000" y="2012264"/>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72" name="Google Shape;472;p29"/>
          <p:cNvSpPr txBox="1">
            <a:spLocks noGrp="1"/>
          </p:cNvSpPr>
          <p:nvPr>
            <p:ph type="subTitle" idx="3"/>
          </p:nvPr>
        </p:nvSpPr>
        <p:spPr>
          <a:xfrm>
            <a:off x="5556000" y="2464664"/>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73" name="Google Shape;473;p29"/>
          <p:cNvSpPr txBox="1">
            <a:spLocks noGrp="1"/>
          </p:cNvSpPr>
          <p:nvPr>
            <p:ph type="title" idx="4"/>
          </p:nvPr>
        </p:nvSpPr>
        <p:spPr>
          <a:xfrm>
            <a:off x="2017200" y="3509401"/>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74" name="Google Shape;474;p29"/>
          <p:cNvSpPr txBox="1">
            <a:spLocks noGrp="1"/>
          </p:cNvSpPr>
          <p:nvPr>
            <p:ph type="subTitle" idx="5"/>
          </p:nvPr>
        </p:nvSpPr>
        <p:spPr>
          <a:xfrm>
            <a:off x="2017200" y="3960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75" name="Google Shape;475;p29"/>
          <p:cNvSpPr txBox="1">
            <a:spLocks noGrp="1"/>
          </p:cNvSpPr>
          <p:nvPr>
            <p:ph type="title" idx="6"/>
          </p:nvPr>
        </p:nvSpPr>
        <p:spPr>
          <a:xfrm>
            <a:off x="2017200" y="5011201"/>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76" name="Google Shape;476;p29"/>
          <p:cNvSpPr txBox="1">
            <a:spLocks noGrp="1"/>
          </p:cNvSpPr>
          <p:nvPr>
            <p:ph type="subTitle" idx="7"/>
          </p:nvPr>
        </p:nvSpPr>
        <p:spPr>
          <a:xfrm>
            <a:off x="2017200" y="5462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77" name="Google Shape;477;p29"/>
          <p:cNvSpPr txBox="1">
            <a:spLocks noGrp="1"/>
          </p:cNvSpPr>
          <p:nvPr>
            <p:ph type="title" idx="8"/>
          </p:nvPr>
        </p:nvSpPr>
        <p:spPr>
          <a:xfrm>
            <a:off x="5556000" y="3509401"/>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78" name="Google Shape;478;p29"/>
          <p:cNvSpPr txBox="1">
            <a:spLocks noGrp="1"/>
          </p:cNvSpPr>
          <p:nvPr>
            <p:ph type="subTitle" idx="9"/>
          </p:nvPr>
        </p:nvSpPr>
        <p:spPr>
          <a:xfrm>
            <a:off x="5556000" y="3960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79" name="Google Shape;479;p29"/>
          <p:cNvSpPr txBox="1">
            <a:spLocks noGrp="1"/>
          </p:cNvSpPr>
          <p:nvPr>
            <p:ph type="title" idx="13"/>
          </p:nvPr>
        </p:nvSpPr>
        <p:spPr>
          <a:xfrm>
            <a:off x="5556000" y="5011201"/>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80" name="Google Shape;480;p29"/>
          <p:cNvSpPr txBox="1">
            <a:spLocks noGrp="1"/>
          </p:cNvSpPr>
          <p:nvPr>
            <p:ph type="subTitle" idx="14"/>
          </p:nvPr>
        </p:nvSpPr>
        <p:spPr>
          <a:xfrm>
            <a:off x="5556000" y="5462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81" name="Google Shape;481;p29"/>
          <p:cNvSpPr txBox="1">
            <a:spLocks noGrp="1"/>
          </p:cNvSpPr>
          <p:nvPr>
            <p:ph type="title" idx="15"/>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grpSp>
        <p:nvGrpSpPr>
          <p:cNvPr id="482" name="Google Shape;482;p29"/>
          <p:cNvGrpSpPr/>
          <p:nvPr/>
        </p:nvGrpSpPr>
        <p:grpSpPr>
          <a:xfrm>
            <a:off x="-2771975" y="4664433"/>
            <a:ext cx="4391425" cy="3414600"/>
            <a:chOff x="-2771975" y="3498325"/>
            <a:chExt cx="4391425" cy="2560950"/>
          </a:xfrm>
        </p:grpSpPr>
        <p:sp>
          <p:nvSpPr>
            <p:cNvPr id="483" name="Google Shape;483;p29"/>
            <p:cNvSpPr/>
            <p:nvPr/>
          </p:nvSpPr>
          <p:spPr>
            <a:xfrm>
              <a:off x="0" y="4603500"/>
              <a:ext cx="728089" cy="539982"/>
            </a:xfrm>
            <a:custGeom>
              <a:avLst/>
              <a:gdLst/>
              <a:ahLst/>
              <a:cxnLst/>
              <a:rect l="l" t="t" r="r" b="b"/>
              <a:pathLst>
                <a:path w="22767" h="16885" extrusionOk="0">
                  <a:moveTo>
                    <a:pt x="7216" y="1"/>
                  </a:moveTo>
                  <a:cubicBezTo>
                    <a:pt x="4906" y="1"/>
                    <a:pt x="2477" y="215"/>
                    <a:pt x="0" y="667"/>
                  </a:cubicBezTo>
                  <a:lnTo>
                    <a:pt x="0" y="16885"/>
                  </a:lnTo>
                  <a:lnTo>
                    <a:pt x="22409" y="16885"/>
                  </a:lnTo>
                  <a:cubicBezTo>
                    <a:pt x="22767" y="12360"/>
                    <a:pt x="22028" y="7931"/>
                    <a:pt x="19742" y="4406"/>
                  </a:cubicBezTo>
                  <a:cubicBezTo>
                    <a:pt x="17766" y="1382"/>
                    <a:pt x="12955" y="1"/>
                    <a:pt x="72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9"/>
            <p:cNvSpPr/>
            <p:nvPr/>
          </p:nvSpPr>
          <p:spPr>
            <a:xfrm rot="10800000">
              <a:off x="-2771975" y="34983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9"/>
            <p:cNvSpPr/>
            <p:nvPr/>
          </p:nvSpPr>
          <p:spPr>
            <a:xfrm>
              <a:off x="33713" y="39578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9"/>
            <p:cNvSpPr/>
            <p:nvPr/>
          </p:nvSpPr>
          <p:spPr>
            <a:xfrm>
              <a:off x="74223" y="4708741"/>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9"/>
            <p:cNvSpPr/>
            <p:nvPr/>
          </p:nvSpPr>
          <p:spPr>
            <a:xfrm>
              <a:off x="1011500" y="485952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9"/>
            <p:cNvSpPr/>
            <p:nvPr/>
          </p:nvSpPr>
          <p:spPr>
            <a:xfrm flipH="1">
              <a:off x="449152" y="4300610"/>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9" name="Google Shape;489;p29"/>
          <p:cNvGrpSpPr/>
          <p:nvPr/>
        </p:nvGrpSpPr>
        <p:grpSpPr>
          <a:xfrm>
            <a:off x="6928251" y="-259934"/>
            <a:ext cx="2653575" cy="1959867"/>
            <a:chOff x="6928250" y="-194950"/>
            <a:chExt cx="2653575" cy="1469900"/>
          </a:xfrm>
        </p:grpSpPr>
        <p:sp>
          <p:nvSpPr>
            <p:cNvPr id="490" name="Google Shape;490;p29"/>
            <p:cNvSpPr/>
            <p:nvPr/>
          </p:nvSpPr>
          <p:spPr>
            <a:xfrm>
              <a:off x="6928250" y="-19495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9"/>
            <p:cNvSpPr/>
            <p:nvPr/>
          </p:nvSpPr>
          <p:spPr>
            <a:xfrm>
              <a:off x="7131088" y="157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9"/>
            <p:cNvSpPr/>
            <p:nvPr/>
          </p:nvSpPr>
          <p:spPr>
            <a:xfrm flipH="1">
              <a:off x="8726823" y="9035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9"/>
            <p:cNvSpPr/>
            <p:nvPr/>
          </p:nvSpPr>
          <p:spPr>
            <a:xfrm flipH="1">
              <a:off x="8726825" y="1862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9"/>
            <p:cNvSpPr/>
            <p:nvPr/>
          </p:nvSpPr>
          <p:spPr>
            <a:xfrm>
              <a:off x="8163990" y="322885"/>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890482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495"/>
        <p:cNvGrpSpPr/>
        <p:nvPr/>
      </p:nvGrpSpPr>
      <p:grpSpPr>
        <a:xfrm>
          <a:off x="0" y="0"/>
          <a:ext cx="0" cy="0"/>
          <a:chOff x="0" y="0"/>
          <a:chExt cx="0" cy="0"/>
        </a:xfrm>
      </p:grpSpPr>
      <p:sp>
        <p:nvSpPr>
          <p:cNvPr id="496" name="Google Shape;496;p30"/>
          <p:cNvSpPr txBox="1">
            <a:spLocks noGrp="1"/>
          </p:cNvSpPr>
          <p:nvPr>
            <p:ph type="title" hasCustomPrompt="1"/>
          </p:nvPr>
        </p:nvSpPr>
        <p:spPr>
          <a:xfrm>
            <a:off x="720000" y="821600"/>
            <a:ext cx="7704000" cy="11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497" name="Google Shape;497;p30"/>
          <p:cNvSpPr txBox="1">
            <a:spLocks noGrp="1"/>
          </p:cNvSpPr>
          <p:nvPr>
            <p:ph type="subTitle" idx="1"/>
          </p:nvPr>
        </p:nvSpPr>
        <p:spPr>
          <a:xfrm>
            <a:off x="720000" y="1949604"/>
            <a:ext cx="7704000" cy="451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a:endParaRPr/>
          </a:p>
        </p:txBody>
      </p:sp>
      <p:sp>
        <p:nvSpPr>
          <p:cNvPr id="498" name="Google Shape;498;p30"/>
          <p:cNvSpPr txBox="1">
            <a:spLocks noGrp="1"/>
          </p:cNvSpPr>
          <p:nvPr>
            <p:ph type="title" idx="2" hasCustomPrompt="1"/>
          </p:nvPr>
        </p:nvSpPr>
        <p:spPr>
          <a:xfrm>
            <a:off x="720000" y="2639389"/>
            <a:ext cx="7704000" cy="11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499" name="Google Shape;499;p30"/>
          <p:cNvSpPr txBox="1">
            <a:spLocks noGrp="1"/>
          </p:cNvSpPr>
          <p:nvPr>
            <p:ph type="subTitle" idx="3"/>
          </p:nvPr>
        </p:nvSpPr>
        <p:spPr>
          <a:xfrm>
            <a:off x="720000" y="3767393"/>
            <a:ext cx="7704000" cy="451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a:endParaRPr/>
          </a:p>
        </p:txBody>
      </p:sp>
      <p:sp>
        <p:nvSpPr>
          <p:cNvPr id="500" name="Google Shape;500;p30"/>
          <p:cNvSpPr txBox="1">
            <a:spLocks noGrp="1"/>
          </p:cNvSpPr>
          <p:nvPr>
            <p:ph type="title" idx="4" hasCustomPrompt="1"/>
          </p:nvPr>
        </p:nvSpPr>
        <p:spPr>
          <a:xfrm>
            <a:off x="720000" y="4457195"/>
            <a:ext cx="7704000" cy="112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7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501" name="Google Shape;501;p30"/>
          <p:cNvSpPr txBox="1">
            <a:spLocks noGrp="1"/>
          </p:cNvSpPr>
          <p:nvPr>
            <p:ph type="subTitle" idx="5"/>
          </p:nvPr>
        </p:nvSpPr>
        <p:spPr>
          <a:xfrm>
            <a:off x="720000" y="5585199"/>
            <a:ext cx="7704000" cy="4512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a:endParaRPr/>
          </a:p>
        </p:txBody>
      </p:sp>
      <p:grpSp>
        <p:nvGrpSpPr>
          <p:cNvPr id="502" name="Google Shape;502;p30"/>
          <p:cNvGrpSpPr/>
          <p:nvPr/>
        </p:nvGrpSpPr>
        <p:grpSpPr>
          <a:xfrm flipH="1">
            <a:off x="-453600" y="-401100"/>
            <a:ext cx="3315963" cy="2425767"/>
            <a:chOff x="6281538" y="-300825"/>
            <a:chExt cx="3315963" cy="1819325"/>
          </a:xfrm>
        </p:grpSpPr>
        <p:sp>
          <p:nvSpPr>
            <p:cNvPr id="503" name="Google Shape;503;p30"/>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0"/>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0"/>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0"/>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0"/>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 name="Google Shape;508;p30"/>
          <p:cNvGrpSpPr/>
          <p:nvPr/>
        </p:nvGrpSpPr>
        <p:grpSpPr>
          <a:xfrm flipH="1">
            <a:off x="6629357" y="5098820"/>
            <a:ext cx="3724269" cy="2304481"/>
            <a:chOff x="-1209625" y="3824114"/>
            <a:chExt cx="3724269" cy="1728361"/>
          </a:xfrm>
        </p:grpSpPr>
        <p:sp>
          <p:nvSpPr>
            <p:cNvPr id="509" name="Google Shape;509;p30"/>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0"/>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0"/>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0"/>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0"/>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0"/>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77852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515"/>
        <p:cNvGrpSpPr/>
        <p:nvPr/>
      </p:nvGrpSpPr>
      <p:grpSpPr>
        <a:xfrm>
          <a:off x="0" y="0"/>
          <a:ext cx="0" cy="0"/>
          <a:chOff x="0" y="0"/>
          <a:chExt cx="0" cy="0"/>
        </a:xfrm>
      </p:grpSpPr>
      <p:sp>
        <p:nvSpPr>
          <p:cNvPr id="516" name="Google Shape;516;p31"/>
          <p:cNvSpPr txBox="1">
            <a:spLocks noGrp="1"/>
          </p:cNvSpPr>
          <p:nvPr>
            <p:ph type="title"/>
          </p:nvPr>
        </p:nvSpPr>
        <p:spPr>
          <a:xfrm>
            <a:off x="720000" y="720000"/>
            <a:ext cx="7704000" cy="902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517" name="Google Shape;517;p31"/>
          <p:cNvSpPr txBox="1">
            <a:spLocks noGrp="1"/>
          </p:cNvSpPr>
          <p:nvPr>
            <p:ph type="title" idx="2"/>
          </p:nvPr>
        </p:nvSpPr>
        <p:spPr>
          <a:xfrm>
            <a:off x="2070104" y="2755200"/>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18" name="Google Shape;518;p31"/>
          <p:cNvSpPr txBox="1">
            <a:spLocks noGrp="1"/>
          </p:cNvSpPr>
          <p:nvPr>
            <p:ph type="subTitle" idx="1"/>
          </p:nvPr>
        </p:nvSpPr>
        <p:spPr>
          <a:xfrm>
            <a:off x="2070104" y="3206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19" name="Google Shape;519;p31"/>
          <p:cNvSpPr txBox="1">
            <a:spLocks noGrp="1"/>
          </p:cNvSpPr>
          <p:nvPr>
            <p:ph type="title" idx="3" hasCustomPrompt="1"/>
          </p:nvPr>
        </p:nvSpPr>
        <p:spPr>
          <a:xfrm>
            <a:off x="720000" y="2073600"/>
            <a:ext cx="1350000" cy="57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520" name="Google Shape;520;p31"/>
          <p:cNvSpPr txBox="1">
            <a:spLocks noGrp="1"/>
          </p:cNvSpPr>
          <p:nvPr>
            <p:ph type="title" idx="4"/>
          </p:nvPr>
        </p:nvSpPr>
        <p:spPr>
          <a:xfrm>
            <a:off x="6177600" y="2755200"/>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1" name="Google Shape;521;p31"/>
          <p:cNvSpPr txBox="1">
            <a:spLocks noGrp="1"/>
          </p:cNvSpPr>
          <p:nvPr>
            <p:ph type="subTitle" idx="5"/>
          </p:nvPr>
        </p:nvSpPr>
        <p:spPr>
          <a:xfrm>
            <a:off x="6177600" y="3206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22" name="Google Shape;522;p31"/>
          <p:cNvSpPr txBox="1">
            <a:spLocks noGrp="1"/>
          </p:cNvSpPr>
          <p:nvPr>
            <p:ph type="title" idx="6" hasCustomPrompt="1"/>
          </p:nvPr>
        </p:nvSpPr>
        <p:spPr>
          <a:xfrm>
            <a:off x="4827600" y="2073600"/>
            <a:ext cx="1350000" cy="57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523" name="Google Shape;523;p31"/>
          <p:cNvSpPr txBox="1">
            <a:spLocks noGrp="1"/>
          </p:cNvSpPr>
          <p:nvPr>
            <p:ph type="title" idx="7"/>
          </p:nvPr>
        </p:nvSpPr>
        <p:spPr>
          <a:xfrm>
            <a:off x="2070104" y="5011200"/>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4" name="Google Shape;524;p31"/>
          <p:cNvSpPr txBox="1">
            <a:spLocks noGrp="1"/>
          </p:cNvSpPr>
          <p:nvPr>
            <p:ph type="subTitle" idx="8"/>
          </p:nvPr>
        </p:nvSpPr>
        <p:spPr>
          <a:xfrm>
            <a:off x="2070104" y="5462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25" name="Google Shape;525;p31"/>
          <p:cNvSpPr txBox="1">
            <a:spLocks noGrp="1"/>
          </p:cNvSpPr>
          <p:nvPr>
            <p:ph type="title" idx="9" hasCustomPrompt="1"/>
          </p:nvPr>
        </p:nvSpPr>
        <p:spPr>
          <a:xfrm>
            <a:off x="720000" y="4329600"/>
            <a:ext cx="1350000" cy="57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526" name="Google Shape;526;p31"/>
          <p:cNvSpPr txBox="1">
            <a:spLocks noGrp="1"/>
          </p:cNvSpPr>
          <p:nvPr>
            <p:ph type="title" idx="13"/>
          </p:nvPr>
        </p:nvSpPr>
        <p:spPr>
          <a:xfrm>
            <a:off x="6177600" y="5011200"/>
            <a:ext cx="2246400" cy="451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7" name="Google Shape;527;p31"/>
          <p:cNvSpPr txBox="1">
            <a:spLocks noGrp="1"/>
          </p:cNvSpPr>
          <p:nvPr>
            <p:ph type="subTitle" idx="14"/>
          </p:nvPr>
        </p:nvSpPr>
        <p:spPr>
          <a:xfrm>
            <a:off x="6177600" y="5462400"/>
            <a:ext cx="2246400" cy="672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28" name="Google Shape;528;p31"/>
          <p:cNvSpPr txBox="1">
            <a:spLocks noGrp="1"/>
          </p:cNvSpPr>
          <p:nvPr>
            <p:ph type="title" idx="15" hasCustomPrompt="1"/>
          </p:nvPr>
        </p:nvSpPr>
        <p:spPr>
          <a:xfrm>
            <a:off x="4827600" y="4329600"/>
            <a:ext cx="1350000" cy="57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grpSp>
        <p:nvGrpSpPr>
          <p:cNvPr id="529" name="Google Shape;529;p31"/>
          <p:cNvGrpSpPr/>
          <p:nvPr/>
        </p:nvGrpSpPr>
        <p:grpSpPr>
          <a:xfrm flipH="1">
            <a:off x="-669600" y="4737601"/>
            <a:ext cx="3240113" cy="2425767"/>
            <a:chOff x="6574863" y="3553200"/>
            <a:chExt cx="3240113" cy="1819325"/>
          </a:xfrm>
        </p:grpSpPr>
        <p:sp>
          <p:nvSpPr>
            <p:cNvPr id="530" name="Google Shape;530;p31"/>
            <p:cNvSpPr/>
            <p:nvPr/>
          </p:nvSpPr>
          <p:spPr>
            <a:xfrm>
              <a:off x="7285274" y="4048127"/>
              <a:ext cx="1858971" cy="1095636"/>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1"/>
            <p:cNvSpPr/>
            <p:nvPr/>
          </p:nvSpPr>
          <p:spPr>
            <a:xfrm>
              <a:off x="7033000" y="355320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1"/>
            <p:cNvSpPr/>
            <p:nvPr/>
          </p:nvSpPr>
          <p:spPr>
            <a:xfrm>
              <a:off x="6574863" y="48548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1"/>
            <p:cNvSpPr/>
            <p:nvPr/>
          </p:nvSpPr>
          <p:spPr>
            <a:xfrm flipH="1">
              <a:off x="8657648" y="41777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1"/>
            <p:cNvSpPr/>
            <p:nvPr/>
          </p:nvSpPr>
          <p:spPr>
            <a:xfrm>
              <a:off x="8424000" y="47690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1"/>
            <p:cNvSpPr/>
            <p:nvPr/>
          </p:nvSpPr>
          <p:spPr>
            <a:xfrm>
              <a:off x="8481327" y="37601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6" name="Google Shape;536;p31"/>
          <p:cNvGrpSpPr/>
          <p:nvPr/>
        </p:nvGrpSpPr>
        <p:grpSpPr>
          <a:xfrm flipH="1">
            <a:off x="7346071" y="-95999"/>
            <a:ext cx="2352925" cy="1570441"/>
            <a:chOff x="-553620" y="-72000"/>
            <a:chExt cx="2352925" cy="1177831"/>
          </a:xfrm>
        </p:grpSpPr>
        <p:sp>
          <p:nvSpPr>
            <p:cNvPr id="537" name="Google Shape;537;p31"/>
            <p:cNvSpPr/>
            <p:nvPr/>
          </p:nvSpPr>
          <p:spPr>
            <a:xfrm>
              <a:off x="1370675" y="17623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1"/>
            <p:cNvSpPr/>
            <p:nvPr/>
          </p:nvSpPr>
          <p:spPr>
            <a:xfrm flipH="1">
              <a:off x="85835" y="3913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1"/>
            <p:cNvSpPr/>
            <p:nvPr/>
          </p:nvSpPr>
          <p:spPr>
            <a:xfrm>
              <a:off x="267902" y="629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1"/>
            <p:cNvSpPr/>
            <p:nvPr/>
          </p:nvSpPr>
          <p:spPr>
            <a:xfrm flipH="1">
              <a:off x="-553620" y="-72000"/>
              <a:ext cx="2352925" cy="1177831"/>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1"/>
            <p:cNvSpPr/>
            <p:nvPr/>
          </p:nvSpPr>
          <p:spPr>
            <a:xfrm flipH="1">
              <a:off x="658425" y="162259"/>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057634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Numbers and text 2">
  <p:cSld name="Numbers and text 2">
    <p:spTree>
      <p:nvGrpSpPr>
        <p:cNvPr id="1" name="Shape 542"/>
        <p:cNvGrpSpPr/>
        <p:nvPr/>
      </p:nvGrpSpPr>
      <p:grpSpPr>
        <a:xfrm>
          <a:off x="0" y="0"/>
          <a:ext cx="0" cy="0"/>
          <a:chOff x="0" y="0"/>
          <a:chExt cx="0" cy="0"/>
        </a:xfrm>
      </p:grpSpPr>
      <p:sp>
        <p:nvSpPr>
          <p:cNvPr id="543" name="Google Shape;543;p32"/>
          <p:cNvSpPr txBox="1">
            <a:spLocks noGrp="1"/>
          </p:cNvSpPr>
          <p:nvPr>
            <p:ph type="title"/>
          </p:nvPr>
        </p:nvSpPr>
        <p:spPr>
          <a:xfrm>
            <a:off x="720000" y="44677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44" name="Google Shape;544;p32"/>
          <p:cNvSpPr txBox="1">
            <a:spLocks noGrp="1"/>
          </p:cNvSpPr>
          <p:nvPr>
            <p:ph type="subTitle" idx="1"/>
          </p:nvPr>
        </p:nvSpPr>
        <p:spPr>
          <a:xfrm>
            <a:off x="720000" y="49189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45" name="Google Shape;545;p32"/>
          <p:cNvSpPr txBox="1">
            <a:spLocks noGrp="1"/>
          </p:cNvSpPr>
          <p:nvPr>
            <p:ph type="title" idx="2"/>
          </p:nvPr>
        </p:nvSpPr>
        <p:spPr>
          <a:xfrm>
            <a:off x="3448800" y="44677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46" name="Google Shape;546;p32"/>
          <p:cNvSpPr txBox="1">
            <a:spLocks noGrp="1"/>
          </p:cNvSpPr>
          <p:nvPr>
            <p:ph type="subTitle" idx="3"/>
          </p:nvPr>
        </p:nvSpPr>
        <p:spPr>
          <a:xfrm>
            <a:off x="3448800" y="49189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47" name="Google Shape;547;p32"/>
          <p:cNvSpPr txBox="1">
            <a:spLocks noGrp="1"/>
          </p:cNvSpPr>
          <p:nvPr>
            <p:ph type="title" idx="4"/>
          </p:nvPr>
        </p:nvSpPr>
        <p:spPr>
          <a:xfrm>
            <a:off x="6177595" y="4467700"/>
            <a:ext cx="22464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48" name="Google Shape;548;p32"/>
          <p:cNvSpPr txBox="1">
            <a:spLocks noGrp="1"/>
          </p:cNvSpPr>
          <p:nvPr>
            <p:ph type="subTitle" idx="5"/>
          </p:nvPr>
        </p:nvSpPr>
        <p:spPr>
          <a:xfrm>
            <a:off x="6177595" y="4918900"/>
            <a:ext cx="2246400" cy="672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49" name="Google Shape;549;p32"/>
          <p:cNvSpPr txBox="1">
            <a:spLocks noGrp="1"/>
          </p:cNvSpPr>
          <p:nvPr>
            <p:ph type="title" idx="6"/>
          </p:nvPr>
        </p:nvSpPr>
        <p:spPr>
          <a:xfrm>
            <a:off x="720000" y="720000"/>
            <a:ext cx="7704000" cy="90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550" name="Google Shape;550;p32"/>
          <p:cNvSpPr txBox="1">
            <a:spLocks noGrp="1"/>
          </p:cNvSpPr>
          <p:nvPr>
            <p:ph type="title" idx="7" hasCustomPrompt="1"/>
          </p:nvPr>
        </p:nvSpPr>
        <p:spPr>
          <a:xfrm>
            <a:off x="1123200" y="2977295"/>
            <a:ext cx="14400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551" name="Google Shape;551;p32"/>
          <p:cNvSpPr txBox="1">
            <a:spLocks noGrp="1"/>
          </p:cNvSpPr>
          <p:nvPr>
            <p:ph type="title" idx="8" hasCustomPrompt="1"/>
          </p:nvPr>
        </p:nvSpPr>
        <p:spPr>
          <a:xfrm>
            <a:off x="3852000" y="2977295"/>
            <a:ext cx="14400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552" name="Google Shape;552;p32"/>
          <p:cNvSpPr txBox="1">
            <a:spLocks noGrp="1"/>
          </p:cNvSpPr>
          <p:nvPr>
            <p:ph type="title" idx="9" hasCustomPrompt="1"/>
          </p:nvPr>
        </p:nvSpPr>
        <p:spPr>
          <a:xfrm>
            <a:off x="6580795" y="2977295"/>
            <a:ext cx="1440000" cy="45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700"/>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grpSp>
        <p:nvGrpSpPr>
          <p:cNvPr id="553" name="Google Shape;553;p32"/>
          <p:cNvGrpSpPr/>
          <p:nvPr/>
        </p:nvGrpSpPr>
        <p:grpSpPr>
          <a:xfrm flipH="1">
            <a:off x="-453600" y="-401100"/>
            <a:ext cx="3315963" cy="2425767"/>
            <a:chOff x="6281538" y="-300825"/>
            <a:chExt cx="3315963" cy="1819325"/>
          </a:xfrm>
        </p:grpSpPr>
        <p:sp>
          <p:nvSpPr>
            <p:cNvPr id="554" name="Google Shape;554;p32"/>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2"/>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2"/>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2"/>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2"/>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9" name="Google Shape;559;p32"/>
          <p:cNvGrpSpPr/>
          <p:nvPr/>
        </p:nvGrpSpPr>
        <p:grpSpPr>
          <a:xfrm flipH="1">
            <a:off x="6629357" y="5098820"/>
            <a:ext cx="3724269" cy="2304481"/>
            <a:chOff x="-1209625" y="3824114"/>
            <a:chExt cx="3724269" cy="1728361"/>
          </a:xfrm>
        </p:grpSpPr>
        <p:sp>
          <p:nvSpPr>
            <p:cNvPr id="560" name="Google Shape;560;p32"/>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2"/>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2"/>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2"/>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2"/>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2"/>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188281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566"/>
        <p:cNvGrpSpPr/>
        <p:nvPr/>
      </p:nvGrpSpPr>
      <p:grpSpPr>
        <a:xfrm>
          <a:off x="0" y="0"/>
          <a:ext cx="0" cy="0"/>
          <a:chOff x="0" y="0"/>
          <a:chExt cx="0" cy="0"/>
        </a:xfrm>
      </p:grpSpPr>
      <p:grpSp>
        <p:nvGrpSpPr>
          <p:cNvPr id="567" name="Google Shape;567;p33"/>
          <p:cNvGrpSpPr/>
          <p:nvPr/>
        </p:nvGrpSpPr>
        <p:grpSpPr>
          <a:xfrm>
            <a:off x="6281539" y="-401100"/>
            <a:ext cx="3315963" cy="2425767"/>
            <a:chOff x="6281538" y="-300825"/>
            <a:chExt cx="3315963" cy="1819325"/>
          </a:xfrm>
        </p:grpSpPr>
        <p:sp>
          <p:nvSpPr>
            <p:cNvPr id="568" name="Google Shape;568;p33"/>
            <p:cNvSpPr/>
            <p:nvPr/>
          </p:nvSpPr>
          <p:spPr>
            <a:xfrm flipH="1">
              <a:off x="6281538" y="1135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3"/>
            <p:cNvSpPr/>
            <p:nvPr/>
          </p:nvSpPr>
          <p:spPr>
            <a:xfrm>
              <a:off x="7274600" y="1773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3"/>
            <p:cNvSpPr/>
            <p:nvPr/>
          </p:nvSpPr>
          <p:spPr>
            <a:xfrm flipH="1">
              <a:off x="8500198" y="1801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3"/>
            <p:cNvSpPr/>
            <p:nvPr/>
          </p:nvSpPr>
          <p:spPr>
            <a:xfrm>
              <a:off x="8869852" y="5399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3"/>
            <p:cNvSpPr/>
            <p:nvPr/>
          </p:nvSpPr>
          <p:spPr>
            <a:xfrm rot="10800000" flipH="1">
              <a:off x="6815525" y="-300825"/>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3" name="Google Shape;573;p33"/>
          <p:cNvGrpSpPr/>
          <p:nvPr/>
        </p:nvGrpSpPr>
        <p:grpSpPr>
          <a:xfrm>
            <a:off x="-1209625" y="5098820"/>
            <a:ext cx="3724269" cy="2304481"/>
            <a:chOff x="-1209625" y="3824114"/>
            <a:chExt cx="3724269" cy="1728361"/>
          </a:xfrm>
        </p:grpSpPr>
        <p:sp>
          <p:nvSpPr>
            <p:cNvPr id="574" name="Google Shape;574;p33"/>
            <p:cNvSpPr/>
            <p:nvPr/>
          </p:nvSpPr>
          <p:spPr>
            <a:xfrm>
              <a:off x="0" y="3914950"/>
              <a:ext cx="2514644" cy="1228570"/>
            </a:xfrm>
            <a:custGeom>
              <a:avLst/>
              <a:gdLst/>
              <a:ahLst/>
              <a:cxnLst/>
              <a:rect l="l" t="t" r="r" b="b"/>
              <a:pathLst>
                <a:path w="84947" h="41366" extrusionOk="0">
                  <a:moveTo>
                    <a:pt x="78659" y="27077"/>
                  </a:moveTo>
                  <a:cubicBezTo>
                    <a:pt x="76159" y="25387"/>
                    <a:pt x="73230" y="24767"/>
                    <a:pt x="70062" y="24767"/>
                  </a:cubicBezTo>
                  <a:cubicBezTo>
                    <a:pt x="63108" y="24767"/>
                    <a:pt x="54892" y="27696"/>
                    <a:pt x="46772" y="28411"/>
                  </a:cubicBezTo>
                  <a:cubicBezTo>
                    <a:pt x="45605" y="28506"/>
                    <a:pt x="44509" y="28578"/>
                    <a:pt x="43461" y="28578"/>
                  </a:cubicBezTo>
                  <a:cubicBezTo>
                    <a:pt x="33840" y="28578"/>
                    <a:pt x="28625" y="24077"/>
                    <a:pt x="21671" y="12670"/>
                  </a:cubicBezTo>
                  <a:cubicBezTo>
                    <a:pt x="17027" y="5120"/>
                    <a:pt x="8549" y="548"/>
                    <a:pt x="0" y="0"/>
                  </a:cubicBezTo>
                  <a:lnTo>
                    <a:pt x="0" y="41366"/>
                  </a:lnTo>
                  <a:lnTo>
                    <a:pt x="84518" y="41366"/>
                  </a:lnTo>
                  <a:cubicBezTo>
                    <a:pt x="84946" y="36127"/>
                    <a:pt x="83565" y="30435"/>
                    <a:pt x="78659" y="27077"/>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3"/>
            <p:cNvSpPr/>
            <p:nvPr/>
          </p:nvSpPr>
          <p:spPr>
            <a:xfrm>
              <a:off x="147425" y="38241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3"/>
            <p:cNvSpPr/>
            <p:nvPr/>
          </p:nvSpPr>
          <p:spPr>
            <a:xfrm>
              <a:off x="754527" y="411114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3"/>
            <p:cNvSpPr/>
            <p:nvPr/>
          </p:nvSpPr>
          <p:spPr>
            <a:xfrm>
              <a:off x="984250" y="482930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3"/>
            <p:cNvSpPr/>
            <p:nvPr/>
          </p:nvSpPr>
          <p:spPr>
            <a:xfrm flipH="1">
              <a:off x="2109435" y="4883578"/>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3"/>
            <p:cNvSpPr/>
            <p:nvPr/>
          </p:nvSpPr>
          <p:spPr>
            <a:xfrm rot="10800000">
              <a:off x="-1209625" y="40825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0" name="Google Shape;580;p33"/>
          <p:cNvSpPr txBox="1">
            <a:spLocks noGrp="1"/>
          </p:cNvSpPr>
          <p:nvPr>
            <p:ph type="ctrTitle"/>
          </p:nvPr>
        </p:nvSpPr>
        <p:spPr>
          <a:xfrm>
            <a:off x="4572000" y="720000"/>
            <a:ext cx="3852000" cy="12612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8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81" name="Google Shape;581;p33"/>
          <p:cNvSpPr txBox="1">
            <a:spLocks noGrp="1"/>
          </p:cNvSpPr>
          <p:nvPr>
            <p:ph type="subTitle" idx="1"/>
          </p:nvPr>
        </p:nvSpPr>
        <p:spPr>
          <a:xfrm>
            <a:off x="4572000" y="1983700"/>
            <a:ext cx="3852000" cy="17312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800"/>
              <a:buFont typeface="Montserrat Medium"/>
              <a:buNone/>
              <a:defRPr sz="1800">
                <a:solidFill>
                  <a:schemeClr val="dk1"/>
                </a:solidFill>
                <a:latin typeface="Montserrat Medium"/>
                <a:ea typeface="Montserrat Medium"/>
                <a:cs typeface="Montserrat Medium"/>
                <a:sym typeface="Montserrat Medium"/>
              </a:defRPr>
            </a:lvl9pPr>
          </a:lstStyle>
          <a:p>
            <a:endParaRPr/>
          </a:p>
        </p:txBody>
      </p:sp>
      <p:sp>
        <p:nvSpPr>
          <p:cNvPr id="582" name="Google Shape;582;p33"/>
          <p:cNvSpPr txBox="1"/>
          <p:nvPr/>
        </p:nvSpPr>
        <p:spPr>
          <a:xfrm>
            <a:off x="4572000" y="4726800"/>
            <a:ext cx="3852000" cy="960000"/>
          </a:xfrm>
          <a:prstGeom prst="rect">
            <a:avLst/>
          </a:prstGeom>
          <a:noFill/>
          <a:ln>
            <a:noFill/>
          </a:ln>
        </p:spPr>
        <p:txBody>
          <a:bodyPr spcFirstLastPara="1" wrap="square" lIns="90000" tIns="91425" rIns="90000" bIns="91425" anchor="t" anchorCtr="0">
            <a:noAutofit/>
          </a:bodyPr>
          <a:lstStyle/>
          <a:p>
            <a:pPr marL="0" lvl="0" indent="0" algn="l" rtl="0">
              <a:lnSpc>
                <a:spcPct val="100000"/>
              </a:lnSpc>
              <a:spcBef>
                <a:spcPts val="300"/>
              </a:spcBef>
              <a:spcAft>
                <a:spcPts val="0"/>
              </a:spcAft>
              <a:buNone/>
            </a:pPr>
            <a:r>
              <a:rPr lang="en" sz="1200" b="1">
                <a:solidFill>
                  <a:schemeClr val="dk1"/>
                </a:solidFill>
                <a:latin typeface="Montserrat"/>
                <a:ea typeface="Montserrat"/>
                <a:cs typeface="Montserrat"/>
                <a:sym typeface="Montserrat"/>
              </a:rPr>
              <a:t>CREDITS: </a:t>
            </a:r>
            <a:r>
              <a:rPr lang="en" sz="1200">
                <a:solidFill>
                  <a:schemeClr val="dk1"/>
                </a:solidFill>
                <a:latin typeface="Montserrat Medium"/>
                <a:ea typeface="Montserrat Medium"/>
                <a:cs typeface="Montserrat Medium"/>
                <a:sym typeface="Montserrat Medium"/>
              </a:rPr>
              <a:t>This presentation template was created by </a:t>
            </a:r>
            <a:r>
              <a:rPr lang="en" sz="1200" b="1">
                <a:solidFill>
                  <a:schemeClr val="dk1"/>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 sz="1200">
                <a:solidFill>
                  <a:schemeClr val="dk1"/>
                </a:solidFill>
                <a:latin typeface="Montserrat Medium"/>
                <a:ea typeface="Montserrat Medium"/>
                <a:cs typeface="Montserrat Medium"/>
                <a:sym typeface="Montserrat Medium"/>
              </a:rPr>
              <a:t>, and includes icons by </a:t>
            </a:r>
            <a:r>
              <a:rPr lang="en" sz="1200" b="1">
                <a:solidFill>
                  <a:schemeClr val="dk1"/>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1200">
                <a:solidFill>
                  <a:schemeClr val="dk1"/>
                </a:solidFill>
                <a:latin typeface="Montserrat Medium"/>
                <a:ea typeface="Montserrat Medium"/>
                <a:cs typeface="Montserrat Medium"/>
                <a:sym typeface="Montserrat Medium"/>
              </a:rPr>
              <a:t>, and infographics &amp; images by </a:t>
            </a:r>
            <a:r>
              <a:rPr lang="en" sz="1200" b="1">
                <a:solidFill>
                  <a:schemeClr val="dk1"/>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200" b="1">
              <a:solidFill>
                <a:schemeClr val="dk1"/>
              </a:solidFill>
              <a:latin typeface="Montserrat"/>
              <a:ea typeface="Montserrat"/>
              <a:cs typeface="Montserrat"/>
              <a:sym typeface="Montserrat"/>
            </a:endParaRPr>
          </a:p>
        </p:txBody>
      </p:sp>
    </p:spTree>
    <p:extLst>
      <p:ext uri="{BB962C8B-B14F-4D97-AF65-F5344CB8AC3E}">
        <p14:creationId xmlns:p14="http://schemas.microsoft.com/office/powerpoint/2010/main" val="27630945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583"/>
        <p:cNvGrpSpPr/>
        <p:nvPr/>
      </p:nvGrpSpPr>
      <p:grpSpPr>
        <a:xfrm>
          <a:off x="0" y="0"/>
          <a:ext cx="0" cy="0"/>
          <a:chOff x="0" y="0"/>
          <a:chExt cx="0" cy="0"/>
        </a:xfrm>
      </p:grpSpPr>
      <p:grpSp>
        <p:nvGrpSpPr>
          <p:cNvPr id="584" name="Google Shape;584;p34"/>
          <p:cNvGrpSpPr/>
          <p:nvPr/>
        </p:nvGrpSpPr>
        <p:grpSpPr>
          <a:xfrm>
            <a:off x="4437469" y="3842601"/>
            <a:ext cx="5153207" cy="3459100"/>
            <a:chOff x="4437468" y="2881950"/>
            <a:chExt cx="5153207" cy="2594325"/>
          </a:xfrm>
        </p:grpSpPr>
        <p:sp>
          <p:nvSpPr>
            <p:cNvPr id="585" name="Google Shape;585;p34"/>
            <p:cNvSpPr/>
            <p:nvPr/>
          </p:nvSpPr>
          <p:spPr>
            <a:xfrm flipH="1">
              <a:off x="4437468" y="3220324"/>
              <a:ext cx="4705582" cy="1923170"/>
            </a:xfrm>
            <a:custGeom>
              <a:avLst/>
              <a:gdLst/>
              <a:ahLst/>
              <a:cxnLst/>
              <a:rect l="l" t="t" r="r" b="b"/>
              <a:pathLst>
                <a:path w="147245" h="60179" extrusionOk="0">
                  <a:moveTo>
                    <a:pt x="138076" y="39889"/>
                  </a:moveTo>
                  <a:cubicBezTo>
                    <a:pt x="134385" y="37389"/>
                    <a:pt x="130122" y="36484"/>
                    <a:pt x="125479" y="36484"/>
                  </a:cubicBezTo>
                  <a:cubicBezTo>
                    <a:pt x="115238" y="36484"/>
                    <a:pt x="103141" y="40842"/>
                    <a:pt x="91209" y="41866"/>
                  </a:cubicBezTo>
                  <a:cubicBezTo>
                    <a:pt x="89519" y="42032"/>
                    <a:pt x="87899" y="42104"/>
                    <a:pt x="86351" y="42104"/>
                  </a:cubicBezTo>
                  <a:cubicBezTo>
                    <a:pt x="72206" y="42104"/>
                    <a:pt x="64537" y="35531"/>
                    <a:pt x="54297" y="18718"/>
                  </a:cubicBezTo>
                  <a:cubicBezTo>
                    <a:pt x="47034" y="6787"/>
                    <a:pt x="33245" y="0"/>
                    <a:pt x="19814" y="0"/>
                  </a:cubicBezTo>
                  <a:cubicBezTo>
                    <a:pt x="12812" y="0"/>
                    <a:pt x="5858" y="1834"/>
                    <a:pt x="0" y="5835"/>
                  </a:cubicBezTo>
                  <a:lnTo>
                    <a:pt x="0" y="60179"/>
                  </a:lnTo>
                  <a:lnTo>
                    <a:pt x="146769" y="60179"/>
                  </a:lnTo>
                  <a:cubicBezTo>
                    <a:pt x="147245" y="52677"/>
                    <a:pt x="145102" y="44676"/>
                    <a:pt x="138076" y="3988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4"/>
            <p:cNvSpPr/>
            <p:nvPr/>
          </p:nvSpPr>
          <p:spPr>
            <a:xfrm rot="10800000" flipH="1">
              <a:off x="6937100" y="4006375"/>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4"/>
            <p:cNvSpPr/>
            <p:nvPr/>
          </p:nvSpPr>
          <p:spPr>
            <a:xfrm rot="10800000" flipH="1">
              <a:off x="4864975" y="2881950"/>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4"/>
            <p:cNvSpPr/>
            <p:nvPr/>
          </p:nvSpPr>
          <p:spPr>
            <a:xfrm flipH="1">
              <a:off x="8423050" y="463798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4"/>
            <p:cNvSpPr/>
            <p:nvPr/>
          </p:nvSpPr>
          <p:spPr>
            <a:xfrm flipH="1">
              <a:off x="6523873" y="4186213"/>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4"/>
            <p:cNvSpPr/>
            <p:nvPr/>
          </p:nvSpPr>
          <p:spPr>
            <a:xfrm>
              <a:off x="7020397" y="4392897"/>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4"/>
            <p:cNvSpPr/>
            <p:nvPr/>
          </p:nvSpPr>
          <p:spPr>
            <a:xfrm flipH="1">
              <a:off x="5809271" y="478416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2" name="Google Shape;592;p34"/>
          <p:cNvGrpSpPr/>
          <p:nvPr/>
        </p:nvGrpSpPr>
        <p:grpSpPr>
          <a:xfrm>
            <a:off x="-61200" y="-124783"/>
            <a:ext cx="2781975" cy="2641483"/>
            <a:chOff x="-61200" y="-93587"/>
            <a:chExt cx="2781975" cy="1981112"/>
          </a:xfrm>
        </p:grpSpPr>
        <p:sp>
          <p:nvSpPr>
            <p:cNvPr id="593" name="Google Shape;593;p34"/>
            <p:cNvSpPr/>
            <p:nvPr/>
          </p:nvSpPr>
          <p:spPr>
            <a:xfrm rot="10800000">
              <a:off x="-6623" y="98"/>
              <a:ext cx="2333048" cy="1887427"/>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4"/>
            <p:cNvSpPr/>
            <p:nvPr/>
          </p:nvSpPr>
          <p:spPr>
            <a:xfrm flipH="1">
              <a:off x="62475" y="768588"/>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4"/>
            <p:cNvSpPr/>
            <p:nvPr/>
          </p:nvSpPr>
          <p:spPr>
            <a:xfrm>
              <a:off x="566648" y="136163"/>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4"/>
            <p:cNvSpPr/>
            <p:nvPr/>
          </p:nvSpPr>
          <p:spPr>
            <a:xfrm flipH="1">
              <a:off x="964197" y="32287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4"/>
            <p:cNvSpPr/>
            <p:nvPr/>
          </p:nvSpPr>
          <p:spPr>
            <a:xfrm>
              <a:off x="2093821" y="942214"/>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4"/>
            <p:cNvSpPr/>
            <p:nvPr/>
          </p:nvSpPr>
          <p:spPr>
            <a:xfrm rot="10800000">
              <a:off x="-61200" y="-93587"/>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6570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599"/>
        <p:cNvGrpSpPr/>
        <p:nvPr/>
      </p:nvGrpSpPr>
      <p:grpSpPr>
        <a:xfrm>
          <a:off x="0" y="0"/>
          <a:ext cx="0" cy="0"/>
          <a:chOff x="0" y="0"/>
          <a:chExt cx="0" cy="0"/>
        </a:xfrm>
      </p:grpSpPr>
      <p:grpSp>
        <p:nvGrpSpPr>
          <p:cNvPr id="600" name="Google Shape;600;p35"/>
          <p:cNvGrpSpPr/>
          <p:nvPr/>
        </p:nvGrpSpPr>
        <p:grpSpPr>
          <a:xfrm>
            <a:off x="-61200" y="4343400"/>
            <a:ext cx="2781975" cy="2641483"/>
            <a:chOff x="-61200" y="3257550"/>
            <a:chExt cx="2781975" cy="1981112"/>
          </a:xfrm>
        </p:grpSpPr>
        <p:sp>
          <p:nvSpPr>
            <p:cNvPr id="601" name="Google Shape;601;p35"/>
            <p:cNvSpPr/>
            <p:nvPr/>
          </p:nvSpPr>
          <p:spPr>
            <a:xfrm flipH="1">
              <a:off x="-6623" y="3257550"/>
              <a:ext cx="2333048" cy="1887427"/>
            </a:xfrm>
            <a:custGeom>
              <a:avLst/>
              <a:gdLst/>
              <a:ahLst/>
              <a:cxnLst/>
              <a:rect l="l" t="t" r="r" b="b"/>
              <a:pathLst>
                <a:path w="167815" h="149677" extrusionOk="0">
                  <a:moveTo>
                    <a:pt x="149143" y="0"/>
                  </a:moveTo>
                  <a:cubicBezTo>
                    <a:pt x="127698" y="0"/>
                    <a:pt x="91726" y="5319"/>
                    <a:pt x="62615" y="35997"/>
                  </a:cubicBezTo>
                  <a:cubicBezTo>
                    <a:pt x="21429" y="79402"/>
                    <a:pt x="34347" y="102412"/>
                    <a:pt x="0" y="149677"/>
                  </a:cubicBezTo>
                  <a:lnTo>
                    <a:pt x="167815" y="149677"/>
                  </a:lnTo>
                  <a:lnTo>
                    <a:pt x="167815" y="1498"/>
                  </a:lnTo>
                  <a:cubicBezTo>
                    <a:pt x="167815" y="1498"/>
                    <a:pt x="160525" y="0"/>
                    <a:pt x="149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flipH="1">
              <a:off x="62475" y="41698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566648" y="4906086"/>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flipH="1">
              <a:off x="964197" y="4605081"/>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2093821" y="3983750"/>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flipH="1">
              <a:off x="-61200" y="3419338"/>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7" name="Google Shape;607;p35"/>
          <p:cNvGrpSpPr/>
          <p:nvPr/>
        </p:nvGrpSpPr>
        <p:grpSpPr>
          <a:xfrm>
            <a:off x="4437469" y="-441599"/>
            <a:ext cx="5153207" cy="3459100"/>
            <a:chOff x="4437468" y="-331200"/>
            <a:chExt cx="5153207" cy="2594325"/>
          </a:xfrm>
        </p:grpSpPr>
        <p:sp>
          <p:nvSpPr>
            <p:cNvPr id="608" name="Google Shape;608;p35"/>
            <p:cNvSpPr/>
            <p:nvPr/>
          </p:nvSpPr>
          <p:spPr>
            <a:xfrm rot="10800000">
              <a:off x="4437468" y="1580"/>
              <a:ext cx="4705582" cy="1923170"/>
            </a:xfrm>
            <a:custGeom>
              <a:avLst/>
              <a:gdLst/>
              <a:ahLst/>
              <a:cxnLst/>
              <a:rect l="l" t="t" r="r" b="b"/>
              <a:pathLst>
                <a:path w="147245" h="60179" extrusionOk="0">
                  <a:moveTo>
                    <a:pt x="138076" y="39889"/>
                  </a:moveTo>
                  <a:cubicBezTo>
                    <a:pt x="134385" y="37389"/>
                    <a:pt x="130122" y="36484"/>
                    <a:pt x="125479" y="36484"/>
                  </a:cubicBezTo>
                  <a:cubicBezTo>
                    <a:pt x="115238" y="36484"/>
                    <a:pt x="103141" y="40842"/>
                    <a:pt x="91209" y="41866"/>
                  </a:cubicBezTo>
                  <a:cubicBezTo>
                    <a:pt x="89519" y="42032"/>
                    <a:pt x="87899" y="42104"/>
                    <a:pt x="86351" y="42104"/>
                  </a:cubicBezTo>
                  <a:cubicBezTo>
                    <a:pt x="72206" y="42104"/>
                    <a:pt x="64537" y="35531"/>
                    <a:pt x="54297" y="18718"/>
                  </a:cubicBezTo>
                  <a:cubicBezTo>
                    <a:pt x="47034" y="6787"/>
                    <a:pt x="33245" y="0"/>
                    <a:pt x="19814" y="0"/>
                  </a:cubicBezTo>
                  <a:cubicBezTo>
                    <a:pt x="12812" y="0"/>
                    <a:pt x="5858" y="1834"/>
                    <a:pt x="0" y="5835"/>
                  </a:cubicBezTo>
                  <a:lnTo>
                    <a:pt x="0" y="60179"/>
                  </a:lnTo>
                  <a:lnTo>
                    <a:pt x="146769" y="60179"/>
                  </a:lnTo>
                  <a:cubicBezTo>
                    <a:pt x="147245" y="52677"/>
                    <a:pt x="145102" y="44676"/>
                    <a:pt x="138076" y="39889"/>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6937100" y="-331200"/>
              <a:ext cx="2653575" cy="1469900"/>
            </a:xfrm>
            <a:custGeom>
              <a:avLst/>
              <a:gdLst/>
              <a:ahLst/>
              <a:cxnLst/>
              <a:rect l="l" t="t" r="r" b="b"/>
              <a:pathLst>
                <a:path w="106143" h="58796" extrusionOk="0">
                  <a:moveTo>
                    <a:pt x="34530" y="29494"/>
                  </a:moveTo>
                  <a:cubicBezTo>
                    <a:pt x="35777" y="29494"/>
                    <a:pt x="37175" y="29646"/>
                    <a:pt x="38664" y="29981"/>
                  </a:cubicBezTo>
                  <a:cubicBezTo>
                    <a:pt x="38330" y="32595"/>
                    <a:pt x="37418" y="34722"/>
                    <a:pt x="36141" y="36181"/>
                  </a:cubicBezTo>
                  <a:cubicBezTo>
                    <a:pt x="34941" y="37585"/>
                    <a:pt x="33454" y="38331"/>
                    <a:pt x="31869" y="38331"/>
                  </a:cubicBezTo>
                  <a:cubicBezTo>
                    <a:pt x="31326" y="38331"/>
                    <a:pt x="30772" y="38244"/>
                    <a:pt x="30214" y="38066"/>
                  </a:cubicBezTo>
                  <a:cubicBezTo>
                    <a:pt x="28816" y="37610"/>
                    <a:pt x="27874" y="36607"/>
                    <a:pt x="27570" y="35239"/>
                  </a:cubicBezTo>
                  <a:cubicBezTo>
                    <a:pt x="27266" y="33750"/>
                    <a:pt x="27843" y="32230"/>
                    <a:pt x="29059" y="31166"/>
                  </a:cubicBezTo>
                  <a:cubicBezTo>
                    <a:pt x="30336" y="30072"/>
                    <a:pt x="32190" y="29494"/>
                    <a:pt x="34530" y="29494"/>
                  </a:cubicBezTo>
                  <a:close/>
                  <a:moveTo>
                    <a:pt x="10930" y="1"/>
                  </a:moveTo>
                  <a:cubicBezTo>
                    <a:pt x="7263" y="1"/>
                    <a:pt x="3647" y="754"/>
                    <a:pt x="274" y="2260"/>
                  </a:cubicBezTo>
                  <a:cubicBezTo>
                    <a:pt x="92" y="2321"/>
                    <a:pt x="1" y="2564"/>
                    <a:pt x="92" y="2746"/>
                  </a:cubicBezTo>
                  <a:cubicBezTo>
                    <a:pt x="137" y="2880"/>
                    <a:pt x="279" y="2964"/>
                    <a:pt x="423" y="2964"/>
                  </a:cubicBezTo>
                  <a:cubicBezTo>
                    <a:pt x="476" y="2964"/>
                    <a:pt x="529" y="2953"/>
                    <a:pt x="578" y="2928"/>
                  </a:cubicBezTo>
                  <a:cubicBezTo>
                    <a:pt x="3843" y="1491"/>
                    <a:pt x="7348" y="769"/>
                    <a:pt x="10901" y="769"/>
                  </a:cubicBezTo>
                  <a:cubicBezTo>
                    <a:pt x="14261" y="769"/>
                    <a:pt x="17663" y="1415"/>
                    <a:pt x="20943" y="2716"/>
                  </a:cubicBezTo>
                  <a:cubicBezTo>
                    <a:pt x="27631" y="5360"/>
                    <a:pt x="33041" y="10315"/>
                    <a:pt x="36111" y="16698"/>
                  </a:cubicBezTo>
                  <a:cubicBezTo>
                    <a:pt x="38391" y="21379"/>
                    <a:pt x="39059" y="25695"/>
                    <a:pt x="38755" y="29190"/>
                  </a:cubicBezTo>
                  <a:cubicBezTo>
                    <a:pt x="37131" y="28820"/>
                    <a:pt x="35726" y="28669"/>
                    <a:pt x="34515" y="28669"/>
                  </a:cubicBezTo>
                  <a:cubicBezTo>
                    <a:pt x="31351" y="28669"/>
                    <a:pt x="29510" y="29701"/>
                    <a:pt x="28542" y="30558"/>
                  </a:cubicBezTo>
                  <a:cubicBezTo>
                    <a:pt x="27114" y="31804"/>
                    <a:pt x="26445" y="33598"/>
                    <a:pt x="26840" y="35361"/>
                  </a:cubicBezTo>
                  <a:cubicBezTo>
                    <a:pt x="27175" y="36972"/>
                    <a:pt x="28360" y="38248"/>
                    <a:pt x="30001" y="38765"/>
                  </a:cubicBezTo>
                  <a:cubicBezTo>
                    <a:pt x="30617" y="38957"/>
                    <a:pt x="31235" y="39052"/>
                    <a:pt x="31844" y="39052"/>
                  </a:cubicBezTo>
                  <a:cubicBezTo>
                    <a:pt x="33639" y="39052"/>
                    <a:pt x="35357" y="38226"/>
                    <a:pt x="36719" y="36637"/>
                  </a:cubicBezTo>
                  <a:cubicBezTo>
                    <a:pt x="38056" y="35117"/>
                    <a:pt x="39029" y="32868"/>
                    <a:pt x="39424" y="30132"/>
                  </a:cubicBezTo>
                  <a:cubicBezTo>
                    <a:pt x="40245" y="30376"/>
                    <a:pt x="41096" y="30649"/>
                    <a:pt x="41977" y="30953"/>
                  </a:cubicBezTo>
                  <a:cubicBezTo>
                    <a:pt x="47935" y="33081"/>
                    <a:pt x="51430" y="38856"/>
                    <a:pt x="54804" y="44418"/>
                  </a:cubicBezTo>
                  <a:cubicBezTo>
                    <a:pt x="58148" y="49981"/>
                    <a:pt x="61643" y="55726"/>
                    <a:pt x="67571" y="57792"/>
                  </a:cubicBezTo>
                  <a:cubicBezTo>
                    <a:pt x="69516" y="58492"/>
                    <a:pt x="71370" y="58796"/>
                    <a:pt x="73163" y="58796"/>
                  </a:cubicBezTo>
                  <a:cubicBezTo>
                    <a:pt x="80823" y="58796"/>
                    <a:pt x="86902" y="53233"/>
                    <a:pt x="91127" y="49251"/>
                  </a:cubicBezTo>
                  <a:cubicBezTo>
                    <a:pt x="93437" y="47124"/>
                    <a:pt x="95474" y="45300"/>
                    <a:pt x="96720" y="45300"/>
                  </a:cubicBezTo>
                  <a:cubicBezTo>
                    <a:pt x="100884" y="45300"/>
                    <a:pt x="105292" y="52990"/>
                    <a:pt x="105352" y="53051"/>
                  </a:cubicBezTo>
                  <a:cubicBezTo>
                    <a:pt x="105415" y="53176"/>
                    <a:pt x="105549" y="53258"/>
                    <a:pt x="105686" y="53258"/>
                  </a:cubicBezTo>
                  <a:cubicBezTo>
                    <a:pt x="105749" y="53258"/>
                    <a:pt x="105812" y="53241"/>
                    <a:pt x="105869" y="53203"/>
                  </a:cubicBezTo>
                  <a:cubicBezTo>
                    <a:pt x="106051" y="53081"/>
                    <a:pt x="106143" y="52868"/>
                    <a:pt x="106021" y="52686"/>
                  </a:cubicBezTo>
                  <a:cubicBezTo>
                    <a:pt x="105839" y="52321"/>
                    <a:pt x="101340" y="44540"/>
                    <a:pt x="96750" y="44540"/>
                  </a:cubicBezTo>
                  <a:cubicBezTo>
                    <a:pt x="95200" y="44540"/>
                    <a:pt x="93285" y="46242"/>
                    <a:pt x="90671" y="48674"/>
                  </a:cubicBezTo>
                  <a:cubicBezTo>
                    <a:pt x="86264" y="52712"/>
                    <a:pt x="80520" y="57987"/>
                    <a:pt x="73230" y="57987"/>
                  </a:cubicBezTo>
                  <a:cubicBezTo>
                    <a:pt x="71521" y="57987"/>
                    <a:pt x="69726" y="57697"/>
                    <a:pt x="67844" y="57033"/>
                  </a:cubicBezTo>
                  <a:cubicBezTo>
                    <a:pt x="62130" y="55026"/>
                    <a:pt x="58908" y="49677"/>
                    <a:pt x="55443" y="43962"/>
                  </a:cubicBezTo>
                  <a:cubicBezTo>
                    <a:pt x="51978" y="38279"/>
                    <a:pt x="48421" y="32382"/>
                    <a:pt x="42190" y="30193"/>
                  </a:cubicBezTo>
                  <a:cubicBezTo>
                    <a:pt x="41248" y="29829"/>
                    <a:pt x="40336" y="29585"/>
                    <a:pt x="39485" y="29342"/>
                  </a:cubicBezTo>
                  <a:cubicBezTo>
                    <a:pt x="39819" y="25695"/>
                    <a:pt x="39151" y="21227"/>
                    <a:pt x="36780" y="16363"/>
                  </a:cubicBezTo>
                  <a:cubicBezTo>
                    <a:pt x="33649" y="9828"/>
                    <a:pt x="28086" y="4691"/>
                    <a:pt x="21217" y="1986"/>
                  </a:cubicBezTo>
                  <a:cubicBezTo>
                    <a:pt x="17849" y="663"/>
                    <a:pt x="14367" y="1"/>
                    <a:pt x="109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4864975" y="-297825"/>
              <a:ext cx="4391425" cy="2560950"/>
            </a:xfrm>
            <a:custGeom>
              <a:avLst/>
              <a:gdLst/>
              <a:ahLst/>
              <a:cxnLst/>
              <a:rect l="l" t="t" r="r" b="b"/>
              <a:pathLst>
                <a:path w="175657" h="102438" extrusionOk="0">
                  <a:moveTo>
                    <a:pt x="6595" y="1"/>
                  </a:moveTo>
                  <a:cubicBezTo>
                    <a:pt x="6383" y="1"/>
                    <a:pt x="6229" y="142"/>
                    <a:pt x="6201" y="308"/>
                  </a:cubicBezTo>
                  <a:cubicBezTo>
                    <a:pt x="6201" y="369"/>
                    <a:pt x="4407" y="9245"/>
                    <a:pt x="3952" y="19518"/>
                  </a:cubicBezTo>
                  <a:cubicBezTo>
                    <a:pt x="3344" y="33409"/>
                    <a:pt x="5228" y="43166"/>
                    <a:pt x="9605" y="48516"/>
                  </a:cubicBezTo>
                  <a:cubicBezTo>
                    <a:pt x="12158" y="51647"/>
                    <a:pt x="15532" y="53197"/>
                    <a:pt x="19636" y="53197"/>
                  </a:cubicBezTo>
                  <a:cubicBezTo>
                    <a:pt x="30487" y="53197"/>
                    <a:pt x="40366" y="46662"/>
                    <a:pt x="50882" y="39731"/>
                  </a:cubicBezTo>
                  <a:cubicBezTo>
                    <a:pt x="61801" y="32516"/>
                    <a:pt x="73127" y="25084"/>
                    <a:pt x="86037" y="25084"/>
                  </a:cubicBezTo>
                  <a:cubicBezTo>
                    <a:pt x="87648" y="25084"/>
                    <a:pt x="89282" y="25199"/>
                    <a:pt x="90944" y="25446"/>
                  </a:cubicBezTo>
                  <a:cubicBezTo>
                    <a:pt x="101248" y="26965"/>
                    <a:pt x="106537" y="39853"/>
                    <a:pt x="112647" y="54777"/>
                  </a:cubicBezTo>
                  <a:cubicBezTo>
                    <a:pt x="117601" y="66875"/>
                    <a:pt x="123163" y="80583"/>
                    <a:pt x="132525" y="90097"/>
                  </a:cubicBezTo>
                  <a:cubicBezTo>
                    <a:pt x="140611" y="98334"/>
                    <a:pt x="150611" y="102438"/>
                    <a:pt x="162769" y="102438"/>
                  </a:cubicBezTo>
                  <a:cubicBezTo>
                    <a:pt x="166690" y="102438"/>
                    <a:pt x="170854" y="101982"/>
                    <a:pt x="175292" y="101191"/>
                  </a:cubicBezTo>
                  <a:cubicBezTo>
                    <a:pt x="175535" y="101131"/>
                    <a:pt x="175657" y="100918"/>
                    <a:pt x="175596" y="100735"/>
                  </a:cubicBezTo>
                  <a:cubicBezTo>
                    <a:pt x="175571" y="100534"/>
                    <a:pt x="175421" y="100416"/>
                    <a:pt x="175249" y="100416"/>
                  </a:cubicBezTo>
                  <a:cubicBezTo>
                    <a:pt x="175213" y="100416"/>
                    <a:pt x="175177" y="100421"/>
                    <a:pt x="175140" y="100431"/>
                  </a:cubicBezTo>
                  <a:cubicBezTo>
                    <a:pt x="170811" y="101263"/>
                    <a:pt x="166716" y="101681"/>
                    <a:pt x="162844" y="101681"/>
                  </a:cubicBezTo>
                  <a:cubicBezTo>
                    <a:pt x="150869" y="101681"/>
                    <a:pt x="141036" y="97681"/>
                    <a:pt x="133042" y="89550"/>
                  </a:cubicBezTo>
                  <a:cubicBezTo>
                    <a:pt x="123832" y="80158"/>
                    <a:pt x="118239" y="66540"/>
                    <a:pt x="113346" y="54534"/>
                  </a:cubicBezTo>
                  <a:cubicBezTo>
                    <a:pt x="107145" y="39367"/>
                    <a:pt x="101795" y="26297"/>
                    <a:pt x="91035" y="24686"/>
                  </a:cubicBezTo>
                  <a:cubicBezTo>
                    <a:pt x="89313" y="24429"/>
                    <a:pt x="87623" y="24309"/>
                    <a:pt x="85960" y="24309"/>
                  </a:cubicBezTo>
                  <a:cubicBezTo>
                    <a:pt x="72837" y="24309"/>
                    <a:pt x="61488" y="31809"/>
                    <a:pt x="50427" y="39093"/>
                  </a:cubicBezTo>
                  <a:cubicBezTo>
                    <a:pt x="40031" y="45932"/>
                    <a:pt x="30244" y="52406"/>
                    <a:pt x="19605" y="52406"/>
                  </a:cubicBezTo>
                  <a:cubicBezTo>
                    <a:pt x="15715" y="52406"/>
                    <a:pt x="12584" y="50947"/>
                    <a:pt x="10183" y="48029"/>
                  </a:cubicBezTo>
                  <a:cubicBezTo>
                    <a:pt x="0" y="35598"/>
                    <a:pt x="6870" y="795"/>
                    <a:pt x="6961" y="460"/>
                  </a:cubicBezTo>
                  <a:cubicBezTo>
                    <a:pt x="6991" y="217"/>
                    <a:pt x="6839" y="35"/>
                    <a:pt x="6657" y="4"/>
                  </a:cubicBezTo>
                  <a:cubicBezTo>
                    <a:pt x="6636" y="2"/>
                    <a:pt x="6615" y="1"/>
                    <a:pt x="65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flipH="1">
              <a:off x="8423050" y="300413"/>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flipH="1">
              <a:off x="6523873" y="856036"/>
              <a:ext cx="140127" cy="10282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7020397" y="535056"/>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flipH="1">
              <a:off x="5809271" y="141800"/>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20484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theme" Target="../theme/theme4.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93367"/>
            <a:ext cx="7717500" cy="763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1pPr>
            <a:lvl2pPr lvl="1"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2pPr>
            <a:lvl3pPr lvl="2"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3pPr>
            <a:lvl4pPr lvl="3"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4pPr>
            <a:lvl5pPr lvl="4"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5pPr>
            <a:lvl6pPr lvl="5"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6pPr>
            <a:lvl7pPr lvl="6"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7pPr>
            <a:lvl8pPr lvl="7"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8pPr>
            <a:lvl9pPr lvl="8" rtl="0">
              <a:spcBef>
                <a:spcPts val="0"/>
              </a:spcBef>
              <a:spcAft>
                <a:spcPts val="0"/>
              </a:spcAft>
              <a:buClr>
                <a:schemeClr val="lt1"/>
              </a:buClr>
              <a:buSzPts val="3500"/>
              <a:buFont typeface="Playfair Display Medium"/>
              <a:buNone/>
              <a:defRPr sz="3500">
                <a:solidFill>
                  <a:schemeClr val="lt1"/>
                </a:solidFill>
                <a:latin typeface="Playfair Display Medium"/>
                <a:ea typeface="Playfair Display Medium"/>
                <a:cs typeface="Playfair Display Medium"/>
                <a:sym typeface="Playfair Display Medium"/>
              </a:defRPr>
            </a:lvl9pPr>
          </a:lstStyle>
          <a:p>
            <a:endParaRPr/>
          </a:p>
        </p:txBody>
      </p:sp>
      <p:sp>
        <p:nvSpPr>
          <p:cNvPr id="7" name="Google Shape;7;p1"/>
          <p:cNvSpPr txBox="1">
            <a:spLocks noGrp="1"/>
          </p:cNvSpPr>
          <p:nvPr>
            <p:ph type="body" idx="1"/>
          </p:nvPr>
        </p:nvSpPr>
        <p:spPr>
          <a:xfrm>
            <a:off x="713225" y="1536633"/>
            <a:ext cx="77175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1pPr>
            <a:lvl2pPr marL="914400" lvl="1"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00000"/>
              </a:lnSpc>
              <a:spcBef>
                <a:spcPts val="160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3072746088"/>
      </p:ext>
    </p:extLst>
  </p:cSld>
  <p:clrMap bg1="lt1" tx1="dk1" bg2="dk2" tx2="lt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4000"/>
              <a:buFont typeface="Bebas Neue"/>
              <a:buNone/>
              <a:defRPr sz="4000">
                <a:solidFill>
                  <a:schemeClr val="dk1"/>
                </a:solidFill>
                <a:latin typeface="Bebas Neue"/>
                <a:ea typeface="Bebas Neue"/>
                <a:cs typeface="Bebas Neue"/>
                <a:sym typeface="Bebas Neue"/>
              </a:defRPr>
            </a:lvl1pPr>
            <a:lvl2pPr lvl="1">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2pPr>
            <a:lvl3pPr lvl="2">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3pPr>
            <a:lvl4pPr lvl="3">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4pPr>
            <a:lvl5pPr lvl="4">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5pPr>
            <a:lvl6pPr lvl="5">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6pPr>
            <a:lvl7pPr lvl="6">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7pPr>
            <a:lvl8pPr lvl="7">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8pPr>
            <a:lvl9pPr lvl="8">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23850">
              <a:lnSpc>
                <a:spcPct val="100000"/>
              </a:lnSpc>
              <a:spcBef>
                <a:spcPts val="0"/>
              </a:spcBef>
              <a:spcAft>
                <a:spcPts val="0"/>
              </a:spcAft>
              <a:buClr>
                <a:schemeClr val="dk2"/>
              </a:buClr>
              <a:buSzPts val="1500"/>
              <a:buFont typeface="Raleway"/>
              <a:buChar char="●"/>
              <a:defRPr sz="1500">
                <a:solidFill>
                  <a:schemeClr val="dk2"/>
                </a:solidFill>
                <a:latin typeface="Raleway"/>
                <a:ea typeface="Raleway"/>
                <a:cs typeface="Raleway"/>
                <a:sym typeface="Raleway"/>
              </a:defRPr>
            </a:lvl1pPr>
            <a:lvl2pPr marL="914400" lvl="1"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2pPr>
            <a:lvl3pPr marL="1371600" lvl="2"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3pPr>
            <a:lvl4pPr marL="1828800" lvl="3"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4pPr>
            <a:lvl5pPr marL="2286000" lvl="4"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5pPr>
            <a:lvl6pPr marL="2743200" lvl="5"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6pPr>
            <a:lvl7pPr marL="3200400" lvl="6"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7pPr>
            <a:lvl8pPr marL="3657600" lvl="7" indent="-323850">
              <a:lnSpc>
                <a:spcPct val="100000"/>
              </a:lnSpc>
              <a:spcBef>
                <a:spcPts val="1600"/>
              </a:spcBef>
              <a:spcAft>
                <a:spcPts val="0"/>
              </a:spcAft>
              <a:buClr>
                <a:schemeClr val="dk2"/>
              </a:buClr>
              <a:buSzPts val="1500"/>
              <a:buFont typeface="Raleway"/>
              <a:buChar char="○"/>
              <a:defRPr sz="1500">
                <a:solidFill>
                  <a:schemeClr val="dk2"/>
                </a:solidFill>
                <a:latin typeface="Raleway"/>
                <a:ea typeface="Raleway"/>
                <a:cs typeface="Raleway"/>
                <a:sym typeface="Raleway"/>
              </a:defRPr>
            </a:lvl8pPr>
            <a:lvl9pPr marL="4114800" lvl="8" indent="-323850">
              <a:lnSpc>
                <a:spcPct val="100000"/>
              </a:lnSpc>
              <a:spcBef>
                <a:spcPts val="1600"/>
              </a:spcBef>
              <a:spcAft>
                <a:spcPts val="1600"/>
              </a:spcAft>
              <a:buClr>
                <a:schemeClr val="dk2"/>
              </a:buClr>
              <a:buSzPts val="1500"/>
              <a:buFont typeface="Raleway"/>
              <a:buChar char="■"/>
              <a:defRPr sz="1500">
                <a:solidFill>
                  <a:schemeClr val="dk2"/>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3691201333"/>
      </p:ext>
    </p:extLst>
  </p:cSld>
  <p:clrMap bg1="lt1" tx1="dk1" bg2="dk2" tx2="lt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720000"/>
            <a:ext cx="7704000" cy="902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2"/>
              </a:buClr>
              <a:buSzPts val="4500"/>
              <a:buFont typeface="Just Another Hand"/>
              <a:buNone/>
              <a:defRPr sz="4500">
                <a:solidFill>
                  <a:schemeClr val="accent2"/>
                </a:solidFill>
                <a:latin typeface="Just Another Hand"/>
                <a:ea typeface="Just Another Hand"/>
                <a:cs typeface="Just Another Hand"/>
                <a:sym typeface="Just Another Hand"/>
              </a:defRPr>
            </a:lvl1pPr>
            <a:lvl2pPr lvl="1"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2pPr>
            <a:lvl3pPr lvl="2"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3pPr>
            <a:lvl4pPr lvl="3"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4pPr>
            <a:lvl5pPr lvl="4"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5pPr>
            <a:lvl6pPr lvl="5"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6pPr>
            <a:lvl7pPr lvl="6"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7pPr>
            <a:lvl8pPr lvl="7"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8pPr>
            <a:lvl9pPr lvl="8" rtl="0">
              <a:spcBef>
                <a:spcPts val="0"/>
              </a:spcBef>
              <a:spcAft>
                <a:spcPts val="0"/>
              </a:spcAft>
              <a:buClr>
                <a:schemeClr val="dk1"/>
              </a:buClr>
              <a:buSzPts val="4500"/>
              <a:buFont typeface="Bebas Neue"/>
              <a:buNone/>
              <a:defRPr sz="4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20000" y="1622400"/>
            <a:ext cx="7704000" cy="45156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1pPr>
            <a:lvl2pPr marL="914400" lvl="1"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2pPr>
            <a:lvl3pPr marL="1371600" lvl="2"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3pPr>
            <a:lvl4pPr marL="1828800" lvl="3"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4pPr>
            <a:lvl5pPr marL="2286000" lvl="4"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5pPr>
            <a:lvl6pPr marL="2743200" lvl="5"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6pPr>
            <a:lvl7pPr marL="3200400" lvl="6"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7pPr>
            <a:lvl8pPr marL="3657600" lvl="7"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8pPr>
            <a:lvl9pPr marL="4114800" lvl="8" indent="-317500" rtl="0">
              <a:lnSpc>
                <a:spcPct val="115000"/>
              </a:lnSpc>
              <a:spcBef>
                <a:spcPts val="1600"/>
              </a:spcBef>
              <a:spcAft>
                <a:spcPts val="160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9pPr>
          </a:lstStyle>
          <a:p>
            <a:endParaRPr/>
          </a:p>
        </p:txBody>
      </p:sp>
    </p:spTree>
    <p:extLst>
      <p:ext uri="{BB962C8B-B14F-4D97-AF65-F5344CB8AC3E}">
        <p14:creationId xmlns:p14="http://schemas.microsoft.com/office/powerpoint/2010/main" val="4052957381"/>
      </p:ext>
    </p:extLst>
  </p:cSld>
  <p:clrMap bg1="lt1" tx1="dk1" bg2="dk2" tx2="lt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 id="2147484040" r:id="rId12"/>
    <p:sldLayoutId id="2147484041" r:id="rId13"/>
    <p:sldLayoutId id="2147484042" r:id="rId14"/>
    <p:sldLayoutId id="2147484043" r:id="rId15"/>
    <p:sldLayoutId id="2147484044" r:id="rId16"/>
    <p:sldLayoutId id="2147484045" r:id="rId17"/>
    <p:sldLayoutId id="2147484046" r:id="rId18"/>
    <p:sldLayoutId id="2147484047" r:id="rId19"/>
    <p:sldLayoutId id="2147484048" r:id="rId20"/>
    <p:sldLayoutId id="2147484049" r:id="rId21"/>
    <p:sldLayoutId id="2147484050" r:id="rId22"/>
    <p:sldLayoutId id="2147484051" r:id="rId23"/>
    <p:sldLayoutId id="2147484052" r:id="rId24"/>
    <p:sldLayoutId id="2147484053" r:id="rId25"/>
    <p:sldLayoutId id="2147484054" r:id="rId26"/>
    <p:sldLayoutId id="2147484055" r:id="rId27"/>
    <p:sldLayoutId id="2147484056" r:id="rId28"/>
    <p:sldLayoutId id="2147484057" r:id="rId29"/>
    <p:sldLayoutId id="2147484058" r:id="rId30"/>
    <p:sldLayoutId id="2147484059" r:id="rId31"/>
    <p:sldLayoutId id="2147484060" r:id="rId32"/>
    <p:sldLayoutId id="2147484061" r:id="rId33"/>
    <p:sldLayoutId id="2147484062"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KlfOecrr6kI"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hyperlink" Target="https://www.youtube.com/watch?v=hsA5Sec6dAI"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hyperlink" Target="http://psychclassics.yorku.ca/Harlow/fig6.jpg"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www.chrisgibbs.com/photos/waiting-rom.jpeg" TargetMode="External"/><Relationship Id="rId7"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QTsewNrHUHU"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www.youtube.com/watch?v=DRejV6f-Y3c" TargetMode="External"/><Relationship Id="rId4" Type="http://schemas.openxmlformats.org/officeDocument/2006/relationships/hyperlink" Target="https://nyu.databrary.org/volume/108/slot/10325/-?asset=28995"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129.171.236.68\dmessinger\c_c\Infancy\sessions\FN001_reunion2_hicomp.avi" TargetMode="External"/><Relationship Id="rId1" Type="http://schemas.microsoft.com/office/2007/relationships/media" Target="file:///\\129.171.236.68\dmessinger\c_c\Infancy\sessions\FN001_reunion2_hicomp.avi" TargetMode="External"/><Relationship Id="rId5" Type="http://schemas.openxmlformats.org/officeDocument/2006/relationships/image" Target="../media/image27.png"/><Relationship Id="rId4"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29.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psy.miami.edu/faculty/dmessinger/c_c/rsrcs/rdgs/attach/dewolff_vanIJ.sensitivity_attach.CD97.pdf"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psy.miami.edu/faculty/dmessinger/c_c/rsrcs/rdgs/attach/vanIJ.Disorganization.devPsychopath99.pdf"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6.xml"/></Relationships>
</file>

<file path=ppt/slides/_rels/slide10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4.xml"/><Relationship Id="rId1" Type="http://schemas.openxmlformats.org/officeDocument/2006/relationships/slideLayout" Target="../slideLayouts/slideLayout2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1.xml"/></Relationships>
</file>

<file path=ppt/slides/_rels/slide10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7.xml"/><Relationship Id="rId1" Type="http://schemas.openxmlformats.org/officeDocument/2006/relationships/slideLayout" Target="../slideLayouts/slideLayout27.xml"/></Relationships>
</file>

<file path=ppt/slides/_rels/slide10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8.xml"/><Relationship Id="rId1" Type="http://schemas.openxmlformats.org/officeDocument/2006/relationships/slideLayout" Target="../slideLayouts/slideLayout2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5.xml"/></Relationships>
</file>

<file path=ppt/slides/_rels/slide11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4.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118.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66.emf"/></Relationships>
</file>

<file path=ppt/slides/_rels/slide11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10.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15.xml"/><Relationship Id="rId1" Type="http://schemas.openxmlformats.org/officeDocument/2006/relationships/slideLayout" Target="../slideLayouts/slideLayout6.xml"/><Relationship Id="rId4" Type="http://schemas.openxmlformats.org/officeDocument/2006/relationships/image" Target="../media/image72.wmf"/></Relationships>
</file>

<file path=ppt/slides/_rels/slide13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18.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3.xml"/><Relationship Id="rId1" Type="http://schemas.openxmlformats.org/officeDocument/2006/relationships/slideLayout" Target="../slideLayouts/slideLayout20.xml"/></Relationships>
</file>

<file path=ppt/slides/_rels/slide14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a:t>
            </a:r>
            <a:br>
              <a:rPr lang="en-US" sz="6000" dirty="0"/>
            </a:br>
            <a:r>
              <a:rPr lang="en-US" sz="6000" dirty="0"/>
              <a:t>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p:txBody>
          <a:bodyPr/>
          <a:lstStyle/>
          <a:p>
            <a:pPr algn="ctr"/>
            <a:r>
              <a:rPr lang="en-US" dirty="0"/>
              <a:t>Socialization Processes</a:t>
            </a:r>
          </a:p>
        </p:txBody>
      </p:sp>
      <p:sp>
        <p:nvSpPr>
          <p:cNvPr id="528387"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Parent-child relationships</a:t>
            </a:r>
          </a:p>
          <a:p>
            <a:pPr lvl="1"/>
            <a:r>
              <a:rPr lang="en-US" dirty="0"/>
              <a:t>Face-to-face</a:t>
            </a:r>
          </a:p>
          <a:p>
            <a:pPr lvl="1"/>
            <a:r>
              <a:rPr lang="en-US" dirty="0"/>
              <a:t>Still-face and prediction</a:t>
            </a:r>
          </a:p>
          <a:p>
            <a:pPr lvl="1"/>
            <a:r>
              <a:rPr lang="en-US" b="1" dirty="0"/>
              <a:t>Attachment and its prediction</a:t>
            </a:r>
          </a:p>
          <a:p>
            <a:pPr lvl="1"/>
            <a:r>
              <a:rPr lang="en-US" i="1" dirty="0"/>
              <a:t>Sensitivity and prediction</a:t>
            </a:r>
          </a:p>
          <a:p>
            <a:r>
              <a:rPr lang="en-US" dirty="0"/>
              <a:t>Peer relationships</a:t>
            </a:r>
          </a:p>
          <a:p>
            <a:r>
              <a:rPr lang="en-US" dirty="0"/>
              <a:t>School/community</a:t>
            </a:r>
          </a:p>
          <a:p>
            <a:pPr lvl="1">
              <a:buFontTx/>
              <a:buNone/>
            </a:pPr>
            <a:endParaRPr lang="en-US" dirty="0"/>
          </a:p>
        </p:txBody>
      </p:sp>
      <p:grpSp>
        <p:nvGrpSpPr>
          <p:cNvPr id="2" name="Group 1"/>
          <p:cNvGrpSpPr/>
          <p:nvPr/>
        </p:nvGrpSpPr>
        <p:grpSpPr>
          <a:xfrm>
            <a:off x="5638800" y="4267200"/>
            <a:ext cx="3505200" cy="2566353"/>
            <a:chOff x="4267200" y="3629025"/>
            <a:chExt cx="4267200" cy="2924175"/>
          </a:xfrm>
        </p:grpSpPr>
        <p:pic>
          <p:nvPicPr>
            <p:cNvPr id="528388" name="Picture 4" descr="Bronfenbrenner-systems 1979"/>
            <p:cNvPicPr>
              <a:picLocks noChangeAspect="1" noChangeArrowheads="1"/>
            </p:cNvPicPr>
            <p:nvPr/>
          </p:nvPicPr>
          <p:blipFill>
            <a:blip r:embed="rId3" cstate="print"/>
            <a:srcRect/>
            <a:stretch>
              <a:fillRect/>
            </a:stretch>
          </p:blipFill>
          <p:spPr bwMode="auto">
            <a:xfrm>
              <a:off x="4267200" y="3629025"/>
              <a:ext cx="4267200" cy="2924175"/>
            </a:xfrm>
            <a:prstGeom prst="rect">
              <a:avLst/>
            </a:prstGeom>
            <a:noFill/>
          </p:spPr>
        </p:pic>
        <p:sp>
          <p:nvSpPr>
            <p:cNvPr id="528390" name="Oval 6"/>
            <p:cNvSpPr>
              <a:spLocks noChangeArrowheads="1"/>
            </p:cNvSpPr>
            <p:nvPr/>
          </p:nvSpPr>
          <p:spPr bwMode="auto">
            <a:xfrm>
              <a:off x="5715000" y="4495800"/>
              <a:ext cx="1371600" cy="1447800"/>
            </a:xfrm>
            <a:prstGeom prst="ellipse">
              <a:avLst/>
            </a:prstGeom>
            <a:noFill/>
            <a:ln w="25400">
              <a:solidFill>
                <a:srgbClr val="FF0000"/>
              </a:solidFill>
              <a:round/>
              <a:headEnd/>
              <a:tailEnd/>
            </a:ln>
            <a:effectLst/>
          </p:spPr>
          <p:txBody>
            <a:bodyPr wrap="none" anchor="ctr"/>
            <a:lstStyle/>
            <a:p>
              <a:endParaRPr lang="en-US"/>
            </a:p>
          </p:txBody>
        </p:sp>
      </p:grpSp>
    </p:spTree>
    <p:extLst>
      <p:ext uri="{BB962C8B-B14F-4D97-AF65-F5344CB8AC3E}">
        <p14:creationId xmlns:p14="http://schemas.microsoft.com/office/powerpoint/2010/main" val="3436612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normAutofit/>
          </a:bodyPr>
          <a:lstStyle/>
          <a:p>
            <a:pPr fontAlgn="auto">
              <a:spcAft>
                <a:spcPts val="0"/>
              </a:spcAft>
              <a:defRPr/>
            </a:pPr>
            <a:r>
              <a:rPr lang="en-US" altLang="en-US" dirty="0">
                <a:solidFill>
                  <a:schemeClr val="accent1">
                    <a:satMod val="150000"/>
                  </a:schemeClr>
                </a:solidFill>
              </a:rPr>
              <a:t>Attachment overview</a:t>
            </a:r>
          </a:p>
        </p:txBody>
      </p:sp>
      <p:sp>
        <p:nvSpPr>
          <p:cNvPr id="26627" name="Rectangle 3"/>
          <p:cNvSpPr>
            <a:spLocks noGrp="1" noChangeArrowheads="1"/>
          </p:cNvSpPr>
          <p:nvPr>
            <p:ph idx="1"/>
          </p:nvPr>
        </p:nvSpPr>
        <p:spPr>
          <a:xfrm>
            <a:off x="76200" y="1775191"/>
            <a:ext cx="9067800" cy="4625609"/>
          </a:xfrm>
        </p:spPr>
        <p:txBody>
          <a:bodyPr>
            <a:normAutofit fontScale="92500" lnSpcReduction="10000"/>
          </a:bodyPr>
          <a:lstStyle/>
          <a:p>
            <a:pPr>
              <a:lnSpc>
                <a:spcPct val="90000"/>
              </a:lnSpc>
            </a:pPr>
            <a:r>
              <a:rPr lang="en-US" altLang="en-US" dirty="0"/>
              <a:t>Attachment as a motivational system</a:t>
            </a:r>
          </a:p>
          <a:p>
            <a:pPr>
              <a:lnSpc>
                <a:spcPct val="90000"/>
              </a:lnSpc>
            </a:pPr>
            <a:r>
              <a:rPr lang="en-US" altLang="en-US" dirty="0"/>
              <a:t>Measuring attachment security </a:t>
            </a:r>
          </a:p>
          <a:p>
            <a:pPr lvl="1">
              <a:lnSpc>
                <a:spcPct val="90000"/>
              </a:lnSpc>
            </a:pPr>
            <a:r>
              <a:rPr lang="en-US" altLang="en-US" dirty="0"/>
              <a:t>Strange Situation</a:t>
            </a:r>
          </a:p>
          <a:p>
            <a:pPr>
              <a:lnSpc>
                <a:spcPct val="90000"/>
              </a:lnSpc>
            </a:pPr>
            <a:r>
              <a:rPr lang="en-US" altLang="en-US" dirty="0"/>
              <a:t>Parental sensitivity predicts attachment security</a:t>
            </a:r>
          </a:p>
          <a:p>
            <a:pPr lvl="1">
              <a:lnSpc>
                <a:spcPct val="90000"/>
              </a:lnSpc>
            </a:pPr>
            <a:r>
              <a:rPr lang="en-US" altLang="en-US" dirty="0"/>
              <a:t>Experimental &amp; observational (meta-analytic and large sample) evidence</a:t>
            </a:r>
          </a:p>
          <a:p>
            <a:pPr>
              <a:lnSpc>
                <a:spcPct val="90000"/>
              </a:lnSpc>
            </a:pPr>
            <a:r>
              <a:rPr lang="en-US" altLang="en-US" dirty="0"/>
              <a:t>Genetic moderation of stability in attachment?</a:t>
            </a:r>
          </a:p>
          <a:p>
            <a:pPr lvl="1">
              <a:lnSpc>
                <a:spcPct val="90000"/>
              </a:lnSpc>
            </a:pPr>
            <a:r>
              <a:rPr lang="en-US" altLang="en-US" dirty="0"/>
              <a:t>Mother’s physiology and affect?</a:t>
            </a:r>
          </a:p>
          <a:p>
            <a:pPr>
              <a:lnSpc>
                <a:spcPct val="90000"/>
              </a:lnSpc>
            </a:pPr>
            <a:r>
              <a:rPr lang="en-US" altLang="en-US" dirty="0">
                <a:solidFill>
                  <a:srgbClr val="FF0000"/>
                </a:solidFill>
              </a:rPr>
              <a:t>Temperament is weakly associated with attachment security (resistance)</a:t>
            </a:r>
          </a:p>
          <a:p>
            <a:pPr>
              <a:lnSpc>
                <a:spcPct val="90000"/>
              </a:lnSpc>
            </a:pPr>
            <a:r>
              <a:rPr lang="en-US" altLang="en-US" dirty="0"/>
              <a:t>Attachment stability, prediction, and the adult attachment interview (theory &amp; practice)</a:t>
            </a:r>
          </a:p>
        </p:txBody>
      </p:sp>
      <p:sp>
        <p:nvSpPr>
          <p:cNvPr id="2662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numCol="1" anchorCtr="0" compatLnSpc="1">
            <a:prstTxWarp prst="textNoShape">
              <a:avLst/>
            </a:prstTxWarp>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r>
              <a:rPr lang="en-US" altLang="en-US" sz="1400">
                <a:latin typeface="Times New Roman" panose="02020603050405020304" pitchFamily="18" charset="0"/>
              </a:rPr>
              <a:t>Messinger</a:t>
            </a:r>
          </a:p>
        </p:txBody>
      </p:sp>
      <p:sp>
        <p:nvSpPr>
          <p:cNvPr id="2662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numCol="1" anchorCtr="0" compatLnSpc="1">
            <a:prstTxWarp prst="textNoShape">
              <a:avLst/>
            </a:prstTxWarp>
          </a:bodyPr>
          <a:lstStyle>
            <a:lvl1pPr>
              <a:buClr>
                <a:schemeClr val="accent1"/>
              </a:buClr>
              <a:buSzPct val="80000"/>
              <a:buFont typeface="Wingdings 2" panose="05020102010507070707" pitchFamily="18" charset="2"/>
              <a:buChar char=""/>
              <a:defRPr sz="32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800">
                <a:solidFill>
                  <a:schemeClr val="tx1"/>
                </a:solidFill>
                <a:latin typeface="Corbel" panose="020B0503020204020204" pitchFamily="34" charset="0"/>
              </a:defRPr>
            </a:lvl2pPr>
            <a:lvl3pPr marL="1143000" indent="-228600">
              <a:spcBef>
                <a:spcPct val="20000"/>
              </a:spcBef>
              <a:buClr>
                <a:srgbClr val="E66C7D"/>
              </a:buClr>
              <a:buFont typeface="Arial" panose="020B0604020202020204" pitchFamily="34" charset="0"/>
              <a:buChar char="▪"/>
              <a:defRPr sz="2400">
                <a:solidFill>
                  <a:schemeClr val="tx1"/>
                </a:solidFill>
                <a:latin typeface="Corbel" panose="020B0503020204020204" pitchFamily="34" charset="0"/>
              </a:defRPr>
            </a:lvl3pPr>
            <a:lvl4pPr marL="1600200" indent="-228600">
              <a:spcBef>
                <a:spcPct val="20000"/>
              </a:spcBef>
              <a:buClr>
                <a:srgbClr val="6BB76D"/>
              </a:buClr>
              <a:buFont typeface="Arial" panose="020B0604020202020204" pitchFamily="34" charset="0"/>
              <a:buChar char="▪"/>
              <a:defRPr sz="2000">
                <a:solidFill>
                  <a:schemeClr val="tx1"/>
                </a:solidFill>
                <a:latin typeface="Corbel" panose="020B0503020204020204" pitchFamily="34" charset="0"/>
              </a:defRPr>
            </a:lvl4pPr>
            <a:lvl5pPr marL="2057400" indent="-228600">
              <a:spcBef>
                <a:spcPct val="20000"/>
              </a:spcBef>
              <a:buClr>
                <a:srgbClr val="E88651"/>
              </a:buClr>
              <a:buFont typeface="Wingdings 3" panose="05040102010807070707" pitchFamily="18" charset="2"/>
              <a:buChar char=""/>
              <a:defRPr sz="2000">
                <a:solidFill>
                  <a:schemeClr val="tx1"/>
                </a:solidFill>
                <a:latin typeface="Corbel" panose="020B0503020204020204" pitchFamily="34" charset="0"/>
              </a:defRPr>
            </a:lvl5pPr>
            <a:lvl6pPr marL="25146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6pPr>
            <a:lvl7pPr marL="29718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7pPr>
            <a:lvl8pPr marL="34290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8pPr>
            <a:lvl9pPr marL="3886200" indent="-228600" fontAlgn="base">
              <a:spcBef>
                <a:spcPct val="20000"/>
              </a:spcBef>
              <a:spcAft>
                <a:spcPct val="0"/>
              </a:spcAft>
              <a:buClr>
                <a:srgbClr val="E88651"/>
              </a:buClr>
              <a:buFont typeface="Wingdings 3" panose="05040102010807070707" pitchFamily="18" charset="2"/>
              <a:buChar char=""/>
              <a:defRPr sz="2000">
                <a:solidFill>
                  <a:schemeClr val="tx1"/>
                </a:solidFill>
                <a:latin typeface="Corbel" panose="020B0503020204020204" pitchFamily="34" charset="0"/>
              </a:defRPr>
            </a:lvl9pPr>
          </a:lstStyle>
          <a:p>
            <a:pPr>
              <a:buClrTx/>
              <a:buSzTx/>
              <a:buFontTx/>
              <a:buNone/>
            </a:pPr>
            <a:fld id="{D73E72B0-29DA-4B65-A767-408EA5A8AAFC}" type="slidenum">
              <a:rPr lang="en-US" altLang="en-US" sz="1400">
                <a:latin typeface="Times New Roman" panose="02020603050405020304" pitchFamily="18" charset="0"/>
              </a:rPr>
              <a:pPr>
                <a:buClrTx/>
                <a:buSzTx/>
                <a:buFontTx/>
                <a:buNone/>
              </a:pPr>
              <a:t>3</a:t>
            </a:fld>
            <a:endParaRPr lang="en-US" altLang="en-US" sz="1400">
              <a:latin typeface="Times New Roman" panose="02020603050405020304" pitchFamily="18" charset="0"/>
            </a:endParaRPr>
          </a:p>
        </p:txBody>
      </p:sp>
      <p:sp>
        <p:nvSpPr>
          <p:cNvPr id="2" name="Rectangle 1"/>
          <p:cNvSpPr/>
          <p:nvPr/>
        </p:nvSpPr>
        <p:spPr>
          <a:xfrm>
            <a:off x="10299700" y="3734373"/>
            <a:ext cx="4572000" cy="840230"/>
          </a:xfrm>
          <a:prstGeom prst="rect">
            <a:avLst/>
          </a:prstGeom>
        </p:spPr>
        <p:txBody>
          <a:bodyPr>
            <a:spAutoFit/>
          </a:bodyPr>
          <a:lstStyle/>
          <a:p>
            <a:pPr>
              <a:lnSpc>
                <a:spcPct val="90000"/>
              </a:lnSpc>
            </a:pPr>
            <a:r>
              <a:rPr lang="en-US" altLang="en-US" dirty="0"/>
              <a:t>But what’s sensitive?</a:t>
            </a:r>
          </a:p>
          <a:p>
            <a:pPr lvl="1">
              <a:lnSpc>
                <a:spcPct val="90000"/>
              </a:lnSpc>
            </a:pPr>
            <a:r>
              <a:rPr lang="en-US" altLang="en-US" dirty="0"/>
              <a:t>(More) evidence for the midrange model</a:t>
            </a:r>
          </a:p>
        </p:txBody>
      </p:sp>
    </p:spTree>
    <p:extLst>
      <p:ext uri="{BB962C8B-B14F-4D97-AF65-F5344CB8AC3E}">
        <p14:creationId xmlns:p14="http://schemas.microsoft.com/office/powerpoint/2010/main" val="191257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a:t>Introduction to Attachment </a:t>
            </a:r>
          </a:p>
        </p:txBody>
      </p:sp>
      <p:sp>
        <p:nvSpPr>
          <p:cNvPr id="9219"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pic>
        <p:nvPicPr>
          <p:cNvPr id="92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74800"/>
            <a:ext cx="7367588" cy="461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2" name="TextBox 4"/>
          <p:cNvSpPr txBox="1">
            <a:spLocks noChangeArrowheads="1"/>
          </p:cNvSpPr>
          <p:nvPr/>
        </p:nvSpPr>
        <p:spPr bwMode="auto">
          <a:xfrm>
            <a:off x="5206484" y="6359413"/>
            <a:ext cx="29418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lgn="r">
              <a:spcBef>
                <a:spcPct val="0"/>
              </a:spcBef>
              <a:buClrTx/>
              <a:buSzTx/>
              <a:buFontTx/>
              <a:buNone/>
            </a:pPr>
            <a:r>
              <a:rPr lang="en-US" altLang="en-US" sz="2000" dirty="0"/>
              <a:t>Credit: Christine </a:t>
            </a:r>
            <a:r>
              <a:rPr lang="en-US" altLang="en-US" sz="2000" dirty="0" err="1"/>
              <a:t>Sinicrope</a:t>
            </a:r>
            <a:endParaRPr lang="en-US" altLang="en-US" sz="2000" dirty="0"/>
          </a:p>
        </p:txBody>
      </p:sp>
    </p:spTree>
    <p:extLst>
      <p:ext uri="{BB962C8B-B14F-4D97-AF65-F5344CB8AC3E}">
        <p14:creationId xmlns:p14="http://schemas.microsoft.com/office/powerpoint/2010/main" val="319072877"/>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9410" name="Rectangle 2"/>
          <p:cNvSpPr>
            <a:spLocks noGrp="1" noChangeArrowheads="1"/>
          </p:cNvSpPr>
          <p:nvPr>
            <p:ph type="title"/>
          </p:nvPr>
        </p:nvSpPr>
        <p:spPr/>
        <p:txBody>
          <a:bodyPr>
            <a:normAutofit fontScale="90000"/>
          </a:bodyPr>
          <a:lstStyle/>
          <a:p>
            <a:pPr algn="ctr"/>
            <a:r>
              <a:rPr lang="en-US" sz="4000" dirty="0"/>
              <a:t>Attachment Theory </a:t>
            </a:r>
            <a:br>
              <a:rPr lang="en-US" sz="4000" dirty="0"/>
            </a:br>
            <a:r>
              <a:rPr lang="en-US" sz="4000" dirty="0"/>
              <a:t>(</a:t>
            </a:r>
            <a:r>
              <a:rPr lang="en-US" sz="4000" dirty="0" err="1"/>
              <a:t>Bowlby</a:t>
            </a:r>
            <a:r>
              <a:rPr lang="en-US" sz="4000" dirty="0"/>
              <a:t>, 1969)</a:t>
            </a:r>
          </a:p>
        </p:txBody>
      </p:sp>
      <p:sp>
        <p:nvSpPr>
          <p:cNvPr id="529411"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Based on </a:t>
            </a:r>
            <a:r>
              <a:rPr lang="en-US" i="1" dirty="0"/>
              <a:t>ethological theories</a:t>
            </a:r>
            <a:r>
              <a:rPr lang="en-US" dirty="0"/>
              <a:t> of emotional communication between infants and parents</a:t>
            </a:r>
          </a:p>
          <a:p>
            <a:pPr lvl="1"/>
            <a:r>
              <a:rPr lang="en-US" dirty="0"/>
              <a:t>Infants have innate capacities to signal needs to others</a:t>
            </a:r>
          </a:p>
          <a:p>
            <a:pPr lvl="2"/>
            <a:r>
              <a:rPr lang="en-US" dirty="0"/>
              <a:t>Examples of attachment behaviors?</a:t>
            </a:r>
          </a:p>
          <a:p>
            <a:pPr lvl="2">
              <a:buFont typeface="Wingdings" pitchFamily="2" charset="2"/>
              <a:buNone/>
            </a:pPr>
            <a:endParaRPr lang="en-US" dirty="0"/>
          </a:p>
          <a:p>
            <a:pPr lvl="1"/>
            <a:r>
              <a:rPr lang="en-US" dirty="0"/>
              <a:t>Adults are biologically predisposed to respond to these signals</a:t>
            </a:r>
          </a:p>
        </p:txBody>
      </p:sp>
    </p:spTree>
    <p:extLst>
      <p:ext uri="{BB962C8B-B14F-4D97-AF65-F5344CB8AC3E}">
        <p14:creationId xmlns:p14="http://schemas.microsoft.com/office/powerpoint/2010/main" val="4250127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717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CFE9B902-BB1F-4F62-96B3-1E4DE5675456}" type="slidenum">
              <a:rPr lang="en-US" altLang="en-US" sz="1400" smtClean="0"/>
              <a:pPr/>
              <a:t>6</a:t>
            </a:fld>
            <a:endParaRPr lang="en-US" altLang="en-US" sz="1400"/>
          </a:p>
        </p:txBody>
      </p:sp>
      <p:sp>
        <p:nvSpPr>
          <p:cNvPr id="7172" name="Rectangle 2"/>
          <p:cNvSpPr>
            <a:spLocks noGrp="1" noChangeArrowheads="1"/>
          </p:cNvSpPr>
          <p:nvPr>
            <p:ph type="title"/>
          </p:nvPr>
        </p:nvSpPr>
        <p:spPr/>
        <p:txBody>
          <a:bodyPr>
            <a:normAutofit fontScale="90000"/>
          </a:bodyPr>
          <a:lstStyle/>
          <a:p>
            <a:r>
              <a:rPr lang="en-US" altLang="en-US" sz="4000"/>
              <a:t>Environment of evolutionary adaptiveness</a:t>
            </a:r>
          </a:p>
        </p:txBody>
      </p:sp>
      <p:sp>
        <p:nvSpPr>
          <p:cNvPr id="7173" name="Rectangle 3"/>
          <p:cNvSpPr>
            <a:spLocks noGrp="1" noChangeArrowheads="1"/>
          </p:cNvSpPr>
          <p:nvPr>
            <p:ph type="body" sz="half" idx="1"/>
          </p:nvPr>
        </p:nvSpPr>
        <p:spPr>
          <a:xfrm>
            <a:off x="838200" y="2895600"/>
            <a:ext cx="3810000" cy="2971800"/>
          </a:xfrm>
        </p:spPr>
        <p:txBody>
          <a:bodyPr/>
          <a:lstStyle/>
          <a:p>
            <a:pPr>
              <a:spcBef>
                <a:spcPct val="0"/>
              </a:spcBef>
              <a:buClrTx/>
              <a:buSzTx/>
              <a:buFontTx/>
              <a:buNone/>
            </a:pPr>
            <a:r>
              <a:rPr lang="en-US" altLang="en-US" sz="2800" dirty="0">
                <a:solidFill>
                  <a:schemeClr val="tx2"/>
                </a:solidFill>
              </a:rPr>
              <a:t>Protection from predators and . . . conspecifics </a:t>
            </a:r>
            <a:r>
              <a:rPr lang="en-US" altLang="en-US" sz="2800" dirty="0">
                <a:solidFill>
                  <a:srgbClr val="FF0000"/>
                </a:solidFill>
              </a:rPr>
              <a:t>(aka stranger danger)</a:t>
            </a:r>
            <a:br>
              <a:rPr lang="en-US" altLang="en-US" sz="2800" dirty="0">
                <a:solidFill>
                  <a:schemeClr val="tx2"/>
                </a:solidFill>
              </a:rPr>
            </a:br>
            <a:endParaRPr lang="en-US" altLang="en-US" sz="2800" dirty="0">
              <a:solidFill>
                <a:schemeClr val="tx2"/>
              </a:solidFill>
            </a:endParaRPr>
          </a:p>
        </p:txBody>
      </p:sp>
      <p:pic>
        <p:nvPicPr>
          <p:cNvPr id="7174" name="Picture 4" descr="The image “http://www.cs.virginia.edu/~jek9r/ape.gif” cannot be displayed, because it contains errors."/>
          <p:cNvPicPr>
            <a:picLocks noGrp="1" noChangeAspect="1" noChangeArrowheads="1"/>
          </p:cNvPicPr>
          <p:nvPr>
            <p:ph type="chart" sz="half" idx="2"/>
          </p:nvPr>
        </p:nvPicPr>
        <p:blipFill>
          <a:blip r:embed="rId3">
            <a:extLst>
              <a:ext uri="{28A0092B-C50C-407E-A947-70E740481C1C}">
                <a14:useLocalDpi xmlns:a14="http://schemas.microsoft.com/office/drawing/2010/main" val="0"/>
              </a:ext>
            </a:extLst>
          </a:blip>
          <a:srcRect/>
          <a:stretch>
            <a:fillRect/>
          </a:stretch>
        </p:blipFill>
        <p:spPr>
          <a:xfrm>
            <a:off x="5334000" y="1752600"/>
            <a:ext cx="2743200" cy="4114800"/>
          </a:xfrm>
          <a:noFill/>
        </p:spPr>
      </p:pic>
    </p:spTree>
    <p:extLst>
      <p:ext uri="{BB962C8B-B14F-4D97-AF65-F5344CB8AC3E}">
        <p14:creationId xmlns:p14="http://schemas.microsoft.com/office/powerpoint/2010/main" val="2715912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noAutofit/>
          </a:bodyPr>
          <a:lstStyle/>
          <a:p>
            <a:pPr algn="ctr"/>
            <a:r>
              <a:rPr lang="en-US" sz="3200" dirty="0"/>
              <a:t>Recasting early interaction:</a:t>
            </a:r>
            <a:br>
              <a:rPr lang="en-US" sz="3200" dirty="0"/>
            </a:br>
            <a:r>
              <a:rPr lang="en-US" sz="3200" dirty="0"/>
              <a:t>Signals that function to </a:t>
            </a:r>
            <a:r>
              <a:rPr lang="en-US" sz="3200" i="1" dirty="0"/>
              <a:t>establish</a:t>
            </a:r>
            <a:r>
              <a:rPr lang="en-US" sz="3200" dirty="0"/>
              <a:t> or </a:t>
            </a:r>
            <a:r>
              <a:rPr lang="en-US" sz="3200" i="1" dirty="0"/>
              <a:t>maintain </a:t>
            </a:r>
            <a:r>
              <a:rPr lang="en-US" sz="3200" dirty="0"/>
              <a:t>proximity of caregiver</a:t>
            </a:r>
          </a:p>
        </p:txBody>
      </p:sp>
      <p:sp>
        <p:nvSpPr>
          <p:cNvPr id="535555" name="Rectangle 3"/>
          <p:cNvSpPr>
            <a:spLocks noGrp="1" noChangeArrowheads="1"/>
          </p:cNvSpPr>
          <p:nvPr>
            <p:ph type="body" idx="4294967295"/>
          </p:nvPr>
        </p:nvSpPr>
        <p:spPr>
          <a:xfrm>
            <a:off x="457200" y="1646237"/>
            <a:ext cx="8229600" cy="4526280"/>
          </a:xfrm>
          <a:prstGeom prst="rect">
            <a:avLst/>
          </a:prstGeom>
        </p:spPr>
        <p:txBody>
          <a:bodyPr/>
          <a:lstStyle/>
          <a:p>
            <a:pPr lvl="1"/>
            <a:r>
              <a:rPr lang="en-US" dirty="0"/>
              <a:t>Indiscriminate Social  </a:t>
            </a:r>
            <a:br>
              <a:rPr lang="en-US" dirty="0"/>
            </a:br>
            <a:r>
              <a:rPr lang="en-US" dirty="0"/>
              <a:t>Responsiveness (0 to 8 weeks)</a:t>
            </a:r>
          </a:p>
        </p:txBody>
      </p:sp>
      <p:pic>
        <p:nvPicPr>
          <p:cNvPr id="535562" name="Picture 10" descr="baby014"/>
          <p:cNvPicPr>
            <a:picLocks noChangeAspect="1" noChangeArrowheads="1"/>
          </p:cNvPicPr>
          <p:nvPr/>
        </p:nvPicPr>
        <p:blipFill>
          <a:blip r:embed="rId3" cstate="print"/>
          <a:srcRect/>
          <a:stretch>
            <a:fillRect/>
          </a:stretch>
        </p:blipFill>
        <p:spPr bwMode="auto">
          <a:xfrm>
            <a:off x="533400" y="4078288"/>
            <a:ext cx="2667000" cy="2246312"/>
          </a:xfrm>
          <a:prstGeom prst="rect">
            <a:avLst/>
          </a:prstGeom>
          <a:noFill/>
        </p:spPr>
      </p:pic>
      <p:pic>
        <p:nvPicPr>
          <p:cNvPr id="535563" name="Picture 11"/>
          <p:cNvPicPr>
            <a:picLocks noChangeAspect="1" noChangeArrowheads="1"/>
          </p:cNvPicPr>
          <p:nvPr/>
        </p:nvPicPr>
        <p:blipFill>
          <a:blip r:embed="rId4" cstate="print"/>
          <a:srcRect/>
          <a:stretch>
            <a:fillRect/>
          </a:stretch>
        </p:blipFill>
        <p:spPr bwMode="auto">
          <a:xfrm rot="10800000">
            <a:off x="3625850" y="2819400"/>
            <a:ext cx="2470150" cy="1901825"/>
          </a:xfrm>
          <a:prstGeom prst="rect">
            <a:avLst/>
          </a:prstGeom>
          <a:noFill/>
          <a:ln w="9525">
            <a:noFill/>
            <a:miter lim="800000"/>
            <a:headEnd/>
            <a:tailEnd/>
          </a:ln>
          <a:effectLst/>
        </p:spPr>
      </p:pic>
      <p:pic>
        <p:nvPicPr>
          <p:cNvPr id="535564" name="Picture 12"/>
          <p:cNvPicPr>
            <a:picLocks noChangeAspect="1" noChangeArrowheads="1"/>
          </p:cNvPicPr>
          <p:nvPr/>
        </p:nvPicPr>
        <p:blipFill>
          <a:blip r:embed="rId5" cstate="print"/>
          <a:srcRect/>
          <a:stretch>
            <a:fillRect/>
          </a:stretch>
        </p:blipFill>
        <p:spPr bwMode="auto">
          <a:xfrm>
            <a:off x="6477000" y="4724400"/>
            <a:ext cx="2209800" cy="1835150"/>
          </a:xfrm>
          <a:prstGeom prst="rect">
            <a:avLst/>
          </a:prstGeom>
          <a:noFill/>
          <a:ln w="9525">
            <a:noFill/>
            <a:miter lim="800000"/>
            <a:headEnd/>
            <a:tailEnd/>
          </a:ln>
          <a:effectLst/>
        </p:spPr>
      </p:pic>
      <p:sp>
        <p:nvSpPr>
          <p:cNvPr id="2" name="Rectangle 1"/>
          <p:cNvSpPr/>
          <p:nvPr/>
        </p:nvSpPr>
        <p:spPr>
          <a:xfrm>
            <a:off x="3276600" y="4863564"/>
            <a:ext cx="3200400" cy="1323439"/>
          </a:xfrm>
          <a:prstGeom prst="rect">
            <a:avLst/>
          </a:prstGeom>
        </p:spPr>
        <p:txBody>
          <a:bodyPr wrap="square">
            <a:spAutoFit/>
          </a:bodyPr>
          <a:lstStyle/>
          <a:p>
            <a:pPr algn="ctr"/>
            <a:r>
              <a:rPr lang="en-US" sz="2000" dirty="0"/>
              <a:t>Based on </a:t>
            </a:r>
            <a:r>
              <a:rPr lang="en-US" sz="2000" i="1" dirty="0"/>
              <a:t>ethological theories</a:t>
            </a:r>
            <a:r>
              <a:rPr lang="en-US" sz="2000" dirty="0"/>
              <a:t> of emotional communication between infants and parents</a:t>
            </a:r>
          </a:p>
        </p:txBody>
      </p:sp>
    </p:spTree>
    <p:extLst>
      <p:ext uri="{BB962C8B-B14F-4D97-AF65-F5344CB8AC3E}">
        <p14:creationId xmlns:p14="http://schemas.microsoft.com/office/powerpoint/2010/main" val="87618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614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4A061C0B-ADB9-40BE-A767-599EC497B9F5}" type="slidenum">
              <a:rPr lang="en-US" altLang="en-US" sz="1400" smtClean="0"/>
              <a:pPr/>
              <a:t>8</a:t>
            </a:fld>
            <a:endParaRPr lang="en-US" altLang="en-US" sz="1400"/>
          </a:p>
        </p:txBody>
      </p:sp>
      <p:sp>
        <p:nvSpPr>
          <p:cNvPr id="6148" name="Rectangle 2"/>
          <p:cNvSpPr>
            <a:spLocks noGrp="1" noChangeArrowheads="1"/>
          </p:cNvSpPr>
          <p:nvPr>
            <p:ph type="title"/>
          </p:nvPr>
        </p:nvSpPr>
        <p:spPr/>
        <p:txBody>
          <a:bodyPr>
            <a:normAutofit fontScale="90000"/>
          </a:bodyPr>
          <a:lstStyle/>
          <a:p>
            <a:r>
              <a:rPr lang="en-US" altLang="en-US" sz="3600"/>
              <a:t>Attachment’s Function/Goal:</a:t>
            </a:r>
            <a:br>
              <a:rPr lang="en-US" altLang="en-US" sz="3600"/>
            </a:br>
            <a:r>
              <a:rPr lang="en-US" altLang="en-US" sz="3600"/>
              <a:t>Keeping Caregivers Close</a:t>
            </a:r>
            <a:r>
              <a:rPr lang="en-US" altLang="en-US"/>
              <a:t> </a:t>
            </a:r>
          </a:p>
        </p:txBody>
      </p:sp>
      <p:pic>
        <p:nvPicPr>
          <p:cNvPr id="614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19263"/>
            <a:ext cx="8223164"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022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1843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C8D9089A-822F-47EF-A613-B014BF83FBAB}" type="slidenum">
              <a:rPr lang="en-US" altLang="en-US" sz="1400" smtClean="0"/>
              <a:pPr/>
              <a:t>9</a:t>
            </a:fld>
            <a:endParaRPr lang="en-US" altLang="en-US" sz="1400"/>
          </a:p>
        </p:txBody>
      </p:sp>
      <p:sp>
        <p:nvSpPr>
          <p:cNvPr id="18436" name="Rectangle 2"/>
          <p:cNvSpPr>
            <a:spLocks noGrp="1" noChangeArrowheads="1"/>
          </p:cNvSpPr>
          <p:nvPr>
            <p:ph type="title"/>
          </p:nvPr>
        </p:nvSpPr>
        <p:spPr/>
        <p:txBody>
          <a:bodyPr/>
          <a:lstStyle/>
          <a:p>
            <a:r>
              <a:rPr lang="en-US" altLang="en-US"/>
              <a:t>Attachment system</a:t>
            </a:r>
          </a:p>
        </p:txBody>
      </p:sp>
      <p:sp>
        <p:nvSpPr>
          <p:cNvPr id="18437" name="Rectangle 3"/>
          <p:cNvSpPr>
            <a:spLocks noGrp="1" noChangeArrowheads="1"/>
          </p:cNvSpPr>
          <p:nvPr>
            <p:ph type="body" idx="1"/>
          </p:nvPr>
        </p:nvSpPr>
        <p:spPr/>
        <p:txBody>
          <a:bodyPr/>
          <a:lstStyle/>
          <a:p>
            <a:pPr>
              <a:lnSpc>
                <a:spcPct val="90000"/>
              </a:lnSpc>
            </a:pPr>
            <a:r>
              <a:rPr lang="en-US" altLang="en-US"/>
              <a:t>Inherent motivation</a:t>
            </a:r>
          </a:p>
          <a:p>
            <a:pPr>
              <a:lnSpc>
                <a:spcPct val="90000"/>
              </a:lnSpc>
            </a:pPr>
            <a:r>
              <a:rPr lang="en-US" altLang="en-US"/>
              <a:t>Organization of different behaviors</a:t>
            </a:r>
          </a:p>
          <a:p>
            <a:pPr lvl="1">
              <a:lnSpc>
                <a:spcPct val="90000"/>
              </a:lnSpc>
            </a:pPr>
            <a:r>
              <a:rPr lang="en-US" altLang="en-US"/>
              <a:t>Doesn’t matter how you get to caregiver</a:t>
            </a:r>
          </a:p>
          <a:p>
            <a:pPr>
              <a:lnSpc>
                <a:spcPct val="90000"/>
              </a:lnSpc>
            </a:pPr>
            <a:r>
              <a:rPr lang="en-US" altLang="en-US"/>
              <a:t>With single function</a:t>
            </a:r>
          </a:p>
          <a:p>
            <a:pPr>
              <a:lnSpc>
                <a:spcPct val="90000"/>
              </a:lnSpc>
            </a:pPr>
            <a:r>
              <a:rPr lang="en-US" altLang="en-US"/>
              <a:t>In a goal-corrected manner</a:t>
            </a:r>
          </a:p>
          <a:p>
            <a:pPr>
              <a:lnSpc>
                <a:spcPct val="90000"/>
              </a:lnSpc>
            </a:pPr>
            <a:endParaRPr lang="en-US" altLang="en-US"/>
          </a:p>
          <a:p>
            <a:pPr>
              <a:lnSpc>
                <a:spcPct val="90000"/>
              </a:lnSpc>
            </a:pPr>
            <a:r>
              <a:rPr lang="en-US" altLang="en-US" b="1"/>
              <a:t>Attachment as an organizational construct</a:t>
            </a:r>
          </a:p>
        </p:txBody>
      </p:sp>
    </p:spTree>
    <p:extLst>
      <p:ext uri="{BB962C8B-B14F-4D97-AF65-F5344CB8AC3E}">
        <p14:creationId xmlns:p14="http://schemas.microsoft.com/office/powerpoint/2010/main" val="2802466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2048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9B9CC4BF-FEC6-4EEB-B65F-14AD3A9E0457}" type="slidenum">
              <a:rPr lang="en-US" altLang="en-US" sz="1400" smtClean="0"/>
              <a:pPr/>
              <a:t>10</a:t>
            </a:fld>
            <a:endParaRPr lang="en-US" altLang="en-US" sz="1400"/>
          </a:p>
        </p:txBody>
      </p:sp>
      <p:sp>
        <p:nvSpPr>
          <p:cNvPr id="20484" name="Rectangle 2"/>
          <p:cNvSpPr>
            <a:spLocks noGrp="1" noChangeArrowheads="1"/>
          </p:cNvSpPr>
          <p:nvPr>
            <p:ph type="title"/>
          </p:nvPr>
        </p:nvSpPr>
        <p:spPr/>
        <p:txBody>
          <a:bodyPr/>
          <a:lstStyle/>
          <a:p>
            <a:r>
              <a:rPr lang="en-US" altLang="en-US"/>
              <a:t>Multiple attachments</a:t>
            </a:r>
          </a:p>
        </p:txBody>
      </p:sp>
      <p:sp>
        <p:nvSpPr>
          <p:cNvPr id="20485" name="Rectangle 3"/>
          <p:cNvSpPr>
            <a:spLocks noGrp="1" noChangeArrowheads="1"/>
          </p:cNvSpPr>
          <p:nvPr>
            <p:ph type="body" idx="1"/>
          </p:nvPr>
        </p:nvSpPr>
        <p:spPr/>
        <p:txBody>
          <a:bodyPr/>
          <a:lstStyle/>
          <a:p>
            <a:r>
              <a:rPr lang="en-US" altLang="en-US" dirty="0"/>
              <a:t>Infants form attachments to many  caregivers</a:t>
            </a:r>
          </a:p>
          <a:p>
            <a:r>
              <a:rPr lang="en-US" altLang="en-US" dirty="0"/>
              <a:t>A hierarchy is assumed</a:t>
            </a:r>
          </a:p>
          <a:p>
            <a:pPr lvl="1"/>
            <a:r>
              <a:rPr lang="en-US" altLang="en-US" dirty="0"/>
              <a:t>In which infant turns first to primary caregiver</a:t>
            </a:r>
          </a:p>
          <a:p>
            <a:pPr lvl="2"/>
            <a:r>
              <a:rPr lang="en-US" altLang="en-US" dirty="0"/>
              <a:t>But remember the </a:t>
            </a:r>
            <a:r>
              <a:rPr lang="en-US" altLang="en-US" dirty="0" err="1"/>
              <a:t>Efe’s</a:t>
            </a:r>
            <a:r>
              <a:rPr lang="en-US" altLang="en-US" dirty="0"/>
              <a:t> multiple caregivers</a:t>
            </a:r>
          </a:p>
          <a:p>
            <a:endParaRPr lang="en-US" altLang="en-US" dirty="0"/>
          </a:p>
          <a:p>
            <a:r>
              <a:rPr lang="en-US" altLang="en-US" dirty="0"/>
              <a:t>Role of fathers…</a:t>
            </a:r>
          </a:p>
        </p:txBody>
      </p:sp>
    </p:spTree>
    <p:extLst>
      <p:ext uri="{BB962C8B-B14F-4D97-AF65-F5344CB8AC3E}">
        <p14:creationId xmlns:p14="http://schemas.microsoft.com/office/powerpoint/2010/main" val="2502045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2253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CF4BF8B3-19EF-4814-A560-126DE7988D17}" type="slidenum">
              <a:rPr lang="en-US" altLang="en-US" sz="1400" smtClean="0"/>
              <a:pPr/>
              <a:t>11</a:t>
            </a:fld>
            <a:endParaRPr lang="en-US" altLang="en-US" sz="1400"/>
          </a:p>
        </p:txBody>
      </p:sp>
      <p:sp>
        <p:nvSpPr>
          <p:cNvPr id="22532" name="Rectangle 2"/>
          <p:cNvSpPr>
            <a:spLocks noGrp="1" noChangeArrowheads="1"/>
          </p:cNvSpPr>
          <p:nvPr>
            <p:ph type="title"/>
          </p:nvPr>
        </p:nvSpPr>
        <p:spPr/>
        <p:txBody>
          <a:bodyPr>
            <a:normAutofit fontScale="90000"/>
          </a:bodyPr>
          <a:lstStyle/>
          <a:p>
            <a:r>
              <a:rPr lang="en-US" altLang="en-US"/>
              <a:t>Intellectual History</a:t>
            </a:r>
            <a:br>
              <a:rPr lang="en-US" altLang="en-US"/>
            </a:br>
            <a:endParaRPr lang="en-US" altLang="en-US"/>
          </a:p>
        </p:txBody>
      </p:sp>
      <p:sp>
        <p:nvSpPr>
          <p:cNvPr id="22533" name="Rectangle 3"/>
          <p:cNvSpPr>
            <a:spLocks noGrp="1" noChangeArrowheads="1"/>
          </p:cNvSpPr>
          <p:nvPr>
            <p:ph type="body" idx="1"/>
          </p:nvPr>
        </p:nvSpPr>
        <p:spPr/>
        <p:txBody>
          <a:bodyPr/>
          <a:lstStyle/>
          <a:p>
            <a:pPr>
              <a:lnSpc>
                <a:spcPct val="90000"/>
              </a:lnSpc>
            </a:pPr>
            <a:r>
              <a:rPr lang="en-US" altLang="en-US" sz="2800"/>
              <a:t>Old dominant theory: </a:t>
            </a:r>
          </a:p>
          <a:p>
            <a:pPr lvl="1">
              <a:lnSpc>
                <a:spcPct val="90000"/>
              </a:lnSpc>
            </a:pPr>
            <a:r>
              <a:rPr lang="en-US" altLang="en-US" sz="2400"/>
              <a:t>Affection/attachment to mother originate because mother is the source of food</a:t>
            </a:r>
          </a:p>
          <a:p>
            <a:pPr lvl="2">
              <a:lnSpc>
                <a:spcPct val="90000"/>
              </a:lnSpc>
            </a:pPr>
            <a:r>
              <a:rPr lang="en-US" altLang="en-US" sz="2000"/>
              <a:t>Two versions</a:t>
            </a:r>
          </a:p>
          <a:p>
            <a:pPr lvl="3">
              <a:lnSpc>
                <a:spcPct val="90000"/>
              </a:lnSpc>
            </a:pPr>
            <a:r>
              <a:rPr lang="en-US" altLang="en-US" sz="1800"/>
              <a:t>Behaviorist: Contact becomes conditioned reinforcer because it is paired with food, an unconditioned reinforcer</a:t>
            </a:r>
          </a:p>
          <a:p>
            <a:pPr lvl="3">
              <a:lnSpc>
                <a:spcPct val="90000"/>
              </a:lnSpc>
            </a:pPr>
            <a:r>
              <a:rPr lang="en-US" altLang="en-US" sz="1800"/>
              <a:t>Learning theory: Primary drive toward food (oral) becomes secondary drive toward contact</a:t>
            </a:r>
          </a:p>
          <a:p>
            <a:pPr>
              <a:lnSpc>
                <a:spcPct val="90000"/>
              </a:lnSpc>
            </a:pPr>
            <a:r>
              <a:rPr lang="en-US" altLang="en-US" sz="2800"/>
              <a:t>Harlow says this is wrong</a:t>
            </a:r>
          </a:p>
          <a:p>
            <a:pPr lvl="1">
              <a:lnSpc>
                <a:spcPct val="90000"/>
              </a:lnSpc>
            </a:pPr>
            <a:r>
              <a:rPr lang="en-US" altLang="en-US" sz="2000"/>
              <a:t>Harlow movie: </a:t>
            </a:r>
            <a:r>
              <a:rPr lang="en-US" altLang="en-US" sz="2000">
                <a:hlinkClick r:id="rId3"/>
              </a:rPr>
              <a:t>http://www.youtube.com/watch?v=KlfOecrr6kI</a:t>
            </a:r>
            <a:endParaRPr lang="en-US" altLang="en-US" sz="2000"/>
          </a:p>
          <a:p>
            <a:pPr lvl="1">
              <a:lnSpc>
                <a:spcPct val="90000"/>
              </a:lnSpc>
            </a:pPr>
            <a:endParaRPr lang="en-US" altLang="en-US" sz="2400"/>
          </a:p>
        </p:txBody>
      </p:sp>
    </p:spTree>
    <p:extLst>
      <p:ext uri="{BB962C8B-B14F-4D97-AF65-F5344CB8AC3E}">
        <p14:creationId xmlns:p14="http://schemas.microsoft.com/office/powerpoint/2010/main" val="981798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p:txBody>
          <a:bodyPr>
            <a:normAutofit fontScale="90000"/>
          </a:bodyPr>
          <a:lstStyle/>
          <a:p>
            <a:pPr algn="ctr"/>
            <a:r>
              <a:rPr lang="en-US" sz="4000" dirty="0"/>
              <a:t>What forms the basis for attachment relationships?</a:t>
            </a:r>
          </a:p>
        </p:txBody>
      </p:sp>
      <p:sp>
        <p:nvSpPr>
          <p:cNvPr id="543747"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How do we know that attachment represents an “emotional” bond?</a:t>
            </a:r>
          </a:p>
          <a:p>
            <a:endParaRPr lang="en-US" dirty="0"/>
          </a:p>
          <a:p>
            <a:r>
              <a:rPr lang="en-US" dirty="0"/>
              <a:t>Primary Drive Reduction Theory</a:t>
            </a:r>
          </a:p>
          <a:p>
            <a:pPr lvl="1"/>
            <a:r>
              <a:rPr lang="en-US" dirty="0"/>
              <a:t>Preference based simply by having primary needs (i.e., hunger) met?</a:t>
            </a:r>
          </a:p>
        </p:txBody>
      </p:sp>
    </p:spTree>
    <p:extLst>
      <p:ext uri="{BB962C8B-B14F-4D97-AF65-F5344CB8AC3E}">
        <p14:creationId xmlns:p14="http://schemas.microsoft.com/office/powerpoint/2010/main" val="318788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p:txBody>
          <a:bodyPr>
            <a:normAutofit fontScale="90000"/>
          </a:bodyPr>
          <a:lstStyle/>
          <a:p>
            <a:pPr algn="ctr"/>
            <a:r>
              <a:rPr lang="en-US" sz="4000" dirty="0"/>
              <a:t>What is the basis of</a:t>
            </a:r>
            <a:br>
              <a:rPr lang="en-US" sz="4000" dirty="0"/>
            </a:br>
            <a:r>
              <a:rPr lang="en-US" sz="4000" dirty="0"/>
              <a:t>attachment relationships?</a:t>
            </a:r>
          </a:p>
        </p:txBody>
      </p:sp>
      <p:sp>
        <p:nvSpPr>
          <p:cNvPr id="544771" name="Rectangle 3"/>
          <p:cNvSpPr>
            <a:spLocks noGrp="1" noChangeArrowheads="1"/>
          </p:cNvSpPr>
          <p:nvPr>
            <p:ph type="body" idx="4294967295"/>
          </p:nvPr>
        </p:nvSpPr>
        <p:spPr>
          <a:xfrm>
            <a:off x="457200" y="1646237"/>
            <a:ext cx="8229600" cy="4526280"/>
          </a:xfrm>
          <a:prstGeom prst="rect">
            <a:avLst/>
          </a:prstGeom>
        </p:spPr>
        <p:txBody>
          <a:bodyPr/>
          <a:lstStyle/>
          <a:p>
            <a:r>
              <a:rPr lang="en-US" dirty="0"/>
              <a:t>Harlow -- the rejection of “drive reduction” explanations</a:t>
            </a:r>
          </a:p>
          <a:p>
            <a:pPr lvl="1"/>
            <a:r>
              <a:rPr lang="en-US" dirty="0"/>
              <a:t>Spitz (1946) noticed that infants in orphanages (who were adequately nourished but had no loving attention) did very poorly</a:t>
            </a:r>
          </a:p>
          <a:p>
            <a:pPr lvl="1"/>
            <a:endParaRPr lang="en-US" dirty="0"/>
          </a:p>
          <a:p>
            <a:pPr lvl="1"/>
            <a:r>
              <a:rPr lang="en-US" dirty="0"/>
              <a:t>Harlow’s surrogate mother studies examined relative influence of feeding vs. contact/comfort on attachment </a:t>
            </a:r>
          </a:p>
        </p:txBody>
      </p:sp>
    </p:spTree>
    <p:extLst>
      <p:ext uri="{BB962C8B-B14F-4D97-AF65-F5344CB8AC3E}">
        <p14:creationId xmlns:p14="http://schemas.microsoft.com/office/powerpoint/2010/main" val="3967192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5794" name="Rectangle 2"/>
          <p:cNvSpPr>
            <a:spLocks noGrp="1" noChangeArrowheads="1"/>
          </p:cNvSpPr>
          <p:nvPr>
            <p:ph type="title"/>
          </p:nvPr>
        </p:nvSpPr>
        <p:spPr/>
        <p:txBody>
          <a:bodyPr>
            <a:normAutofit/>
          </a:bodyPr>
          <a:lstStyle/>
          <a:p>
            <a:pPr algn="ctr"/>
            <a:r>
              <a:rPr lang="en-US" sz="4000" dirty="0"/>
              <a:t>Harlow’s Surrogate Mother Studies</a:t>
            </a:r>
          </a:p>
        </p:txBody>
      </p:sp>
      <p:sp>
        <p:nvSpPr>
          <p:cNvPr id="545795" name="Rectangle 3"/>
          <p:cNvSpPr>
            <a:spLocks noGrp="1" noChangeArrowheads="1"/>
          </p:cNvSpPr>
          <p:nvPr>
            <p:ph type="body" idx="4294967295"/>
          </p:nvPr>
        </p:nvSpPr>
        <p:spPr>
          <a:xfrm>
            <a:off x="457200" y="1646237"/>
            <a:ext cx="8229600" cy="4526280"/>
          </a:xfrm>
          <a:prstGeom prst="rect">
            <a:avLst/>
          </a:prstGeom>
        </p:spPr>
        <p:txBody>
          <a:bodyPr/>
          <a:lstStyle/>
          <a:p>
            <a:r>
              <a:rPr lang="en-US" sz="2400"/>
              <a:t>Bale-wire mesh</a:t>
            </a:r>
          </a:p>
          <a:p>
            <a:pPr>
              <a:buFont typeface="Wingdings" pitchFamily="2" charset="2"/>
              <a:buNone/>
            </a:pPr>
            <a:r>
              <a:rPr lang="en-US" sz="2400"/>
              <a:t>	vs.</a:t>
            </a:r>
          </a:p>
          <a:p>
            <a:pPr>
              <a:buFont typeface="Wingdings" pitchFamily="2" charset="2"/>
              <a:buNone/>
            </a:pPr>
            <a:r>
              <a:rPr lang="en-US" sz="2400"/>
              <a:t>	Terry cloth</a:t>
            </a:r>
          </a:p>
          <a:p>
            <a:pPr>
              <a:buFont typeface="Wingdings" pitchFamily="2" charset="2"/>
              <a:buNone/>
            </a:pPr>
            <a:endParaRPr lang="en-US" sz="2400"/>
          </a:p>
          <a:p>
            <a:r>
              <a:rPr lang="en-US" sz="2400"/>
              <a:t>Each could be </a:t>
            </a:r>
          </a:p>
          <a:p>
            <a:pPr>
              <a:buFont typeface="Wingdings" pitchFamily="2" charset="2"/>
              <a:buNone/>
            </a:pPr>
            <a:r>
              <a:rPr lang="en-US" sz="2400"/>
              <a:t>equipped with feeding</a:t>
            </a:r>
          </a:p>
          <a:p>
            <a:pPr>
              <a:buFont typeface="Wingdings" pitchFamily="2" charset="2"/>
              <a:buNone/>
            </a:pPr>
            <a:r>
              <a:rPr lang="en-US" sz="2400"/>
              <a:t>nipple</a:t>
            </a:r>
          </a:p>
          <a:p>
            <a:pPr>
              <a:buFont typeface="Wingdings" pitchFamily="2" charset="2"/>
              <a:buNone/>
            </a:pPr>
            <a:endParaRPr lang="en-US" sz="2400"/>
          </a:p>
          <a:p>
            <a:r>
              <a:rPr lang="en-US" sz="2400"/>
              <a:t>Test preference during</a:t>
            </a:r>
          </a:p>
          <a:p>
            <a:pPr>
              <a:buFont typeface="Wingdings" pitchFamily="2" charset="2"/>
              <a:buNone/>
            </a:pPr>
            <a:r>
              <a:rPr lang="en-US" sz="2400"/>
              <a:t>times of stress</a:t>
            </a:r>
          </a:p>
        </p:txBody>
      </p:sp>
      <p:pic>
        <p:nvPicPr>
          <p:cNvPr id="545797" name="Picture 5" descr="surrogatemother"/>
          <p:cNvPicPr>
            <a:picLocks noChangeAspect="1" noChangeArrowheads="1"/>
          </p:cNvPicPr>
          <p:nvPr/>
        </p:nvPicPr>
        <p:blipFill>
          <a:blip r:embed="rId3" cstate="print"/>
          <a:srcRect/>
          <a:stretch>
            <a:fillRect/>
          </a:stretch>
        </p:blipFill>
        <p:spPr bwMode="auto">
          <a:xfrm>
            <a:off x="4724400" y="1905000"/>
            <a:ext cx="3714750" cy="3414713"/>
          </a:xfrm>
          <a:prstGeom prst="rect">
            <a:avLst/>
          </a:prstGeom>
          <a:noFill/>
        </p:spPr>
      </p:pic>
    </p:spTree>
    <p:extLst>
      <p:ext uri="{BB962C8B-B14F-4D97-AF65-F5344CB8AC3E}">
        <p14:creationId xmlns:p14="http://schemas.microsoft.com/office/powerpoint/2010/main" val="36067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p:cNvSpPr>
            <a:spLocks noGrp="1" noChangeArrowheads="1"/>
          </p:cNvSpPr>
          <p:nvPr>
            <p:ph type="title"/>
          </p:nvPr>
        </p:nvSpPr>
        <p:spPr/>
        <p:txBody>
          <a:bodyPr>
            <a:normAutofit/>
          </a:bodyPr>
          <a:lstStyle/>
          <a:p>
            <a:pPr algn="ctr"/>
            <a:r>
              <a:rPr lang="en-US" sz="4000" dirty="0"/>
              <a:t>Harlow’s Surrogate Mother      </a:t>
            </a:r>
          </a:p>
        </p:txBody>
      </p:sp>
      <p:pic>
        <p:nvPicPr>
          <p:cNvPr id="546822" name="Picture 6" descr="fearcloth"/>
          <p:cNvPicPr>
            <a:picLocks noChangeAspect="1" noChangeArrowheads="1"/>
          </p:cNvPicPr>
          <p:nvPr/>
        </p:nvPicPr>
        <p:blipFill>
          <a:blip r:embed="rId3" cstate="print"/>
          <a:srcRect/>
          <a:stretch>
            <a:fillRect/>
          </a:stretch>
        </p:blipFill>
        <p:spPr bwMode="auto">
          <a:xfrm>
            <a:off x="2895600" y="3952875"/>
            <a:ext cx="2454275" cy="2905125"/>
          </a:xfrm>
          <a:prstGeom prst="rect">
            <a:avLst/>
          </a:prstGeom>
          <a:noFill/>
        </p:spPr>
      </p:pic>
      <p:pic>
        <p:nvPicPr>
          <p:cNvPr id="546823" name="Picture 7"/>
          <p:cNvPicPr>
            <a:picLocks noGrp="1" noChangeAspect="1" noChangeArrowheads="1"/>
          </p:cNvPicPr>
          <p:nvPr>
            <p:ph type="body" idx="4294967295"/>
          </p:nvPr>
        </p:nvPicPr>
        <p:blipFill>
          <a:blip r:embed="rId4" cstate="print"/>
          <a:srcRect/>
          <a:stretch>
            <a:fillRect/>
          </a:stretch>
        </p:blipFill>
        <p:spPr>
          <a:xfrm>
            <a:off x="4038600" y="1447800"/>
            <a:ext cx="2913063" cy="2408238"/>
          </a:xfrm>
          <a:prstGeom prst="rect">
            <a:avLst/>
          </a:prstGeom>
          <a:noFill/>
          <a:ln/>
        </p:spPr>
      </p:pic>
      <p:pic>
        <p:nvPicPr>
          <p:cNvPr id="546824" name="Picture 8"/>
          <p:cNvPicPr>
            <a:picLocks noChangeAspect="1" noChangeArrowheads="1"/>
          </p:cNvPicPr>
          <p:nvPr/>
        </p:nvPicPr>
        <p:blipFill>
          <a:blip r:embed="rId5" cstate="print"/>
          <a:srcRect/>
          <a:stretch>
            <a:fillRect/>
          </a:stretch>
        </p:blipFill>
        <p:spPr bwMode="auto">
          <a:xfrm>
            <a:off x="304800" y="1524000"/>
            <a:ext cx="2554288" cy="3217863"/>
          </a:xfrm>
          <a:prstGeom prst="rect">
            <a:avLst/>
          </a:prstGeom>
          <a:noFill/>
          <a:ln w="9525">
            <a:noFill/>
            <a:miter lim="800000"/>
            <a:headEnd/>
            <a:tailEnd/>
          </a:ln>
          <a:effectLst/>
        </p:spPr>
      </p:pic>
      <p:sp>
        <p:nvSpPr>
          <p:cNvPr id="546825" name="Text Box 9"/>
          <p:cNvSpPr txBox="1">
            <a:spLocks noChangeArrowheads="1"/>
          </p:cNvSpPr>
          <p:nvPr/>
        </p:nvSpPr>
        <p:spPr bwMode="auto">
          <a:xfrm>
            <a:off x="7118350" y="6248400"/>
            <a:ext cx="2025650" cy="366713"/>
          </a:xfrm>
          <a:prstGeom prst="rect">
            <a:avLst/>
          </a:prstGeom>
          <a:noFill/>
          <a:ln w="9525">
            <a:noFill/>
            <a:miter lim="800000"/>
            <a:headEnd/>
            <a:tailEnd/>
          </a:ln>
          <a:effectLst/>
        </p:spPr>
        <p:txBody>
          <a:bodyPr wrap="none">
            <a:spAutoFit/>
          </a:bodyPr>
          <a:lstStyle/>
          <a:p>
            <a:r>
              <a:rPr lang="en-US"/>
              <a:t>From Blum (2003)</a:t>
            </a:r>
          </a:p>
        </p:txBody>
      </p:sp>
      <p:pic>
        <p:nvPicPr>
          <p:cNvPr id="546826" name="Picture 10"/>
          <p:cNvPicPr>
            <a:picLocks noChangeAspect="1" noChangeArrowheads="1"/>
          </p:cNvPicPr>
          <p:nvPr/>
        </p:nvPicPr>
        <p:blipFill>
          <a:blip r:embed="rId6" cstate="print"/>
          <a:srcRect/>
          <a:stretch>
            <a:fillRect/>
          </a:stretch>
        </p:blipFill>
        <p:spPr bwMode="auto">
          <a:xfrm>
            <a:off x="5791200" y="4038600"/>
            <a:ext cx="3094038" cy="2238375"/>
          </a:xfrm>
          <a:prstGeom prst="rect">
            <a:avLst/>
          </a:prstGeom>
          <a:noFill/>
          <a:ln w="9525">
            <a:noFill/>
            <a:miter lim="800000"/>
            <a:headEnd/>
            <a:tailEnd/>
          </a:ln>
          <a:effectLst/>
        </p:spPr>
      </p:pic>
      <p:sp>
        <p:nvSpPr>
          <p:cNvPr id="2" name="TextBox 1">
            <a:extLst>
              <a:ext uri="{FF2B5EF4-FFF2-40B4-BE49-F238E27FC236}">
                <a16:creationId xmlns:a16="http://schemas.microsoft.com/office/drawing/2014/main" id="{1A8459DC-3A90-466C-AE88-5D87BCA66965}"/>
              </a:ext>
            </a:extLst>
          </p:cNvPr>
          <p:cNvSpPr txBox="1"/>
          <p:nvPr/>
        </p:nvSpPr>
        <p:spPr>
          <a:xfrm>
            <a:off x="533400" y="5791200"/>
            <a:ext cx="2454275" cy="1200329"/>
          </a:xfrm>
          <a:prstGeom prst="rect">
            <a:avLst/>
          </a:prstGeom>
          <a:noFill/>
        </p:spPr>
        <p:txBody>
          <a:bodyPr wrap="square" rtlCol="0">
            <a:spAutoFit/>
          </a:bodyPr>
          <a:lstStyle/>
          <a:p>
            <a:r>
              <a:rPr lang="en-US" dirty="0">
                <a:hlinkClick r:id="rId7"/>
              </a:rPr>
              <a:t>https://www.youtube.com/watch?v=hsA5Sec6dAI</a:t>
            </a:r>
            <a:r>
              <a:rPr lang="en-US" dirty="0"/>
              <a:t> </a:t>
            </a:r>
          </a:p>
          <a:p>
            <a:endParaRPr lang="en-US" dirty="0"/>
          </a:p>
        </p:txBody>
      </p:sp>
    </p:spTree>
    <p:extLst>
      <p:ext uri="{BB962C8B-B14F-4D97-AF65-F5344CB8AC3E}">
        <p14:creationId xmlns:p14="http://schemas.microsoft.com/office/powerpoint/2010/main" val="1107505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8499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9977B156-7093-4E21-81BF-38F9C579EB43}" type="slidenum">
              <a:rPr lang="en-US" altLang="en-US" sz="1400" smtClean="0"/>
              <a:pPr>
                <a:spcBef>
                  <a:spcPct val="0"/>
                </a:spcBef>
                <a:buClrTx/>
                <a:buSzTx/>
                <a:buFontTx/>
                <a:buNone/>
              </a:pPr>
              <a:t>16</a:t>
            </a:fld>
            <a:endParaRPr lang="en-US" altLang="en-US" sz="1400"/>
          </a:p>
        </p:txBody>
      </p:sp>
      <p:sp>
        <p:nvSpPr>
          <p:cNvPr id="84996" name="Rectangle 2"/>
          <p:cNvSpPr>
            <a:spLocks noGrp="1" noChangeArrowheads="1"/>
          </p:cNvSpPr>
          <p:nvPr>
            <p:ph type="title"/>
          </p:nvPr>
        </p:nvSpPr>
        <p:spPr/>
        <p:txBody>
          <a:bodyPr>
            <a:normAutofit fontScale="90000"/>
          </a:bodyPr>
          <a:lstStyle/>
          <a:p>
            <a:r>
              <a:rPr lang="en-US" altLang="en-US" dirty="0"/>
              <a:t>Key Attachment Concepts in Harlow</a:t>
            </a:r>
          </a:p>
        </p:txBody>
      </p:sp>
      <p:sp>
        <p:nvSpPr>
          <p:cNvPr id="84997" name="Rectangle 3"/>
          <p:cNvSpPr>
            <a:spLocks noGrp="1" noChangeArrowheads="1"/>
          </p:cNvSpPr>
          <p:nvPr>
            <p:ph type="body" idx="1"/>
          </p:nvPr>
        </p:nvSpPr>
        <p:spPr>
          <a:xfrm>
            <a:off x="341728" y="1620818"/>
            <a:ext cx="8229600" cy="4625609"/>
          </a:xfrm>
        </p:spPr>
        <p:txBody>
          <a:bodyPr/>
          <a:lstStyle/>
          <a:p>
            <a:r>
              <a:rPr lang="en-US" altLang="en-US" dirty="0"/>
              <a:t>Contact with attachment figure</a:t>
            </a:r>
          </a:p>
          <a:p>
            <a:r>
              <a:rPr lang="en-US" altLang="en-US" dirty="0"/>
              <a:t>Retreat to attachment figure when afraid</a:t>
            </a:r>
          </a:p>
          <a:p>
            <a:r>
              <a:rPr lang="en-US" altLang="en-US" dirty="0"/>
              <a:t>Become less afraid</a:t>
            </a:r>
          </a:p>
          <a:p>
            <a:r>
              <a:rPr lang="en-US" altLang="en-US" dirty="0"/>
              <a:t>Use attachment figure as secure base from which to explore</a:t>
            </a:r>
          </a:p>
        </p:txBody>
      </p:sp>
      <p:graphicFrame>
        <p:nvGraphicFramePr>
          <p:cNvPr id="6" name="Object 3"/>
          <p:cNvGraphicFramePr>
            <a:graphicFrameLocks noChangeAspect="1"/>
          </p:cNvGraphicFramePr>
          <p:nvPr>
            <p:extLst>
              <p:ext uri="{D42A27DB-BD31-4B8C-83A1-F6EECF244321}">
                <p14:modId xmlns:p14="http://schemas.microsoft.com/office/powerpoint/2010/main" val="1798431299"/>
              </p:ext>
            </p:extLst>
          </p:nvPr>
        </p:nvGraphicFramePr>
        <p:xfrm>
          <a:off x="4713246" y="3648517"/>
          <a:ext cx="4038600" cy="3209483"/>
        </p:xfrm>
        <a:graphic>
          <a:graphicData uri="http://schemas.openxmlformats.org/presentationml/2006/ole">
            <mc:AlternateContent xmlns:mc="http://schemas.openxmlformats.org/markup-compatibility/2006">
              <mc:Choice xmlns:v="urn:schemas-microsoft-com:vml" Requires="v">
                <p:oleObj name="Image" r:id="rId3" imgW="7780488" imgH="6182927" progId="Photoshop.Image.5">
                  <p:embed/>
                </p:oleObj>
              </mc:Choice>
              <mc:Fallback>
                <p:oleObj name="Image" r:id="rId3" imgW="7780488" imgH="6182927" progId="Photoshop.Image.5">
                  <p:embed/>
                  <p:pic>
                    <p:nvPicPr>
                      <p:cNvPr id="7885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246" y="3648517"/>
                        <a:ext cx="4038600" cy="320948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56355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2662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7D0D1471-620E-4247-9362-835B7DBE9848}" type="slidenum">
              <a:rPr lang="en-US" altLang="en-US" sz="1400" smtClean="0"/>
              <a:pPr/>
              <a:t>17</a:t>
            </a:fld>
            <a:endParaRPr lang="en-US" altLang="en-US" sz="1400"/>
          </a:p>
        </p:txBody>
      </p:sp>
      <p:sp>
        <p:nvSpPr>
          <p:cNvPr id="26628" name="Rectangle 1026"/>
          <p:cNvSpPr>
            <a:spLocks noGrp="1" noChangeArrowheads="1"/>
          </p:cNvSpPr>
          <p:nvPr>
            <p:ph type="title"/>
          </p:nvPr>
        </p:nvSpPr>
        <p:spPr/>
        <p:txBody>
          <a:bodyPr/>
          <a:lstStyle/>
          <a:p>
            <a:r>
              <a:rPr lang="en-US" altLang="en-US"/>
              <a:t>Time is spent on cloth mothers </a:t>
            </a:r>
          </a:p>
        </p:txBody>
      </p:sp>
      <p:sp>
        <p:nvSpPr>
          <p:cNvPr id="26629" name="Rectangle 1032"/>
          <p:cNvSpPr>
            <a:spLocks noGrp="1" noChangeArrowheads="1" noTextEdit="1"/>
          </p:cNvSpPr>
          <p:nvPr>
            <p:ph type="clipArt" sz="half" idx="1"/>
          </p:nvPr>
        </p:nvSpPr>
        <p:spPr/>
        <p:txBody>
          <a:bodyPr/>
          <a:lstStyle/>
          <a:p>
            <a:endParaRPr lang="en-US"/>
          </a:p>
        </p:txBody>
      </p:sp>
      <p:sp>
        <p:nvSpPr>
          <p:cNvPr id="26630" name="Rectangle 1033"/>
          <p:cNvSpPr>
            <a:spLocks noGrp="1" noChangeArrowheads="1"/>
          </p:cNvSpPr>
          <p:nvPr>
            <p:ph type="body" sz="half" idx="2"/>
          </p:nvPr>
        </p:nvSpPr>
        <p:spPr/>
        <p:txBody>
          <a:bodyPr/>
          <a:lstStyle/>
          <a:p>
            <a:r>
              <a:rPr lang="en-US" altLang="en-US" sz="2800"/>
              <a:t>Both wire and cloth fed spend most of their time on cloth surrogate mother</a:t>
            </a:r>
          </a:p>
          <a:p>
            <a:pPr lvl="1"/>
            <a:r>
              <a:rPr lang="en-US" altLang="en-US" sz="2400"/>
              <a:t>Regardless of which “mother” fed you</a:t>
            </a:r>
          </a:p>
        </p:txBody>
      </p:sp>
      <p:pic>
        <p:nvPicPr>
          <p:cNvPr id="26631" name="Picture 1031" descr="fig6">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r="50000"/>
          <a:stretch>
            <a:fillRect/>
          </a:stretch>
        </p:blipFill>
        <p:spPr bwMode="auto">
          <a:xfrm>
            <a:off x="838200" y="1676400"/>
            <a:ext cx="41592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1981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3277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B0B4C121-8C00-494C-AF0F-737E07B1CDAC}" type="slidenum">
              <a:rPr lang="en-US" altLang="en-US" sz="1400" smtClean="0"/>
              <a:pPr>
                <a:spcBef>
                  <a:spcPct val="0"/>
                </a:spcBef>
                <a:buClrTx/>
                <a:buSzTx/>
                <a:buFontTx/>
                <a:buNone/>
              </a:pPr>
              <a:t>18</a:t>
            </a:fld>
            <a:endParaRPr lang="en-US" altLang="en-US" sz="1400"/>
          </a:p>
        </p:txBody>
      </p:sp>
      <p:sp>
        <p:nvSpPr>
          <p:cNvPr id="32772" name="Rectangle 2"/>
          <p:cNvSpPr>
            <a:spLocks noGrp="1" noChangeArrowheads="1"/>
          </p:cNvSpPr>
          <p:nvPr>
            <p:ph type="title"/>
          </p:nvPr>
        </p:nvSpPr>
        <p:spPr/>
        <p:txBody>
          <a:bodyPr/>
          <a:lstStyle/>
          <a:p>
            <a:r>
              <a:rPr lang="en-US" altLang="en-US"/>
              <a:t>Internal Working Models</a:t>
            </a:r>
          </a:p>
        </p:txBody>
      </p:sp>
      <p:sp>
        <p:nvSpPr>
          <p:cNvPr id="32773" name="Rectangle 3"/>
          <p:cNvSpPr>
            <a:spLocks noGrp="1" noChangeArrowheads="1"/>
          </p:cNvSpPr>
          <p:nvPr>
            <p:ph type="body" idx="1"/>
          </p:nvPr>
        </p:nvSpPr>
        <p:spPr/>
        <p:txBody>
          <a:bodyPr/>
          <a:lstStyle/>
          <a:p>
            <a:r>
              <a:rPr lang="en-US" altLang="en-US" dirty="0"/>
              <a:t>Mental representations of the availability of the attachment figure and what to do when the attachment system is activated</a:t>
            </a:r>
          </a:p>
          <a:p>
            <a:pPr lvl="4"/>
            <a:r>
              <a:rPr lang="en-US" altLang="en-US" dirty="0"/>
              <a:t>Mental rules for organizing, accessing, and limiting access to information relevant to attachment.</a:t>
            </a:r>
          </a:p>
          <a:p>
            <a:r>
              <a:rPr lang="en-US" altLang="en-US" dirty="0"/>
              <a:t>Impact individual differences in strange situation behavior and infant attachment classification. </a:t>
            </a:r>
          </a:p>
        </p:txBody>
      </p:sp>
    </p:spTree>
    <p:extLst>
      <p:ext uri="{BB962C8B-B14F-4D97-AF65-F5344CB8AC3E}">
        <p14:creationId xmlns:p14="http://schemas.microsoft.com/office/powerpoint/2010/main" val="1438394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3993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B8E3D5B9-BFFD-49CC-90D1-83E47DF13017}" type="slidenum">
              <a:rPr lang="en-US" altLang="en-US" sz="1400" smtClean="0"/>
              <a:pPr>
                <a:spcBef>
                  <a:spcPct val="0"/>
                </a:spcBef>
                <a:buClrTx/>
                <a:buSzTx/>
                <a:buFontTx/>
                <a:buNone/>
              </a:pPr>
              <a:t>19</a:t>
            </a:fld>
            <a:endParaRPr lang="en-US" altLang="en-US" sz="1400"/>
          </a:p>
        </p:txBody>
      </p:sp>
      <p:sp>
        <p:nvSpPr>
          <p:cNvPr id="39940" name="Rectangle 2"/>
          <p:cNvSpPr>
            <a:spLocks noGrp="1" noChangeArrowheads="1"/>
          </p:cNvSpPr>
          <p:nvPr>
            <p:ph type="title"/>
          </p:nvPr>
        </p:nvSpPr>
        <p:spPr/>
        <p:txBody>
          <a:bodyPr>
            <a:normAutofit fontScale="90000"/>
          </a:bodyPr>
          <a:lstStyle/>
          <a:p>
            <a:r>
              <a:rPr lang="en-US" altLang="en-US"/>
              <a:t>Attachment makes social contact a psychological reality</a:t>
            </a:r>
          </a:p>
        </p:txBody>
      </p:sp>
      <p:sp>
        <p:nvSpPr>
          <p:cNvPr id="39941" name="Rectangle 3"/>
          <p:cNvSpPr>
            <a:spLocks noGrp="1" noChangeArrowheads="1"/>
          </p:cNvSpPr>
          <p:nvPr>
            <p:ph type="body" idx="1"/>
          </p:nvPr>
        </p:nvSpPr>
        <p:spPr>
          <a:xfrm>
            <a:off x="457200" y="1775191"/>
            <a:ext cx="8839200" cy="4625609"/>
          </a:xfrm>
        </p:spPr>
        <p:txBody>
          <a:bodyPr/>
          <a:lstStyle/>
          <a:p>
            <a:r>
              <a:rPr lang="en-US" altLang="en-US" dirty="0"/>
              <a:t>Carrying feelings of being with other inside you</a:t>
            </a:r>
          </a:p>
        </p:txBody>
      </p:sp>
      <p:pic>
        <p:nvPicPr>
          <p:cNvPr id="39942" name="Picture 5" descr="waiting-rom">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984" t="12892" r="10775" b="14055"/>
          <a:stretch/>
        </p:blipFill>
        <p:spPr bwMode="auto">
          <a:xfrm>
            <a:off x="3086100" y="2792595"/>
            <a:ext cx="2971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txBox="1">
            <a:spLocks noChangeArrowheads="1"/>
          </p:cNvSpPr>
          <p:nvPr/>
        </p:nvSpPr>
        <p:spPr>
          <a:xfrm>
            <a:off x="2057400" y="5459594"/>
            <a:ext cx="7772400" cy="1104900"/>
          </a:xfrm>
          <a:prstGeom prst="rect">
            <a:avLst/>
          </a:prstGeom>
        </p:spPr>
        <p:txBody>
          <a:bodyPr vert="horz" lIns="91440" rIns="45720" rtlCol="0" anchor="ctr">
            <a:normAutofit fontScale="92500" lnSpcReduction="2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fontAlgn="auto">
              <a:spcAft>
                <a:spcPts val="0"/>
              </a:spcAft>
            </a:pPr>
            <a:r>
              <a:rPr lang="en-US" altLang="en-US" sz="4000" dirty="0"/>
              <a:t>Attachment disorders: </a:t>
            </a:r>
            <a:br>
              <a:rPr lang="en-US" altLang="en-US" sz="4000" dirty="0"/>
            </a:br>
            <a:r>
              <a:rPr lang="en-US" altLang="en-US" sz="4000" dirty="0"/>
              <a:t>Romanian adoptees</a:t>
            </a:r>
          </a:p>
        </p:txBody>
      </p:sp>
      <p:grpSp>
        <p:nvGrpSpPr>
          <p:cNvPr id="8" name="Group 7"/>
          <p:cNvGrpSpPr/>
          <p:nvPr/>
        </p:nvGrpSpPr>
        <p:grpSpPr>
          <a:xfrm>
            <a:off x="14173200" y="5143500"/>
            <a:ext cx="4171950" cy="1028700"/>
            <a:chOff x="4441825" y="2914650"/>
            <a:chExt cx="4171950" cy="1028700"/>
          </a:xfrm>
        </p:grpSpPr>
        <p:pic>
          <p:nvPicPr>
            <p:cNvPr id="9" name="Picture 42" descr="distressed-rom-1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1825"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5" descr="escape-rom-10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5450"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8" descr="fingers-rom-10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5263"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1" descr="escapeII-rom-10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85075"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5439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a:t>Romanian adoptees</a:t>
            </a:r>
          </a:p>
          <a:p>
            <a:endParaRPr lang="en-US" dirty="0"/>
          </a:p>
        </p:txBody>
      </p:sp>
      <p:sp>
        <p:nvSpPr>
          <p:cNvPr id="4" name="Rectangle 4"/>
          <p:cNvSpPr txBox="1">
            <a:spLocks noChangeArrowheads="1"/>
          </p:cNvSpPr>
          <p:nvPr/>
        </p:nvSpPr>
        <p:spPr>
          <a:xfrm>
            <a:off x="-5208587" y="3390900"/>
            <a:ext cx="7772400" cy="1104900"/>
          </a:xfrm>
          <a:prstGeom prst="rect">
            <a:avLst/>
          </a:prstGeom>
        </p:spPr>
        <p:txBody>
          <a:bodyPr vert="horz" lIns="91440" rIns="45720" rtlCol="0" anchor="ctr">
            <a:normAutofit fontScale="92500" lnSpcReduction="2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fontAlgn="auto">
              <a:spcAft>
                <a:spcPts val="0"/>
              </a:spcAft>
            </a:pPr>
            <a:r>
              <a:rPr lang="en-US" altLang="en-US" sz="4000" dirty="0"/>
              <a:t>Attachment disorders: </a:t>
            </a:r>
            <a:br>
              <a:rPr lang="en-US" altLang="en-US" sz="4000" dirty="0"/>
            </a:br>
            <a:endParaRPr lang="en-US" altLang="en-US" sz="4000" dirty="0"/>
          </a:p>
        </p:txBody>
      </p:sp>
      <p:grpSp>
        <p:nvGrpSpPr>
          <p:cNvPr id="5" name="Group 4"/>
          <p:cNvGrpSpPr/>
          <p:nvPr/>
        </p:nvGrpSpPr>
        <p:grpSpPr>
          <a:xfrm>
            <a:off x="4441825" y="2914650"/>
            <a:ext cx="4171950" cy="1028700"/>
            <a:chOff x="4441825" y="2914650"/>
            <a:chExt cx="4171950" cy="1028700"/>
          </a:xfrm>
        </p:grpSpPr>
        <p:pic>
          <p:nvPicPr>
            <p:cNvPr id="6" name="Picture 42" descr="distressed-rom-1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1825"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5" descr="escape-rom-1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450"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8" descr="fingers-rom-1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5263"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1" descr="escapeII-rom-10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5075" y="291465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Rectangle 2"/>
          <p:cNvSpPr>
            <a:spLocks noGrp="1" noChangeArrowheads="1"/>
          </p:cNvSpPr>
          <p:nvPr>
            <p:ph type="title"/>
          </p:nvPr>
        </p:nvSpPr>
        <p:spPr>
          <a:xfrm>
            <a:off x="841375" y="205337"/>
            <a:ext cx="7772400" cy="1104900"/>
          </a:xfrm>
        </p:spPr>
        <p:txBody>
          <a:bodyPr>
            <a:normAutofit fontScale="90000"/>
          </a:bodyPr>
          <a:lstStyle/>
          <a:p>
            <a:r>
              <a:rPr lang="en-US" altLang="en-US" sz="4000" dirty="0"/>
              <a:t>Exposure to institutional rearing </a:t>
            </a:r>
            <a:r>
              <a:rPr lang="en-US" altLang="en-US" sz="4000" dirty="0">
                <a:sym typeface="Wingdings" panose="05000000000000000000" pitchFamily="2" charset="2"/>
              </a:rPr>
              <a:t></a:t>
            </a:r>
            <a:r>
              <a:rPr lang="en-US" altLang="en-US" sz="4000" dirty="0"/>
              <a:t> disinhibited attachment disturbance</a:t>
            </a:r>
          </a:p>
        </p:txBody>
      </p:sp>
      <p:sp>
        <p:nvSpPr>
          <p:cNvPr id="17" name="Rectangle 3"/>
          <p:cNvSpPr txBox="1">
            <a:spLocks noChangeArrowheads="1"/>
          </p:cNvSpPr>
          <p:nvPr/>
        </p:nvSpPr>
        <p:spPr>
          <a:xfrm>
            <a:off x="685800" y="3810000"/>
            <a:ext cx="7772400" cy="2438400"/>
          </a:xfrm>
          <a:prstGeom prst="rect">
            <a:avLst/>
          </a:prstGeom>
        </p:spPr>
        <p:txBody>
          <a:bodyPr vert="horz" lIns="54864" tIns="91440" rtlCol="0">
            <a:normAutofit fontScale="92500"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lnSpc>
                <a:spcPct val="90000"/>
              </a:lnSpc>
              <a:spcAft>
                <a:spcPts val="0"/>
              </a:spcAft>
            </a:pPr>
            <a:endParaRPr lang="en-US" altLang="en-US" sz="2400" dirty="0"/>
          </a:p>
          <a:p>
            <a:pPr fontAlgn="auto">
              <a:lnSpc>
                <a:spcPct val="90000"/>
              </a:lnSpc>
              <a:spcAft>
                <a:spcPts val="0"/>
              </a:spcAft>
            </a:pPr>
            <a:r>
              <a:rPr lang="en-US" altLang="en-US" sz="2400" dirty="0"/>
              <a:t>Disturbance (from interview) means</a:t>
            </a:r>
          </a:p>
          <a:p>
            <a:pPr lvl="1" fontAlgn="auto">
              <a:lnSpc>
                <a:spcPct val="90000"/>
              </a:lnSpc>
              <a:spcAft>
                <a:spcPts val="0"/>
              </a:spcAft>
            </a:pPr>
            <a:r>
              <a:rPr lang="en-US" altLang="en-US" sz="2000" dirty="0"/>
              <a:t>Lack of differentiation among adults; </a:t>
            </a:r>
          </a:p>
          <a:p>
            <a:pPr lvl="1" fontAlgn="auto">
              <a:lnSpc>
                <a:spcPct val="90000"/>
              </a:lnSpc>
              <a:spcAft>
                <a:spcPts val="0"/>
              </a:spcAft>
            </a:pPr>
            <a:r>
              <a:rPr lang="en-US" altLang="en-US" sz="2000" dirty="0"/>
              <a:t>Clear indication that child would readily go off with a stranger;</a:t>
            </a:r>
          </a:p>
          <a:p>
            <a:pPr lvl="1" fontAlgn="auto">
              <a:lnSpc>
                <a:spcPct val="90000"/>
              </a:lnSpc>
              <a:spcAft>
                <a:spcPts val="0"/>
              </a:spcAft>
            </a:pPr>
            <a:r>
              <a:rPr lang="en-US" altLang="en-US" sz="2000" dirty="0"/>
              <a:t>Lack of checking back w parent in anxiety-provoking situations. </a:t>
            </a:r>
          </a:p>
          <a:p>
            <a:pPr lvl="4" fontAlgn="auto">
              <a:lnSpc>
                <a:spcPct val="90000"/>
              </a:lnSpc>
              <a:spcAft>
                <a:spcPts val="0"/>
              </a:spcAft>
            </a:pPr>
            <a:endParaRPr lang="en-US" altLang="en-US" sz="1200" dirty="0"/>
          </a:p>
          <a:p>
            <a:pPr lvl="4" fontAlgn="auto">
              <a:lnSpc>
                <a:spcPct val="90000"/>
              </a:lnSpc>
              <a:spcAft>
                <a:spcPts val="0"/>
              </a:spcAft>
            </a:pPr>
            <a:r>
              <a:rPr lang="en-US" altLang="en-US" sz="1200" dirty="0"/>
              <a:t>Rutter, M. and T. G. O'Connor (2004). "Are There Biological Programming Effects for Psychological Development? Findings From a Study of Romanian Adoptees." </a:t>
            </a:r>
            <a:r>
              <a:rPr lang="en-US" altLang="en-US" sz="1200" u="sng" dirty="0"/>
              <a:t>Developmental Psychology</a:t>
            </a:r>
            <a:r>
              <a:rPr lang="en-US" altLang="en-US" sz="1200" dirty="0"/>
              <a:t> </a:t>
            </a:r>
            <a:r>
              <a:rPr lang="en-US" altLang="en-US" sz="1200" b="1" dirty="0"/>
              <a:t>40</a:t>
            </a:r>
            <a:r>
              <a:rPr lang="en-US" altLang="en-US" sz="1200" dirty="0"/>
              <a:t>(1): 81-94</a:t>
            </a:r>
            <a:r>
              <a:rPr lang="en-US" altLang="en-US" sz="1400" dirty="0"/>
              <a:t> </a:t>
            </a:r>
          </a:p>
          <a:p>
            <a:pPr lvl="5">
              <a:lnSpc>
                <a:spcPct val="90000"/>
              </a:lnSpc>
            </a:pPr>
            <a:r>
              <a:rPr lang="en-US" altLang="en-US" sz="1400" dirty="0"/>
              <a:t>In memoriam, Sir Michael Rutter </a:t>
            </a:r>
          </a:p>
        </p:txBody>
      </p:sp>
    </p:spTree>
    <p:extLst>
      <p:ext uri="{BB962C8B-B14F-4D97-AF65-F5344CB8AC3E}">
        <p14:creationId xmlns:p14="http://schemas.microsoft.com/office/powerpoint/2010/main" val="1709956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What infant expects</a:t>
            </a:r>
          </a:p>
        </p:txBody>
      </p:sp>
      <p:pic>
        <p:nvPicPr>
          <p:cNvPr id="3482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3184"/>
          <a:stretch/>
        </p:blipFill>
        <p:spPr>
          <a:xfrm>
            <a:off x="533400" y="1267586"/>
            <a:ext cx="6116664" cy="5346573"/>
          </a:xfrm>
          <a:noFill/>
        </p:spPr>
      </p:pic>
      <p:sp>
        <p:nvSpPr>
          <p:cNvPr id="34821" name="Rectangle 5"/>
          <p:cNvSpPr>
            <a:spLocks noChangeArrowheads="1"/>
          </p:cNvSpPr>
          <p:nvPr/>
        </p:nvSpPr>
        <p:spPr bwMode="auto">
          <a:xfrm>
            <a:off x="7086600" y="5198387"/>
            <a:ext cx="20574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dirty="0">
                <a:latin typeface="AdvBd"/>
              </a:rPr>
              <a:t>Evidence for Infants’ Internal</a:t>
            </a:r>
          </a:p>
          <a:p>
            <a:pPr>
              <a:spcBef>
                <a:spcPct val="0"/>
              </a:spcBef>
              <a:buClrTx/>
              <a:buSzTx/>
              <a:buFontTx/>
              <a:buNone/>
            </a:pPr>
            <a:r>
              <a:rPr lang="en-US" altLang="en-US" sz="1600" dirty="0">
                <a:latin typeface="AdvBd"/>
              </a:rPr>
              <a:t>Working Models of Attachment. 2007.</a:t>
            </a:r>
          </a:p>
          <a:p>
            <a:pPr>
              <a:spcBef>
                <a:spcPct val="0"/>
              </a:spcBef>
              <a:buClrTx/>
              <a:buSzTx/>
              <a:buFontTx/>
              <a:buNone/>
            </a:pPr>
            <a:r>
              <a:rPr lang="en-US" altLang="en-US" sz="1100" dirty="0">
                <a:latin typeface="AdvBdb"/>
              </a:rPr>
              <a:t>Susan C. Johnson, Carol S. </a:t>
            </a:r>
            <a:r>
              <a:rPr lang="en-US" altLang="en-US" sz="1100" dirty="0" err="1">
                <a:latin typeface="AdvBdb"/>
              </a:rPr>
              <a:t>Dweck</a:t>
            </a:r>
            <a:r>
              <a:rPr lang="en-US" altLang="en-US" sz="1100" dirty="0">
                <a:latin typeface="AdvBdb"/>
              </a:rPr>
              <a:t>, and Frances S. Chen</a:t>
            </a:r>
            <a:endParaRPr lang="en-US" altLang="en-US" sz="3600" dirty="0"/>
          </a:p>
        </p:txBody>
      </p:sp>
      <p:sp>
        <p:nvSpPr>
          <p:cNvPr id="6" name="TextBox 5">
            <a:extLst>
              <a:ext uri="{FF2B5EF4-FFF2-40B4-BE49-F238E27FC236}">
                <a16:creationId xmlns:a16="http://schemas.microsoft.com/office/drawing/2014/main" id="{F2AF3E7D-078E-4218-A113-846A40C6D2ED}"/>
              </a:ext>
            </a:extLst>
          </p:cNvPr>
          <p:cNvSpPr txBox="1"/>
          <p:nvPr/>
        </p:nvSpPr>
        <p:spPr>
          <a:xfrm>
            <a:off x="5791200" y="490305"/>
            <a:ext cx="1447800" cy="646331"/>
          </a:xfrm>
          <a:prstGeom prst="rect">
            <a:avLst/>
          </a:prstGeom>
          <a:noFill/>
        </p:spPr>
        <p:txBody>
          <a:bodyPr wrap="square">
            <a:spAutoFit/>
          </a:bodyPr>
          <a:lstStyle/>
          <a:p>
            <a:pPr algn="ctr"/>
            <a:r>
              <a:rPr lang="en-US" altLang="en-US" dirty="0">
                <a:solidFill>
                  <a:srgbClr val="FF0000"/>
                </a:solidFill>
              </a:rPr>
              <a:t>What do you expect?</a:t>
            </a:r>
            <a:endParaRPr lang="en-US" dirty="0">
              <a:solidFill>
                <a:srgbClr val="FF0000"/>
              </a:solidFill>
            </a:endParaRPr>
          </a:p>
        </p:txBody>
      </p:sp>
    </p:spTree>
    <p:extLst>
      <p:ext uri="{BB962C8B-B14F-4D97-AF65-F5344CB8AC3E}">
        <p14:creationId xmlns:p14="http://schemas.microsoft.com/office/powerpoint/2010/main" val="94589939"/>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ADD1-C68C-409B-8DC1-073D90F173E7}"/>
              </a:ext>
            </a:extLst>
          </p:cNvPr>
          <p:cNvSpPr>
            <a:spLocks noGrp="1"/>
          </p:cNvSpPr>
          <p:nvPr>
            <p:ph type="title"/>
          </p:nvPr>
        </p:nvSpPr>
        <p:spPr/>
        <p:txBody>
          <a:bodyPr>
            <a:normAutofit fontScale="90000"/>
          </a:bodyPr>
          <a:lstStyle/>
          <a:p>
            <a:r>
              <a:rPr lang="en-US" dirty="0">
                <a:ea typeface="+mj-ea"/>
              </a:rPr>
              <a:t>Attention to Fear Faces at 7 months Predicts 14 month Security</a:t>
            </a:r>
            <a:endParaRPr lang="en-US" dirty="0"/>
          </a:p>
        </p:txBody>
      </p:sp>
      <p:sp>
        <p:nvSpPr>
          <p:cNvPr id="195587"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r>
              <a:rPr lang="en-US" altLang="en-US" sz="1000">
                <a:solidFill>
                  <a:srgbClr val="595959"/>
                </a:solidFill>
                <a:ea typeface="MS PGothic" panose="020B0600070205080204" pitchFamily="34" charset="-128"/>
              </a:rPr>
              <a:t>Mitsven, 2017</a:t>
            </a:r>
          </a:p>
        </p:txBody>
      </p:sp>
      <p:sp>
        <p:nvSpPr>
          <p:cNvPr id="19558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D35B5B45-E2B6-4B4D-860D-FA1F43A472DD}" type="slidenum">
              <a:rPr lang="en-US" altLang="en-US" sz="800" smtClean="0">
                <a:solidFill>
                  <a:srgbClr val="595959"/>
                </a:solidFill>
                <a:ea typeface="MS PGothic" panose="020B0600070205080204" pitchFamily="34" charset="-128"/>
              </a:rPr>
              <a:pPr/>
              <a:t>22</a:t>
            </a:fld>
            <a:endParaRPr lang="en-US" altLang="en-US" sz="800">
              <a:solidFill>
                <a:srgbClr val="595959"/>
              </a:solidFill>
              <a:ea typeface="MS PGothic" panose="020B0600070205080204" pitchFamily="34" charset="-128"/>
            </a:endParaRPr>
          </a:p>
        </p:txBody>
      </p:sp>
      <p:pic>
        <p:nvPicPr>
          <p:cNvPr id="195589" name="Picture 2" descr="Screen Shot 2017-10-11 at 11.37.02 PM.png"/>
          <p:cNvPicPr>
            <a:picLocks noChangeAspect="1"/>
          </p:cNvPicPr>
          <p:nvPr/>
        </p:nvPicPr>
        <p:blipFill rotWithShape="1">
          <a:blip r:embed="rId4">
            <a:extLst>
              <a:ext uri="{28A0092B-C50C-407E-A947-70E740481C1C}">
                <a14:useLocalDpi xmlns:a14="http://schemas.microsoft.com/office/drawing/2010/main" val="0"/>
              </a:ext>
            </a:extLst>
          </a:blip>
          <a:srcRect l="3151" t="9497" r="5871" b="-1197"/>
          <a:stretch/>
        </p:blipFill>
        <p:spPr bwMode="auto">
          <a:xfrm>
            <a:off x="28470" y="1542378"/>
            <a:ext cx="6600064" cy="462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Screen Shot 2017-10-11 at 8.59.28 PM.png"/>
          <p:cNvPicPr>
            <a:picLocks noChangeAspect="1"/>
          </p:cNvPicPr>
          <p:nvPr/>
        </p:nvPicPr>
        <p:blipFill>
          <a:blip r:embed="rId5" cstate="print">
            <a:extLst>
              <a:ext uri="{28A0092B-C50C-407E-A947-70E740481C1C}">
                <a14:useLocalDpi xmlns:a14="http://schemas.microsoft.com/office/drawing/2010/main" val="0"/>
              </a:ext>
            </a:extLst>
          </a:blip>
          <a:srcRect t="-2" b="1215"/>
          <a:stretch>
            <a:fillRect/>
          </a:stretch>
        </p:blipFill>
        <p:spPr bwMode="auto">
          <a:xfrm>
            <a:off x="6858000" y="1542378"/>
            <a:ext cx="2417167" cy="520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23CFAD6-3E64-4244-8141-731E11BA571C}"/>
              </a:ext>
            </a:extLst>
          </p:cNvPr>
          <p:cNvSpPr txBox="1"/>
          <p:nvPr/>
        </p:nvSpPr>
        <p:spPr>
          <a:xfrm>
            <a:off x="283851" y="6019800"/>
            <a:ext cx="2459349" cy="461665"/>
          </a:xfrm>
          <a:prstGeom prst="rect">
            <a:avLst/>
          </a:prstGeom>
          <a:noFill/>
        </p:spPr>
        <p:txBody>
          <a:bodyPr wrap="square">
            <a:spAutoFit/>
          </a:bodyPr>
          <a:lstStyle/>
          <a:p>
            <a:r>
              <a:rPr lang="en-US" sz="1200" dirty="0" err="1">
                <a:ea typeface="+mj-ea"/>
              </a:rPr>
              <a:t>Peltola</a:t>
            </a:r>
            <a:r>
              <a:rPr lang="en-US" sz="1200" dirty="0">
                <a:ea typeface="+mj-ea"/>
              </a:rPr>
              <a:t>, Forssman, </a:t>
            </a:r>
            <a:r>
              <a:rPr lang="en-US" sz="1200" dirty="0" err="1">
                <a:ea typeface="+mj-ea"/>
              </a:rPr>
              <a:t>Puura</a:t>
            </a:r>
            <a:r>
              <a:rPr lang="en-US" sz="1200" dirty="0">
                <a:ea typeface="+mj-ea"/>
              </a:rPr>
              <a:t>, van IJzendoorn, &amp; </a:t>
            </a:r>
            <a:r>
              <a:rPr lang="en-US" sz="1200" dirty="0" err="1">
                <a:ea typeface="+mj-ea"/>
              </a:rPr>
              <a:t>Leppänen</a:t>
            </a:r>
            <a:r>
              <a:rPr lang="en-US" sz="1200" dirty="0">
                <a:ea typeface="+mj-ea"/>
              </a:rPr>
              <a:t> (2015)</a:t>
            </a:r>
            <a:endParaRPr lang="en-US" sz="1200" dirty="0"/>
          </a:p>
        </p:txBody>
      </p:sp>
      <p:pic>
        <p:nvPicPr>
          <p:cNvPr id="11" name="Picture 2" descr="Screen Shot 2017-10-11 at 11.37.02 PM.png">
            <a:extLst>
              <a:ext uri="{FF2B5EF4-FFF2-40B4-BE49-F238E27FC236}">
                <a16:creationId xmlns:a16="http://schemas.microsoft.com/office/drawing/2014/main" id="{FCCA0697-5CBD-41E3-9E15-674178799695}"/>
              </a:ext>
            </a:extLst>
          </p:cNvPr>
          <p:cNvPicPr>
            <a:picLocks noChangeAspect="1"/>
          </p:cNvPicPr>
          <p:nvPr/>
        </p:nvPicPr>
        <p:blipFill rotWithShape="1">
          <a:blip r:embed="rId4">
            <a:extLst>
              <a:ext uri="{28A0092B-C50C-407E-A947-70E740481C1C}">
                <a14:useLocalDpi xmlns:a14="http://schemas.microsoft.com/office/drawing/2010/main" val="0"/>
              </a:ext>
            </a:extLst>
          </a:blip>
          <a:srcRect l="37057" t="89815" r="37370" b="1129"/>
          <a:stretch/>
        </p:blipFill>
        <p:spPr bwMode="auto">
          <a:xfrm>
            <a:off x="2640596" y="5580073"/>
            <a:ext cx="3568614" cy="87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1085339"/>
      </p:ext>
    </p:extLst>
  </p:cSld>
  <p:clrMapOvr>
    <a:overrideClrMapping bg1="lt1" tx1="dk1" bg2="lt2" tx2="dk2" accent1="accent1" accent2="accent2" accent3="accent3" accent4="accent4" accent5="accent5" accent6="accent6" hlink="hlink" folHlink="folHlink"/>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r>
              <a:rPr lang="en-US" altLang="en-US" sz="1000">
                <a:solidFill>
                  <a:srgbClr val="595959"/>
                </a:solidFill>
                <a:ea typeface="MS PGothic" panose="020B0600070205080204" pitchFamily="34" charset="-128"/>
              </a:rPr>
              <a:t>Mitsven, 2017</a:t>
            </a:r>
          </a:p>
        </p:txBody>
      </p:sp>
      <p:sp>
        <p:nvSpPr>
          <p:cNvPr id="19763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fld id="{9EF8EBB5-49AE-403C-8D1B-A1D4ACA0188D}" type="slidenum">
              <a:rPr lang="en-US" altLang="en-US" sz="800" smtClean="0">
                <a:solidFill>
                  <a:srgbClr val="595959"/>
                </a:solidFill>
                <a:ea typeface="MS PGothic" panose="020B0600070205080204" pitchFamily="34" charset="-128"/>
              </a:rPr>
              <a:pPr/>
              <a:t>23</a:t>
            </a:fld>
            <a:endParaRPr lang="en-US" altLang="en-US" sz="800">
              <a:solidFill>
                <a:srgbClr val="595959"/>
              </a:solidFill>
              <a:ea typeface="MS PGothic" panose="020B0600070205080204" pitchFamily="34" charset="-128"/>
            </a:endParaRPr>
          </a:p>
        </p:txBody>
      </p:sp>
      <p:pic>
        <p:nvPicPr>
          <p:cNvPr id="197637" name="Picture 2" descr="Screen Shot 2017-10-11 at 11.37.54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1925" y="2131629"/>
            <a:ext cx="6416675" cy="466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endParaRPr lang="en-US"/>
          </a:p>
        </p:txBody>
      </p:sp>
      <p:sp>
        <p:nvSpPr>
          <p:cNvPr id="7" name="Title 1"/>
          <p:cNvSpPr txBox="1">
            <a:spLocks/>
          </p:cNvSpPr>
          <p:nvPr/>
        </p:nvSpPr>
        <p:spPr bwMode="auto">
          <a:xfrm>
            <a:off x="-23648" y="0"/>
            <a:ext cx="9144000" cy="22606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88720" tIns="45720" rIns="274320" bIns="45720" numCol="1" rtlCol="0" anchor="ctr" anchorCtr="0" compatLnSpc="1">
            <a:prstTxWarp prst="textNoShape">
              <a:avLst/>
            </a:prstTxWarp>
            <a:normAutofit fontScale="90000" lnSpcReduction="10000"/>
          </a:bodyPr>
          <a:lstStyle>
            <a:lvl1pPr algn="l" rtl="0" eaLnBrk="0" fontAlgn="base" hangingPunct="0">
              <a:spcBef>
                <a:spcPct val="0"/>
              </a:spcBef>
              <a:spcAft>
                <a:spcPct val="0"/>
              </a:spcAft>
              <a:defRPr sz="3600" kern="1200">
                <a:solidFill>
                  <a:schemeClr val="bg1"/>
                </a:solidFill>
                <a:latin typeface="+mj-lt"/>
                <a:ea typeface="MS PGothic" panose="020B0600070205080204" pitchFamily="34" charset="-128"/>
                <a:cs typeface="+mj-cs"/>
              </a:defRPr>
            </a:lvl1pPr>
            <a:lvl2pPr algn="l" rtl="0" eaLnBrk="0" fontAlgn="base" hangingPunct="0">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2pPr>
            <a:lvl3pPr algn="l" rtl="0" eaLnBrk="0" fontAlgn="base" hangingPunct="0">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3pPr>
            <a:lvl4pPr algn="l" rtl="0" eaLnBrk="0" fontAlgn="base" hangingPunct="0">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4pPr>
            <a:lvl5pPr algn="l" rtl="0" eaLnBrk="0" fontAlgn="base" hangingPunct="0">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5pPr>
            <a:lvl6pPr marL="457200" algn="l" rtl="0" fontAlgn="base">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6pPr>
            <a:lvl7pPr marL="914400" algn="l" rtl="0" fontAlgn="base">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7pPr>
            <a:lvl8pPr marL="1371600" algn="l" rtl="0" fontAlgn="base">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8pPr>
            <a:lvl9pPr marL="1828800" algn="l" rtl="0" fontAlgn="base">
              <a:spcBef>
                <a:spcPct val="0"/>
              </a:spcBef>
              <a:spcAft>
                <a:spcPct val="0"/>
              </a:spcAft>
              <a:defRPr sz="3600">
                <a:solidFill>
                  <a:schemeClr val="bg1"/>
                </a:solidFill>
                <a:latin typeface="Century Gothic" panose="020B0502020202020204" pitchFamily="34" charset="0"/>
                <a:ea typeface="MS PGothic" panose="020B0600070205080204" pitchFamily="34" charset="-128"/>
              </a:defRPr>
            </a:lvl9pPr>
          </a:lstStyle>
          <a:p>
            <a:pPr eaLnBrk="1" fontAlgn="auto" hangingPunct="1">
              <a:spcAft>
                <a:spcPts val="0"/>
              </a:spcAft>
              <a:defRPr/>
            </a:pPr>
            <a:r>
              <a:rPr lang="en-US">
                <a:ea typeface="+mj-ea"/>
              </a:rPr>
              <a:t>Attention to Faces Expressing Negative Emotion at 7 months Predicts Attachment Security at 14 months</a:t>
            </a:r>
            <a:br>
              <a:rPr lang="en-US">
                <a:ea typeface="+mj-ea"/>
              </a:rPr>
            </a:br>
            <a:r>
              <a:rPr lang="en-US" sz="1800">
                <a:ea typeface="+mj-ea"/>
              </a:rPr>
              <a:t>Peltola, Forssman, Puura, van Ijzendoorn, &amp; Leppänen (2015)</a:t>
            </a:r>
            <a:br>
              <a:rPr lang="en-US">
                <a:ea typeface="+mj-ea"/>
              </a:rPr>
            </a:br>
            <a:endParaRPr lang="en-US" dirty="0">
              <a:ea typeface="+mj-ea"/>
            </a:endParaRPr>
          </a:p>
        </p:txBody>
      </p:sp>
    </p:spTree>
    <p:extLst>
      <p:ext uri="{BB962C8B-B14F-4D97-AF65-F5344CB8AC3E}">
        <p14:creationId xmlns:p14="http://schemas.microsoft.com/office/powerpoint/2010/main" val="2047935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C5EF0D8E-2A4A-48FA-96E1-55B95121DAB9}" type="slidenum">
              <a:rPr lang="en-US" altLang="en-US" sz="1400" smtClean="0"/>
              <a:pPr>
                <a:spcBef>
                  <a:spcPct val="0"/>
                </a:spcBef>
                <a:buClrTx/>
                <a:buSzTx/>
                <a:buFontTx/>
                <a:buNone/>
              </a:pPr>
              <a:t>24</a:t>
            </a:fld>
            <a:endParaRPr lang="en-US" altLang="en-US" sz="1400"/>
          </a:p>
        </p:txBody>
      </p:sp>
      <p:sp>
        <p:nvSpPr>
          <p:cNvPr id="91139" name="Rectangle 2050"/>
          <p:cNvSpPr>
            <a:spLocks noGrp="1" noChangeArrowheads="1"/>
          </p:cNvSpPr>
          <p:nvPr>
            <p:ph type="title"/>
          </p:nvPr>
        </p:nvSpPr>
        <p:spPr/>
        <p:txBody>
          <a:bodyPr/>
          <a:lstStyle/>
          <a:p>
            <a:r>
              <a:rPr lang="en-US" altLang="en-US"/>
              <a:t>Measuring attachment security</a:t>
            </a:r>
          </a:p>
        </p:txBody>
      </p:sp>
      <p:sp>
        <p:nvSpPr>
          <p:cNvPr id="91140" name="Rectangle 2051"/>
          <p:cNvSpPr>
            <a:spLocks noGrp="1" noChangeArrowheads="1"/>
          </p:cNvSpPr>
          <p:nvPr>
            <p:ph type="body" idx="1"/>
          </p:nvPr>
        </p:nvSpPr>
        <p:spPr/>
        <p:txBody>
          <a:bodyPr/>
          <a:lstStyle/>
          <a:p>
            <a:r>
              <a:rPr lang="en-US" altLang="en-US"/>
              <a:t>A construct (secure attachment)</a:t>
            </a:r>
          </a:p>
          <a:p>
            <a:pPr algn="ctr">
              <a:buFont typeface="Monotype Sorts" pitchFamily="2" charset="2"/>
              <a:buNone/>
            </a:pPr>
            <a:r>
              <a:rPr lang="en-US" altLang="en-US"/>
              <a:t>Is different than its measurement or operationalization</a:t>
            </a:r>
          </a:p>
          <a:p>
            <a:r>
              <a:rPr lang="en-US" altLang="en-US"/>
              <a:t>Attachment security can be measured with a Q-sort (an intricate rating system)</a:t>
            </a:r>
          </a:p>
          <a:p>
            <a:r>
              <a:rPr lang="en-US" altLang="en-US"/>
              <a:t>Prototypically measured with the Strange Situation (12 – 36 months at least) </a:t>
            </a:r>
          </a:p>
        </p:txBody>
      </p:sp>
    </p:spTree>
    <p:extLst>
      <p:ext uri="{BB962C8B-B14F-4D97-AF65-F5344CB8AC3E}">
        <p14:creationId xmlns:p14="http://schemas.microsoft.com/office/powerpoint/2010/main" val="2037943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8F186A3F-467F-46B3-A6D3-A03B7252F006}" type="slidenum">
              <a:rPr lang="en-US" altLang="en-US" sz="1400" smtClean="0"/>
              <a:pPr>
                <a:spcBef>
                  <a:spcPct val="0"/>
                </a:spcBef>
                <a:buClrTx/>
                <a:buSzTx/>
                <a:buFontTx/>
                <a:buNone/>
              </a:pPr>
              <a:t>25</a:t>
            </a:fld>
            <a:endParaRPr lang="en-US" altLang="en-US" sz="1400"/>
          </a:p>
        </p:txBody>
      </p:sp>
      <p:sp>
        <p:nvSpPr>
          <p:cNvPr id="109571" name="Rectangle 2"/>
          <p:cNvSpPr>
            <a:spLocks noGrp="1" noChangeArrowheads="1"/>
          </p:cNvSpPr>
          <p:nvPr>
            <p:ph type="title"/>
          </p:nvPr>
        </p:nvSpPr>
        <p:spPr/>
        <p:txBody>
          <a:bodyPr/>
          <a:lstStyle/>
          <a:p>
            <a:r>
              <a:rPr lang="en-US" altLang="en-US"/>
              <a:t>Overall strategy</a:t>
            </a:r>
          </a:p>
        </p:txBody>
      </p:sp>
      <p:sp>
        <p:nvSpPr>
          <p:cNvPr id="109572" name="Rectangle 3"/>
          <p:cNvSpPr>
            <a:spLocks noGrp="1" noChangeArrowheads="1"/>
          </p:cNvSpPr>
          <p:nvPr>
            <p:ph type="body" idx="1"/>
          </p:nvPr>
        </p:nvSpPr>
        <p:spPr/>
        <p:txBody>
          <a:bodyPr/>
          <a:lstStyle/>
          <a:p>
            <a:pPr>
              <a:lnSpc>
                <a:spcPct val="90000"/>
              </a:lnSpc>
            </a:pPr>
            <a:r>
              <a:rPr lang="en-US" altLang="en-US"/>
              <a:t>A – Avoidant </a:t>
            </a:r>
          </a:p>
          <a:p>
            <a:pPr lvl="1">
              <a:lnSpc>
                <a:spcPct val="90000"/>
              </a:lnSpc>
            </a:pPr>
            <a:r>
              <a:rPr lang="en-US" altLang="en-US"/>
              <a:t>Avoid caregiver</a:t>
            </a:r>
          </a:p>
          <a:p>
            <a:pPr>
              <a:lnSpc>
                <a:spcPct val="90000"/>
              </a:lnSpc>
            </a:pPr>
            <a:r>
              <a:rPr lang="en-US" altLang="en-US"/>
              <a:t>B – Secure </a:t>
            </a:r>
          </a:p>
          <a:p>
            <a:pPr lvl="1">
              <a:lnSpc>
                <a:spcPct val="90000"/>
              </a:lnSpc>
            </a:pPr>
            <a:r>
              <a:rPr lang="en-US" altLang="en-US"/>
              <a:t>Seek and be comforted by caregiver</a:t>
            </a:r>
          </a:p>
          <a:p>
            <a:pPr>
              <a:lnSpc>
                <a:spcPct val="90000"/>
              </a:lnSpc>
            </a:pPr>
            <a:r>
              <a:rPr lang="en-US" altLang="en-US"/>
              <a:t>C – Resistant</a:t>
            </a:r>
          </a:p>
          <a:p>
            <a:pPr lvl="1">
              <a:lnSpc>
                <a:spcPct val="90000"/>
              </a:lnSpc>
            </a:pPr>
            <a:r>
              <a:rPr lang="en-US" altLang="en-US"/>
              <a:t> Seek caregiving without surcease </a:t>
            </a:r>
          </a:p>
          <a:p>
            <a:pPr>
              <a:lnSpc>
                <a:spcPct val="90000"/>
              </a:lnSpc>
            </a:pPr>
            <a:r>
              <a:rPr lang="en-US" altLang="en-US"/>
              <a:t>D – Disorganized</a:t>
            </a:r>
          </a:p>
          <a:p>
            <a:pPr lvl="1">
              <a:lnSpc>
                <a:spcPct val="90000"/>
              </a:lnSpc>
            </a:pPr>
            <a:r>
              <a:rPr lang="en-US" altLang="en-US"/>
              <a:t>Lack a coherent strategy</a:t>
            </a:r>
          </a:p>
        </p:txBody>
      </p:sp>
    </p:spTree>
    <p:extLst>
      <p:ext uri="{BB962C8B-B14F-4D97-AF65-F5344CB8AC3E}">
        <p14:creationId xmlns:p14="http://schemas.microsoft.com/office/powerpoint/2010/main" val="3312555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447007" y="2158543"/>
            <a:ext cx="2895600" cy="1752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SECURE</a:t>
            </a:r>
          </a:p>
        </p:txBody>
      </p:sp>
      <p:sp>
        <p:nvSpPr>
          <p:cNvPr id="8" name="Rounded Rectangle 7"/>
          <p:cNvSpPr/>
          <p:nvPr/>
        </p:nvSpPr>
        <p:spPr>
          <a:xfrm>
            <a:off x="4812268" y="2145268"/>
            <a:ext cx="2971800" cy="1752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RESISTANT</a:t>
            </a:r>
          </a:p>
        </p:txBody>
      </p:sp>
      <p:sp>
        <p:nvSpPr>
          <p:cNvPr id="9" name="Rounded Rectangle 8"/>
          <p:cNvSpPr/>
          <p:nvPr/>
        </p:nvSpPr>
        <p:spPr>
          <a:xfrm>
            <a:off x="1535668" y="4278868"/>
            <a:ext cx="2895600" cy="1752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AVOIDANT</a:t>
            </a:r>
            <a:endParaRPr lang="en-US" dirty="0"/>
          </a:p>
        </p:txBody>
      </p:sp>
      <p:sp>
        <p:nvSpPr>
          <p:cNvPr id="10" name="Rounded Rectangle 9"/>
          <p:cNvSpPr/>
          <p:nvPr/>
        </p:nvSpPr>
        <p:spPr>
          <a:xfrm>
            <a:off x="4812268" y="4278868"/>
            <a:ext cx="2971800" cy="1752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DISORGANIZED</a:t>
            </a:r>
            <a:endParaRPr lang="en-US" dirty="0"/>
          </a:p>
        </p:txBody>
      </p:sp>
      <p:cxnSp>
        <p:nvCxnSpPr>
          <p:cNvPr id="12" name="Straight Arrow Connector 11"/>
          <p:cNvCxnSpPr>
            <a:cxnSpLocks/>
          </p:cNvCxnSpPr>
          <p:nvPr/>
        </p:nvCxnSpPr>
        <p:spPr>
          <a:xfrm>
            <a:off x="1383268" y="4126468"/>
            <a:ext cx="6629400" cy="1588"/>
          </a:xfrm>
          <a:prstGeom prst="straightConnector1">
            <a:avLst/>
          </a:prstGeom>
          <a:ln w="38100">
            <a:headEnd type="arrow"/>
            <a:tailEnd type="arrow"/>
          </a:ln>
        </p:spPr>
        <p:style>
          <a:lnRef idx="1">
            <a:schemeClr val="accent6"/>
          </a:lnRef>
          <a:fillRef idx="0">
            <a:schemeClr val="accent6"/>
          </a:fillRef>
          <a:effectRef idx="0">
            <a:schemeClr val="accent6"/>
          </a:effectRef>
          <a:fontRef idx="minor">
            <a:schemeClr val="tx1"/>
          </a:fontRef>
        </p:style>
      </p:cxnSp>
      <p:cxnSp>
        <p:nvCxnSpPr>
          <p:cNvPr id="14" name="Straight Arrow Connector 13"/>
          <p:cNvCxnSpPr>
            <a:cxnSpLocks/>
          </p:cNvCxnSpPr>
          <p:nvPr/>
        </p:nvCxnSpPr>
        <p:spPr>
          <a:xfrm rot="5400000">
            <a:off x="2526268" y="4126468"/>
            <a:ext cx="4114800" cy="1588"/>
          </a:xfrm>
          <a:prstGeom prst="straightConnector1">
            <a:avLst/>
          </a:prstGeom>
          <a:ln w="38100">
            <a:headEnd type="arrow"/>
            <a:tailEnd type="arrow"/>
          </a:ln>
        </p:spPr>
        <p:style>
          <a:lnRef idx="1">
            <a:schemeClr val="accent6"/>
          </a:lnRef>
          <a:fillRef idx="0">
            <a:schemeClr val="accent6"/>
          </a:fillRef>
          <a:effectRef idx="0">
            <a:schemeClr val="accent6"/>
          </a:effectRef>
          <a:fontRef idx="minor">
            <a:schemeClr val="tx1"/>
          </a:fontRef>
        </p:style>
      </p:cxnSp>
      <p:sp>
        <p:nvSpPr>
          <p:cNvPr id="16" name="TextBox 15"/>
          <p:cNvSpPr txBox="1"/>
          <p:nvPr/>
        </p:nvSpPr>
        <p:spPr>
          <a:xfrm>
            <a:off x="4063534" y="1460837"/>
            <a:ext cx="1594860" cy="646331"/>
          </a:xfrm>
          <a:prstGeom prst="rect">
            <a:avLst/>
          </a:prstGeom>
          <a:noFill/>
        </p:spPr>
        <p:txBody>
          <a:bodyPr wrap="square" rtlCol="0">
            <a:spAutoFit/>
          </a:bodyPr>
          <a:lstStyle/>
          <a:p>
            <a:pPr algn="ctr"/>
            <a:r>
              <a:rPr lang="en-US" b="1" dirty="0"/>
              <a:t>Low Avoidance</a:t>
            </a:r>
          </a:p>
        </p:txBody>
      </p:sp>
      <p:sp>
        <p:nvSpPr>
          <p:cNvPr id="17" name="TextBox 16"/>
          <p:cNvSpPr txBox="1"/>
          <p:nvPr/>
        </p:nvSpPr>
        <p:spPr>
          <a:xfrm>
            <a:off x="3963195" y="6147356"/>
            <a:ext cx="1622752" cy="646331"/>
          </a:xfrm>
          <a:prstGeom prst="rect">
            <a:avLst/>
          </a:prstGeom>
          <a:noFill/>
        </p:spPr>
        <p:txBody>
          <a:bodyPr wrap="square" rtlCol="0">
            <a:spAutoFit/>
          </a:bodyPr>
          <a:lstStyle/>
          <a:p>
            <a:pPr algn="ctr"/>
            <a:r>
              <a:rPr lang="en-US" b="1" dirty="0"/>
              <a:t>High Avoidance</a:t>
            </a:r>
          </a:p>
        </p:txBody>
      </p:sp>
      <p:sp>
        <p:nvSpPr>
          <p:cNvPr id="18" name="TextBox 17"/>
          <p:cNvSpPr txBox="1"/>
          <p:nvPr/>
        </p:nvSpPr>
        <p:spPr>
          <a:xfrm rot="16200000">
            <a:off x="6903095" y="3871338"/>
            <a:ext cx="2740880" cy="369332"/>
          </a:xfrm>
          <a:prstGeom prst="rect">
            <a:avLst/>
          </a:prstGeom>
          <a:noFill/>
        </p:spPr>
        <p:txBody>
          <a:bodyPr wrap="none" rtlCol="0">
            <a:spAutoFit/>
          </a:bodyPr>
          <a:lstStyle/>
          <a:p>
            <a:pPr algn="ctr"/>
            <a:r>
              <a:rPr lang="en-US" b="1" dirty="0"/>
              <a:t>High Displayed Anxiety</a:t>
            </a:r>
          </a:p>
        </p:txBody>
      </p:sp>
      <p:sp>
        <p:nvSpPr>
          <p:cNvPr id="19" name="TextBox 18"/>
          <p:cNvSpPr txBox="1"/>
          <p:nvPr/>
        </p:nvSpPr>
        <p:spPr>
          <a:xfrm rot="16200000">
            <a:off x="-234055" y="4009792"/>
            <a:ext cx="2689582" cy="369332"/>
          </a:xfrm>
          <a:prstGeom prst="rect">
            <a:avLst/>
          </a:prstGeom>
          <a:noFill/>
        </p:spPr>
        <p:txBody>
          <a:bodyPr wrap="none" rtlCol="0">
            <a:spAutoFit/>
          </a:bodyPr>
          <a:lstStyle/>
          <a:p>
            <a:r>
              <a:rPr lang="en-US" b="1" dirty="0"/>
              <a:t>Low Displayed Anxiety</a:t>
            </a:r>
          </a:p>
        </p:txBody>
      </p:sp>
      <p:sp>
        <p:nvSpPr>
          <p:cNvPr id="21" name="TextBox 20"/>
          <p:cNvSpPr txBox="1"/>
          <p:nvPr/>
        </p:nvSpPr>
        <p:spPr>
          <a:xfrm>
            <a:off x="1752600" y="2221468"/>
            <a:ext cx="1219200" cy="584775"/>
          </a:xfrm>
          <a:prstGeom prst="rect">
            <a:avLst/>
          </a:prstGeom>
          <a:noFill/>
        </p:spPr>
        <p:txBody>
          <a:bodyPr wrap="square" rtlCol="0">
            <a:spAutoFit/>
          </a:bodyPr>
          <a:lstStyle/>
          <a:p>
            <a:r>
              <a:rPr lang="en-US" sz="3200" dirty="0">
                <a:solidFill>
                  <a:schemeClr val="accent6">
                    <a:lumMod val="50000"/>
                  </a:schemeClr>
                </a:solidFill>
              </a:rPr>
              <a:t>65%</a:t>
            </a:r>
          </a:p>
        </p:txBody>
      </p:sp>
      <p:sp>
        <p:nvSpPr>
          <p:cNvPr id="22" name="TextBox 21"/>
          <p:cNvSpPr txBox="1"/>
          <p:nvPr/>
        </p:nvSpPr>
        <p:spPr>
          <a:xfrm>
            <a:off x="4953000" y="2221468"/>
            <a:ext cx="1371600" cy="584775"/>
          </a:xfrm>
          <a:prstGeom prst="rect">
            <a:avLst/>
          </a:prstGeom>
          <a:noFill/>
        </p:spPr>
        <p:txBody>
          <a:bodyPr wrap="square" rtlCol="0">
            <a:spAutoFit/>
          </a:bodyPr>
          <a:lstStyle/>
          <a:p>
            <a:r>
              <a:rPr lang="en-US" sz="3200" dirty="0">
                <a:solidFill>
                  <a:schemeClr val="accent6">
                    <a:lumMod val="50000"/>
                  </a:schemeClr>
                </a:solidFill>
              </a:rPr>
              <a:t>15%</a:t>
            </a:r>
          </a:p>
        </p:txBody>
      </p:sp>
      <p:sp>
        <p:nvSpPr>
          <p:cNvPr id="23" name="TextBox 22"/>
          <p:cNvSpPr txBox="1"/>
          <p:nvPr/>
        </p:nvSpPr>
        <p:spPr>
          <a:xfrm>
            <a:off x="1676400" y="4355068"/>
            <a:ext cx="1524000" cy="584775"/>
          </a:xfrm>
          <a:prstGeom prst="rect">
            <a:avLst/>
          </a:prstGeom>
          <a:noFill/>
        </p:spPr>
        <p:txBody>
          <a:bodyPr wrap="square" rtlCol="0">
            <a:spAutoFit/>
          </a:bodyPr>
          <a:lstStyle/>
          <a:p>
            <a:r>
              <a:rPr lang="en-US" sz="3200" dirty="0">
                <a:solidFill>
                  <a:schemeClr val="accent6">
                    <a:lumMod val="50000"/>
                  </a:schemeClr>
                </a:solidFill>
              </a:rPr>
              <a:t>20%</a:t>
            </a:r>
          </a:p>
        </p:txBody>
      </p:sp>
      <p:sp>
        <p:nvSpPr>
          <p:cNvPr id="24" name="TextBox 23"/>
          <p:cNvSpPr txBox="1"/>
          <p:nvPr/>
        </p:nvSpPr>
        <p:spPr>
          <a:xfrm>
            <a:off x="4900146" y="4343381"/>
            <a:ext cx="2818593" cy="584775"/>
          </a:xfrm>
          <a:prstGeom prst="rect">
            <a:avLst/>
          </a:prstGeom>
          <a:noFill/>
        </p:spPr>
        <p:txBody>
          <a:bodyPr wrap="square" rtlCol="0">
            <a:spAutoFit/>
          </a:bodyPr>
          <a:lstStyle/>
          <a:p>
            <a:r>
              <a:rPr lang="en-US" sz="3200" dirty="0">
                <a:solidFill>
                  <a:schemeClr val="accent6">
                    <a:lumMod val="50000"/>
                  </a:schemeClr>
                </a:solidFill>
              </a:rPr>
              <a:t>No longer rare</a:t>
            </a:r>
          </a:p>
        </p:txBody>
      </p:sp>
      <p:sp>
        <p:nvSpPr>
          <p:cNvPr id="2" name="Title 1"/>
          <p:cNvSpPr>
            <a:spLocks noGrp="1"/>
          </p:cNvSpPr>
          <p:nvPr>
            <p:ph type="title"/>
          </p:nvPr>
        </p:nvSpPr>
        <p:spPr/>
        <p:txBody>
          <a:bodyPr/>
          <a:lstStyle/>
          <a:p>
            <a:r>
              <a:rPr lang="en-US" dirty="0"/>
              <a:t>Attachment types/categories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p:txBody>
          <a:bodyPr/>
          <a:lstStyle/>
          <a:p>
            <a:r>
              <a:rPr lang="en-US"/>
              <a:t>Attachment Classifications</a:t>
            </a:r>
          </a:p>
        </p:txBody>
      </p:sp>
      <p:sp>
        <p:nvSpPr>
          <p:cNvPr id="549891"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sz="2400"/>
              <a:t>Secure Attachment (Type B; 65% in NA)</a:t>
            </a:r>
          </a:p>
          <a:p>
            <a:pPr lvl="1">
              <a:lnSpc>
                <a:spcPct val="90000"/>
              </a:lnSpc>
            </a:pPr>
            <a:r>
              <a:rPr lang="en-US" sz="2000"/>
              <a:t> </a:t>
            </a:r>
          </a:p>
          <a:p>
            <a:pPr lvl="1">
              <a:lnSpc>
                <a:spcPct val="90000"/>
              </a:lnSpc>
            </a:pPr>
            <a:r>
              <a:rPr lang="en-US" sz="2000"/>
              <a:t> </a:t>
            </a:r>
          </a:p>
          <a:p>
            <a:pPr>
              <a:lnSpc>
                <a:spcPct val="90000"/>
              </a:lnSpc>
            </a:pPr>
            <a:r>
              <a:rPr lang="en-US" sz="2400"/>
              <a:t>Ambivalent/Insecure-Resistant (Type C, 15% in NA)</a:t>
            </a:r>
          </a:p>
          <a:p>
            <a:pPr lvl="1">
              <a:lnSpc>
                <a:spcPct val="90000"/>
              </a:lnSpc>
            </a:pPr>
            <a:r>
              <a:rPr lang="en-US" sz="2000"/>
              <a:t> </a:t>
            </a:r>
          </a:p>
          <a:p>
            <a:pPr lvl="1">
              <a:lnSpc>
                <a:spcPct val="90000"/>
              </a:lnSpc>
            </a:pPr>
            <a:r>
              <a:rPr lang="en-US" sz="2000"/>
              <a:t> </a:t>
            </a:r>
          </a:p>
          <a:p>
            <a:pPr>
              <a:lnSpc>
                <a:spcPct val="90000"/>
              </a:lnSpc>
            </a:pPr>
            <a:r>
              <a:rPr lang="en-US" sz="2400"/>
              <a:t>Insecure/Avoidant (Type A, 20% in NA)</a:t>
            </a:r>
          </a:p>
          <a:p>
            <a:pPr lvl="1">
              <a:lnSpc>
                <a:spcPct val="90000"/>
              </a:lnSpc>
            </a:pPr>
            <a:r>
              <a:rPr lang="en-US" sz="2000"/>
              <a:t> </a:t>
            </a:r>
          </a:p>
          <a:p>
            <a:pPr lvl="1">
              <a:lnSpc>
                <a:spcPct val="90000"/>
              </a:lnSpc>
            </a:pPr>
            <a:r>
              <a:rPr lang="en-US" sz="2000"/>
              <a:t> </a:t>
            </a:r>
          </a:p>
          <a:p>
            <a:pPr>
              <a:lnSpc>
                <a:spcPct val="90000"/>
              </a:lnSpc>
            </a:pPr>
            <a:r>
              <a:rPr lang="en-US" sz="2400"/>
              <a:t>Disorganized (Type D, very rare)</a:t>
            </a:r>
          </a:p>
          <a:p>
            <a:pPr lvl="1">
              <a:lnSpc>
                <a:spcPct val="90000"/>
              </a:lnSpc>
            </a:pPr>
            <a:r>
              <a:rPr lang="en-US" sz="2000"/>
              <a:t> </a:t>
            </a:r>
          </a:p>
          <a:p>
            <a:pPr lvl="1">
              <a:lnSpc>
                <a:spcPct val="90000"/>
              </a:lnSpc>
            </a:pPr>
            <a:r>
              <a:rPr lang="en-US" sz="2000"/>
              <a:t> </a:t>
            </a:r>
          </a:p>
          <a:p>
            <a:pPr lvl="1">
              <a:lnSpc>
                <a:spcPct val="90000"/>
              </a:lnSpc>
              <a:buFontTx/>
              <a:buNone/>
            </a:pPr>
            <a:endParaRPr lang="en-US" sz="2000"/>
          </a:p>
          <a:p>
            <a:pPr lvl="1">
              <a:lnSpc>
                <a:spcPct val="90000"/>
              </a:lnSpc>
              <a:buFontTx/>
              <a:buNone/>
            </a:pPr>
            <a:endParaRPr lang="en-US" sz="2000"/>
          </a:p>
        </p:txBody>
      </p:sp>
    </p:spTree>
    <p:extLst>
      <p:ext uri="{BB962C8B-B14F-4D97-AF65-F5344CB8AC3E}">
        <p14:creationId xmlns:p14="http://schemas.microsoft.com/office/powerpoint/2010/main" val="2395067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rmAutofit fontScale="90000"/>
          </a:bodyPr>
          <a:lstStyle/>
          <a:p>
            <a:pPr>
              <a:lnSpc>
                <a:spcPct val="90000"/>
              </a:lnSpc>
              <a:defRPr/>
            </a:pPr>
            <a:r>
              <a:rPr lang="en-US"/>
              <a:t>Ainsworth’s (1978) Strange Situation </a:t>
            </a:r>
            <a:endParaRPr lang="en-US" dirty="0"/>
          </a:p>
        </p:txBody>
      </p:sp>
      <p:sp>
        <p:nvSpPr>
          <p:cNvPr id="548867" name="Rectangle 3"/>
          <p:cNvSpPr>
            <a:spLocks noGrp="1" noChangeArrowheads="1"/>
          </p:cNvSpPr>
          <p:nvPr>
            <p:ph type="body" idx="4294967295"/>
          </p:nvPr>
        </p:nvSpPr>
        <p:spPr>
          <a:xfrm>
            <a:off x="457200" y="1646238"/>
            <a:ext cx="8534400" cy="4525962"/>
          </a:xfrm>
        </p:spPr>
        <p:txBody>
          <a:bodyPr>
            <a:normAutofit lnSpcReduction="10000"/>
          </a:bodyPr>
          <a:lstStyle/>
          <a:p>
            <a:pPr lvl="1">
              <a:lnSpc>
                <a:spcPct val="90000"/>
              </a:lnSpc>
              <a:defRPr/>
            </a:pPr>
            <a:r>
              <a:rPr lang="en-US" dirty="0"/>
              <a:t>7 episodes increase stress (unfamiliar  environment &amp; adult, brief separations from parent)</a:t>
            </a:r>
          </a:p>
          <a:p>
            <a:pPr lvl="1">
              <a:lnSpc>
                <a:spcPct val="90000"/>
              </a:lnSpc>
              <a:defRPr/>
            </a:pPr>
            <a:r>
              <a:rPr lang="en-US" dirty="0"/>
              <a:t>How are attachment behaviors are organized around parent</a:t>
            </a:r>
          </a:p>
          <a:p>
            <a:pPr lvl="1">
              <a:lnSpc>
                <a:spcPct val="90000"/>
              </a:lnSpc>
              <a:defRPr/>
            </a:pPr>
            <a:r>
              <a:rPr lang="en-US" dirty="0"/>
              <a:t>Attachment classification based primarily on reunion behaviors</a:t>
            </a:r>
          </a:p>
          <a:p>
            <a:pPr marL="457200" lvl="1" indent="0">
              <a:lnSpc>
                <a:spcPct val="90000"/>
              </a:lnSpc>
              <a:buFontTx/>
              <a:buNone/>
              <a:defRPr/>
            </a:pPr>
            <a:r>
              <a:rPr lang="en-US" sz="1800" dirty="0"/>
              <a:t>See example at:</a:t>
            </a:r>
          </a:p>
          <a:p>
            <a:pPr marL="457200" lvl="1" indent="0">
              <a:lnSpc>
                <a:spcPct val="90000"/>
              </a:lnSpc>
              <a:buFontTx/>
              <a:buNone/>
              <a:defRPr/>
            </a:pPr>
            <a:r>
              <a:rPr lang="en-US" sz="1800" dirty="0"/>
              <a:t>	</a:t>
            </a:r>
            <a:r>
              <a:rPr lang="en-US" sz="1000" dirty="0">
                <a:hlinkClick r:id="rId3"/>
              </a:rPr>
              <a:t>http://www.youtube.com/watch?v=QTsewNrHUHU</a:t>
            </a:r>
            <a:r>
              <a:rPr lang="en-US" sz="1000" dirty="0"/>
              <a:t> </a:t>
            </a:r>
            <a:r>
              <a:rPr lang="en-US" sz="1800" dirty="0"/>
              <a:t>(van </a:t>
            </a:r>
            <a:r>
              <a:rPr lang="en-US" sz="1800" dirty="0" err="1"/>
              <a:t>Ijzendoorn</a:t>
            </a:r>
            <a:r>
              <a:rPr lang="en-US" sz="1800" dirty="0"/>
              <a:t>)</a:t>
            </a:r>
          </a:p>
          <a:p>
            <a:pPr marL="457200" lvl="1" indent="0">
              <a:lnSpc>
                <a:spcPct val="90000"/>
              </a:lnSpc>
              <a:buFontTx/>
              <a:buNone/>
              <a:defRPr/>
            </a:pPr>
            <a:r>
              <a:rPr lang="en-US" sz="1800" dirty="0"/>
              <a:t>Attachment examples </a:t>
            </a:r>
            <a:r>
              <a:rPr lang="en-US" sz="1800" dirty="0" err="1"/>
              <a:t>ppt</a:t>
            </a:r>
            <a:endParaRPr lang="en-US" sz="1800" dirty="0"/>
          </a:p>
          <a:p>
            <a:pPr marL="457200" lvl="1" indent="0">
              <a:lnSpc>
                <a:spcPct val="90000"/>
              </a:lnSpc>
              <a:buFontTx/>
              <a:buNone/>
              <a:defRPr/>
            </a:pPr>
            <a:r>
              <a:rPr lang="en-US" sz="1100" dirty="0">
                <a:hlinkClick r:id="rId4"/>
              </a:rPr>
              <a:t>https://nyu.databrary.org/volume/108/slot/10325/-?asset=28995</a:t>
            </a:r>
            <a:endParaRPr lang="en-US" sz="1100" dirty="0"/>
          </a:p>
          <a:p>
            <a:pPr marL="457200" lvl="1" indent="0">
              <a:lnSpc>
                <a:spcPct val="90000"/>
              </a:lnSpc>
              <a:buFontTx/>
              <a:buNone/>
              <a:defRPr/>
            </a:pPr>
            <a:endParaRPr lang="en-US" sz="1100" dirty="0"/>
          </a:p>
          <a:p>
            <a:pPr marL="457200" lvl="1" indent="0">
              <a:lnSpc>
                <a:spcPct val="90000"/>
              </a:lnSpc>
              <a:buFontTx/>
              <a:buNone/>
              <a:defRPr/>
            </a:pPr>
            <a:r>
              <a:rPr lang="en-US" sz="1100" dirty="0"/>
              <a:t>8 minutes, 13 minutes</a:t>
            </a:r>
          </a:p>
          <a:p>
            <a:pPr marL="457200" lvl="1" indent="0">
              <a:lnSpc>
                <a:spcPct val="90000"/>
              </a:lnSpc>
              <a:buFontTx/>
              <a:buNone/>
              <a:defRPr/>
            </a:pPr>
            <a:endParaRPr lang="en-US" sz="1800" dirty="0"/>
          </a:p>
          <a:p>
            <a:pPr marL="457200" lvl="1" indent="0">
              <a:lnSpc>
                <a:spcPct val="90000"/>
              </a:lnSpc>
              <a:buFontTx/>
              <a:buNone/>
              <a:defRPr/>
            </a:pPr>
            <a:endParaRPr lang="en-US" sz="1800" dirty="0"/>
          </a:p>
          <a:p>
            <a:pPr marL="457200" lvl="1" indent="0">
              <a:lnSpc>
                <a:spcPct val="90000"/>
              </a:lnSpc>
              <a:buFontTx/>
              <a:buNone/>
              <a:defRPr/>
            </a:pPr>
            <a:r>
              <a:rPr lang="en-US" sz="1800" dirty="0"/>
              <a:t>Practice cases: 1, 2, 4, 7</a:t>
            </a:r>
          </a:p>
        </p:txBody>
      </p:sp>
      <p:sp>
        <p:nvSpPr>
          <p:cNvPr id="2" name="Rectangle 1"/>
          <p:cNvSpPr>
            <a:spLocks noChangeArrowheads="1"/>
          </p:cNvSpPr>
          <p:nvPr/>
        </p:nvSpPr>
        <p:spPr bwMode="auto">
          <a:xfrm>
            <a:off x="838200" y="5486400"/>
            <a:ext cx="340830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latin typeface="+mn-lt"/>
                <a:hlinkClick r:id="rId5"/>
              </a:rPr>
              <a:t>https://www.youtube.com/watch?v=DRejV6f-Y3c</a:t>
            </a:r>
            <a:r>
              <a:rPr lang="en-US" altLang="en-US" sz="1000" dirty="0">
                <a:latin typeface="+mn-lt"/>
              </a:rPr>
              <a:t>   </a:t>
            </a:r>
            <a:r>
              <a:rPr kumimoji="0" lang="en-US" alt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rPr>
              <a:t>(Waters)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Picture 2"/>
          <p:cNvPicPr>
            <a:picLocks noChangeAspect="1"/>
          </p:cNvPicPr>
          <p:nvPr/>
        </p:nvPicPr>
        <p:blipFill>
          <a:blip r:embed="rId6"/>
          <a:stretch>
            <a:fillRect/>
          </a:stretch>
        </p:blipFill>
        <p:spPr>
          <a:xfrm>
            <a:off x="5568433" y="4719310"/>
            <a:ext cx="3544191" cy="2138690"/>
          </a:xfrm>
          <a:prstGeom prst="rect">
            <a:avLst/>
          </a:prstGeom>
        </p:spPr>
      </p:pic>
      <p:sp>
        <p:nvSpPr>
          <p:cNvPr id="4" name="TextBox 3"/>
          <p:cNvSpPr txBox="1"/>
          <p:nvPr/>
        </p:nvSpPr>
        <p:spPr>
          <a:xfrm>
            <a:off x="4114800" y="6324600"/>
            <a:ext cx="825867" cy="369332"/>
          </a:xfrm>
          <a:prstGeom prst="rect">
            <a:avLst/>
          </a:prstGeom>
          <a:noFill/>
        </p:spPr>
        <p:txBody>
          <a:bodyPr wrap="none" rtlCol="0">
            <a:spAutoFit/>
          </a:bodyPr>
          <a:lstStyle/>
          <a:p>
            <a:r>
              <a:rPr lang="en-US" dirty="0"/>
              <a:t>Leung</a:t>
            </a:r>
          </a:p>
        </p:txBody>
      </p:sp>
    </p:spTree>
    <p:extLst>
      <p:ext uri="{BB962C8B-B14F-4D97-AF65-F5344CB8AC3E}">
        <p14:creationId xmlns:p14="http://schemas.microsoft.com/office/powerpoint/2010/main" val="3197683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ll_Figure_for_Grant_AB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76201"/>
            <a:ext cx="7087210" cy="67627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57609" y="7671425"/>
            <a:ext cx="4572000" cy="4293483"/>
          </a:xfrm>
          <a:prstGeom prst="rect">
            <a:avLst/>
          </a:prstGeom>
        </p:spPr>
        <p:txBody>
          <a:bodyPr>
            <a:spAutoFit/>
          </a:bodyPr>
          <a:lstStyle/>
          <a:p>
            <a:pPr>
              <a:tabLst>
                <a:tab pos="0" algn="l"/>
                <a:tab pos="42863" algn="l"/>
              </a:tabLst>
            </a:pPr>
            <a:r>
              <a:rPr lang="en-US" sz="2100" dirty="0"/>
              <a:t>Figure 2.  Automated measurement of the distance between infant (green circle) and mother (red) in the first 90 seconds of the second Strange Situation reunion of infants reliably classified by an expert as A) avoidant, B) secure, and C) resistant. The avoidant infant shows the greatest overall distance from mother; the secure infant exhibits mid-range and variable distance; the resistant infant exhibits low distance levels, which show little variability. </a:t>
            </a:r>
            <a:endParaRPr lang="en-US" sz="2400"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Title 6"/>
          <p:cNvSpPr>
            <a:spLocks noGrp="1"/>
          </p:cNvSpPr>
          <p:nvPr>
            <p:ph type="title"/>
          </p:nvPr>
        </p:nvSpPr>
        <p:spPr>
          <a:xfrm>
            <a:off x="602593" y="-7052467"/>
            <a:ext cx="715055" cy="4884377"/>
          </a:xfrm>
        </p:spPr>
        <p:txBody>
          <a:bodyPr>
            <a:normAutofit fontScale="90000"/>
          </a:bodyPr>
          <a:lstStyle/>
          <a:p>
            <a:r>
              <a:rPr lang="en-US" dirty="0"/>
              <a:t>Strange Situation</a:t>
            </a:r>
          </a:p>
        </p:txBody>
      </p:sp>
    </p:spTree>
    <p:extLst>
      <p:ext uri="{BB962C8B-B14F-4D97-AF65-F5344CB8AC3E}">
        <p14:creationId xmlns:p14="http://schemas.microsoft.com/office/powerpoint/2010/main" val="3972750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ea typeface="ＭＳ Ｐゴシック" pitchFamily="28" charset="-128"/>
              </a:rPr>
              <a:t>Attachment  in Strange Situation </a:t>
            </a:r>
          </a:p>
        </p:txBody>
      </p:sp>
      <p:pic>
        <p:nvPicPr>
          <p:cNvPr id="6" name="FN001_reunion2_hicomp.avi">
            <a:hlinkClick r:id="" action="ppaction://media"/>
          </p:cNvPr>
          <p:cNvPicPr>
            <a:picLocks noGrp="1" noChangeAspect="1"/>
          </p:cNvPicPr>
          <p:nvPr>
            <p:ph idx="1"/>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a:xfrm>
            <a:off x="1066800" y="1219200"/>
            <a:ext cx="7148513" cy="5360988"/>
          </a:xfrm>
        </p:spPr>
      </p:pic>
      <p:sp>
        <p:nvSpPr>
          <p:cNvPr id="61444" name="TextBox 2"/>
          <p:cNvSpPr txBox="1">
            <a:spLocks noChangeArrowheads="1"/>
          </p:cNvSpPr>
          <p:nvPr/>
        </p:nvSpPr>
        <p:spPr bwMode="auto">
          <a:xfrm>
            <a:off x="9677400" y="369888"/>
            <a:ext cx="1620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lr>
                <a:schemeClr val="tx2"/>
              </a:buClr>
              <a:buSzPct val="60000"/>
              <a:buFont typeface="Wingdings" panose="05000000000000000000" pitchFamily="2" charset="2"/>
              <a:buChar char="n"/>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r>
              <a:rPr lang="en-US" altLang="en-US" sz="1800">
                <a:latin typeface="Arial" panose="020B0604020202020204" pitchFamily="34" charset="0"/>
              </a:rPr>
              <a:t>Fn1.r2. b6331</a:t>
            </a:r>
          </a:p>
        </p:txBody>
      </p:sp>
    </p:spTree>
    <p:extLst>
      <p:ext uri="{BB962C8B-B14F-4D97-AF65-F5344CB8AC3E}">
        <p14:creationId xmlns:p14="http://schemas.microsoft.com/office/powerpoint/2010/main" val="726227182"/>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5282442-F905-8C9E-9864-CB4F337E918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88B501-3B52-48B7-8EFA-1712DD3C8BEB}"/>
              </a:ext>
            </a:extLst>
          </p:cNvPr>
          <p:cNvSpPr>
            <a:spLocks noGrp="1"/>
          </p:cNvSpPr>
          <p:nvPr>
            <p:ph type="sldNum" sz="quarter" idx="12"/>
          </p:nvPr>
        </p:nvSpPr>
        <p:spPr>
          <a:xfrm>
            <a:off x="6057900" y="5001164"/>
            <a:ext cx="1600200" cy="342900"/>
          </a:xfrm>
        </p:spPr>
        <p:txBody>
          <a:bodyPr/>
          <a:lstStyle/>
          <a:p>
            <a:pPr defTabSz="514350"/>
            <a:fld id="{8F63993C-0928-204F-AECC-52B839E2F294}" type="slidenum">
              <a:rPr lang="en-US">
                <a:solidFill>
                  <a:prstClr val="black">
                    <a:tint val="75000"/>
                  </a:prstClr>
                </a:solidFill>
                <a:latin typeface="Calibri" panose="020F0502020204030204"/>
                <a:cs typeface="Arial" panose="020B0604020202020204" pitchFamily="34" charset="0"/>
              </a:rPr>
              <a:pPr defTabSz="514350"/>
              <a:t>31</a:t>
            </a:fld>
            <a:endParaRPr lang="en-US">
              <a:solidFill>
                <a:prstClr val="black">
                  <a:tint val="75000"/>
                </a:prstClr>
              </a:solidFill>
              <a:latin typeface="Calibri" panose="020F0502020204030204"/>
              <a:cs typeface="Arial" panose="020B0604020202020204" pitchFamily="34" charset="0"/>
            </a:endParaRPr>
          </a:p>
        </p:txBody>
      </p:sp>
      <p:pic>
        <p:nvPicPr>
          <p:cNvPr id="9" name="Picture 8">
            <a:extLst>
              <a:ext uri="{FF2B5EF4-FFF2-40B4-BE49-F238E27FC236}">
                <a16:creationId xmlns:a16="http://schemas.microsoft.com/office/drawing/2014/main" id="{BAE05681-3CF9-8C1E-240E-04A57EAAD724}"/>
              </a:ext>
            </a:extLst>
          </p:cNvPr>
          <p:cNvPicPr>
            <a:picLocks noChangeAspect="1"/>
          </p:cNvPicPr>
          <p:nvPr/>
        </p:nvPicPr>
        <p:blipFill>
          <a:blip r:embed="rId4"/>
          <a:srcRect/>
          <a:stretch/>
        </p:blipFill>
        <p:spPr>
          <a:xfrm>
            <a:off x="6388074" y="3698144"/>
            <a:ext cx="1645920" cy="1645920"/>
          </a:xfrm>
          <a:prstGeom prst="rect">
            <a:avLst/>
          </a:prstGeom>
        </p:spPr>
      </p:pic>
      <p:pic>
        <p:nvPicPr>
          <p:cNvPr id="11" name="Picture 10">
            <a:extLst>
              <a:ext uri="{FF2B5EF4-FFF2-40B4-BE49-F238E27FC236}">
                <a16:creationId xmlns:a16="http://schemas.microsoft.com/office/drawing/2014/main" id="{727C51A7-EC3E-E5F2-C62E-592B98EA4FA6}"/>
              </a:ext>
            </a:extLst>
          </p:cNvPr>
          <p:cNvPicPr>
            <a:picLocks noChangeAspect="1"/>
          </p:cNvPicPr>
          <p:nvPr/>
        </p:nvPicPr>
        <p:blipFill rotWithShape="1">
          <a:blip r:embed="rId5"/>
          <a:srcRect l="47" t="244" r="9268" b="-244"/>
          <a:stretch/>
        </p:blipFill>
        <p:spPr>
          <a:xfrm>
            <a:off x="5065426" y="3702779"/>
            <a:ext cx="1492619" cy="1645920"/>
          </a:xfrm>
          <a:prstGeom prst="rect">
            <a:avLst/>
          </a:prstGeom>
        </p:spPr>
      </p:pic>
      <p:pic>
        <p:nvPicPr>
          <p:cNvPr id="13" name="Picture 12">
            <a:extLst>
              <a:ext uri="{FF2B5EF4-FFF2-40B4-BE49-F238E27FC236}">
                <a16:creationId xmlns:a16="http://schemas.microsoft.com/office/drawing/2014/main" id="{FE2B6207-4E17-D860-DA2D-8F57D9192FC6}"/>
              </a:ext>
            </a:extLst>
          </p:cNvPr>
          <p:cNvPicPr>
            <a:picLocks noChangeAspect="1"/>
          </p:cNvPicPr>
          <p:nvPr/>
        </p:nvPicPr>
        <p:blipFill rotWithShape="1">
          <a:blip r:embed="rId6"/>
          <a:srcRect l="-47" r="9361"/>
          <a:stretch/>
        </p:blipFill>
        <p:spPr>
          <a:xfrm>
            <a:off x="3773637" y="3698144"/>
            <a:ext cx="1492619" cy="1645920"/>
          </a:xfrm>
          <a:prstGeom prst="rect">
            <a:avLst/>
          </a:prstGeom>
        </p:spPr>
      </p:pic>
      <p:pic>
        <p:nvPicPr>
          <p:cNvPr id="15" name="Picture 14">
            <a:extLst>
              <a:ext uri="{FF2B5EF4-FFF2-40B4-BE49-F238E27FC236}">
                <a16:creationId xmlns:a16="http://schemas.microsoft.com/office/drawing/2014/main" id="{8BE90133-9F36-587D-25FB-F64F327B7704}"/>
              </a:ext>
            </a:extLst>
          </p:cNvPr>
          <p:cNvPicPr>
            <a:picLocks noChangeAspect="1"/>
          </p:cNvPicPr>
          <p:nvPr/>
        </p:nvPicPr>
        <p:blipFill rotWithShape="1">
          <a:blip r:embed="rId7"/>
          <a:srcRect l="-129" r="9444"/>
          <a:stretch/>
        </p:blipFill>
        <p:spPr>
          <a:xfrm>
            <a:off x="2486222" y="3698144"/>
            <a:ext cx="1492619" cy="1645920"/>
          </a:xfrm>
          <a:prstGeom prst="rect">
            <a:avLst/>
          </a:prstGeom>
        </p:spPr>
      </p:pic>
      <p:pic>
        <p:nvPicPr>
          <p:cNvPr id="17" name="Picture 16">
            <a:extLst>
              <a:ext uri="{FF2B5EF4-FFF2-40B4-BE49-F238E27FC236}">
                <a16:creationId xmlns:a16="http://schemas.microsoft.com/office/drawing/2014/main" id="{EBCB621F-A526-EC2C-0CDB-C51C6CE5772A}"/>
              </a:ext>
            </a:extLst>
          </p:cNvPr>
          <p:cNvPicPr>
            <a:picLocks noChangeAspect="1"/>
          </p:cNvPicPr>
          <p:nvPr/>
        </p:nvPicPr>
        <p:blipFill rotWithShape="1">
          <a:blip r:embed="rId8"/>
          <a:srcRect r="9314"/>
          <a:stretch/>
        </p:blipFill>
        <p:spPr>
          <a:xfrm>
            <a:off x="1195204" y="3698144"/>
            <a:ext cx="1492619" cy="1645920"/>
          </a:xfrm>
          <a:prstGeom prst="rect">
            <a:avLst/>
          </a:prstGeom>
        </p:spPr>
      </p:pic>
      <p:graphicFrame>
        <p:nvGraphicFramePr>
          <p:cNvPr id="16" name="Content Placeholder 4">
            <a:extLst>
              <a:ext uri="{FF2B5EF4-FFF2-40B4-BE49-F238E27FC236}">
                <a16:creationId xmlns:a16="http://schemas.microsoft.com/office/drawing/2014/main" id="{923C7058-1D4F-036F-B566-C434FC84CC3A}"/>
              </a:ext>
            </a:extLst>
          </p:cNvPr>
          <p:cNvGraphicFramePr>
            <a:graphicFrameLocks/>
          </p:cNvGraphicFramePr>
          <p:nvPr>
            <p:extLst>
              <p:ext uri="{D42A27DB-BD31-4B8C-83A1-F6EECF244321}">
                <p14:modId xmlns:p14="http://schemas.microsoft.com/office/powerpoint/2010/main" val="2657053909"/>
              </p:ext>
            </p:extLst>
          </p:nvPr>
        </p:nvGraphicFramePr>
        <p:xfrm>
          <a:off x="2000250" y="1828800"/>
          <a:ext cx="5238750" cy="1766345"/>
        </p:xfrm>
        <a:graphic>
          <a:graphicData uri="http://schemas.openxmlformats.org/drawingml/2006/table">
            <a:tbl>
              <a:tblPr firstRow="1" firstCol="1" bandRow="1"/>
              <a:tblGrid>
                <a:gridCol w="1125428">
                  <a:extLst>
                    <a:ext uri="{9D8B030D-6E8A-4147-A177-3AD203B41FA5}">
                      <a16:colId xmlns:a16="http://schemas.microsoft.com/office/drawing/2014/main" val="1350209849"/>
                    </a:ext>
                  </a:extLst>
                </a:gridCol>
                <a:gridCol w="481433">
                  <a:extLst>
                    <a:ext uri="{9D8B030D-6E8A-4147-A177-3AD203B41FA5}">
                      <a16:colId xmlns:a16="http://schemas.microsoft.com/office/drawing/2014/main" val="851686548"/>
                    </a:ext>
                  </a:extLst>
                </a:gridCol>
                <a:gridCol w="562714">
                  <a:extLst>
                    <a:ext uri="{9D8B030D-6E8A-4147-A177-3AD203B41FA5}">
                      <a16:colId xmlns:a16="http://schemas.microsoft.com/office/drawing/2014/main" val="2558841091"/>
                    </a:ext>
                  </a:extLst>
                </a:gridCol>
                <a:gridCol w="1679375">
                  <a:extLst>
                    <a:ext uri="{9D8B030D-6E8A-4147-A177-3AD203B41FA5}">
                      <a16:colId xmlns:a16="http://schemas.microsoft.com/office/drawing/2014/main" val="1019902547"/>
                    </a:ext>
                  </a:extLst>
                </a:gridCol>
                <a:gridCol w="429076">
                  <a:extLst>
                    <a:ext uri="{9D8B030D-6E8A-4147-A177-3AD203B41FA5}">
                      <a16:colId xmlns:a16="http://schemas.microsoft.com/office/drawing/2014/main" val="1703217416"/>
                    </a:ext>
                  </a:extLst>
                </a:gridCol>
                <a:gridCol w="475957">
                  <a:extLst>
                    <a:ext uri="{9D8B030D-6E8A-4147-A177-3AD203B41FA5}">
                      <a16:colId xmlns:a16="http://schemas.microsoft.com/office/drawing/2014/main" val="2764873564"/>
                    </a:ext>
                  </a:extLst>
                </a:gridCol>
                <a:gridCol w="484767">
                  <a:extLst>
                    <a:ext uri="{9D8B030D-6E8A-4147-A177-3AD203B41FA5}">
                      <a16:colId xmlns:a16="http://schemas.microsoft.com/office/drawing/2014/main" val="3004824849"/>
                    </a:ext>
                  </a:extLst>
                </a:gridCol>
              </a:tblGrid>
              <a:tr h="311284">
                <a:tc rowSpan="2">
                  <a:txBody>
                    <a:bodyPr/>
                    <a:lstStyle/>
                    <a:p>
                      <a:pPr marL="0" marR="0" algn="ctr" fontAlgn="ctr">
                        <a:lnSpc>
                          <a:spcPct val="100000"/>
                        </a:lnSpc>
                        <a:spcBef>
                          <a:spcPts val="0"/>
                        </a:spcBef>
                        <a:spcAft>
                          <a:spcPts val="0"/>
                        </a:spcAft>
                      </a:pPr>
                      <a:r>
                        <a:rPr lang="en-US" sz="1100" b="0" i="0" u="none" strike="noStrike" dirty="0">
                          <a:effectLst/>
                          <a:latin typeface="+mn-lt"/>
                          <a:ea typeface="Calibri" panose="020F0502020204030204" pitchFamily="34" charset="0"/>
                          <a:cs typeface="Times New Roman" panose="02020603050405020304" pitchFamily="18" charset="0"/>
                        </a:rPr>
                        <a:t> </a:t>
                      </a:r>
                      <a:endParaRPr lang="en-US" sz="1600" b="0" i="0" u="none" strike="noStrike" dirty="0">
                        <a:effectLst/>
                        <a:latin typeface="+mn-lt"/>
                      </a:endParaRPr>
                    </a:p>
                  </a:txBody>
                  <a:tcPr marL="53000" marR="53000" marT="26500" marB="26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fontAlgn="ctr">
                        <a:lnSpc>
                          <a:spcPct val="100000"/>
                        </a:lnSpc>
                        <a:spcBef>
                          <a:spcPts val="0"/>
                        </a:spcBef>
                        <a:spcAft>
                          <a:spcPts val="0"/>
                        </a:spcAft>
                      </a:pPr>
                      <a:r>
                        <a:rPr lang="en-US" sz="1100" b="0" i="1" u="none" strike="noStrike" dirty="0">
                          <a:effectLst/>
                          <a:latin typeface="+mn-lt"/>
                          <a:ea typeface="Calibri" panose="020F0502020204030204" pitchFamily="34" charset="0"/>
                          <a:cs typeface="Times New Roman" panose="02020603050405020304" pitchFamily="18" charset="0"/>
                        </a:rPr>
                        <a:t>R</a:t>
                      </a:r>
                      <a:r>
                        <a:rPr lang="en-US" sz="1100" b="0" i="1" u="none" strike="noStrike" baseline="30000" dirty="0">
                          <a:effectLst/>
                          <a:latin typeface="+mn-lt"/>
                          <a:ea typeface="Calibri" panose="020F0502020204030204" pitchFamily="34" charset="0"/>
                          <a:cs typeface="Times New Roman" panose="02020603050405020304" pitchFamily="18" charset="0"/>
                        </a:rPr>
                        <a:t>2</a:t>
                      </a:r>
                      <a:endParaRPr lang="en-US" sz="1600" b="0" i="0" u="none" strike="noStrike" dirty="0">
                        <a:effectLst/>
                        <a:latin typeface="+mn-lt"/>
                      </a:endParaRPr>
                    </a:p>
                  </a:txBody>
                  <a:tcPr marL="53000" marR="53000" marT="26500" marB="26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fontAlgn="ctr">
                        <a:lnSpc>
                          <a:spcPct val="100000"/>
                        </a:lnSpc>
                        <a:spcBef>
                          <a:spcPts val="0"/>
                        </a:spcBef>
                        <a:spcAft>
                          <a:spcPts val="0"/>
                        </a:spcAft>
                      </a:pPr>
                      <a:r>
                        <a:rPr lang="en-US" sz="1100" b="0" i="1" u="none" strike="noStrike" dirty="0">
                          <a:effectLst/>
                          <a:latin typeface="+mn-lt"/>
                          <a:ea typeface="Calibri" panose="020F0502020204030204" pitchFamily="34" charset="0"/>
                          <a:cs typeface="Times New Roman" panose="02020603050405020304" pitchFamily="18" charset="0"/>
                        </a:rPr>
                        <a:t>F(df)</a:t>
                      </a:r>
                      <a:endParaRPr lang="en-US" sz="1600" b="0" i="0" u="none" strike="noStrike" dirty="0">
                        <a:effectLst/>
                        <a:latin typeface="+mn-lt"/>
                      </a:endParaRPr>
                    </a:p>
                  </a:txBody>
                  <a:tcPr marL="53000" marR="53000" marT="26500" marB="26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fontAlgn="ctr">
                        <a:lnSpc>
                          <a:spcPct val="100000"/>
                        </a:lnSpc>
                        <a:spcBef>
                          <a:spcPts val="0"/>
                        </a:spcBef>
                        <a:spcAft>
                          <a:spcPts val="0"/>
                        </a:spcAft>
                      </a:pPr>
                      <a:r>
                        <a:rPr lang="en-US" sz="1100" b="1" i="0" u="none" strike="noStrike" dirty="0">
                          <a:effectLst/>
                          <a:latin typeface="+mn-lt"/>
                          <a:ea typeface="Calibri" panose="020F0502020204030204" pitchFamily="34" charset="0"/>
                          <a:cs typeface="Times New Roman" panose="02020603050405020304" pitchFamily="18" charset="0"/>
                        </a:rPr>
                        <a:t>Objective Predictors</a:t>
                      </a:r>
                      <a:endParaRPr lang="en-US" sz="1600" b="1" i="0" u="none" strike="noStrike" dirty="0">
                        <a:effectLst/>
                        <a:latin typeface="+mn-lt"/>
                      </a:endParaRPr>
                    </a:p>
                  </a:txBody>
                  <a:tcPr marL="53000" marR="53000" marT="26500" marB="26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fontAlgn="ctr">
                        <a:lnSpc>
                          <a:spcPct val="100000"/>
                        </a:lnSpc>
                        <a:spcBef>
                          <a:spcPts val="0"/>
                        </a:spcBef>
                        <a:spcAft>
                          <a:spcPts val="0"/>
                        </a:spcAft>
                      </a:pPr>
                      <a:r>
                        <a:rPr lang="en-US" sz="1100" b="0" i="0" u="none" strike="noStrike" dirty="0">
                          <a:effectLst/>
                          <a:latin typeface="+mn-lt"/>
                          <a:ea typeface="Calibri" panose="020F0502020204030204" pitchFamily="34" charset="0"/>
                          <a:cs typeface="Times New Roman" panose="02020603050405020304" pitchFamily="18" charset="0"/>
                        </a:rPr>
                        <a:t>Predictor Statistics</a:t>
                      </a:r>
                      <a:endParaRPr lang="en-US" sz="1600" b="0" i="0" u="none" strike="noStrike" dirty="0">
                        <a:effectLst/>
                        <a:latin typeface="+mn-lt"/>
                      </a:endParaRPr>
                    </a:p>
                  </a:txBody>
                  <a:tcPr marL="53000" marR="53000" marT="26500" marB="26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8781772"/>
                  </a:ext>
                </a:extLst>
              </a:tr>
              <a:tr h="2443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fontAlgn="ctr">
                        <a:lnSpc>
                          <a:spcPct val="100000"/>
                        </a:lnSpc>
                        <a:spcBef>
                          <a:spcPts val="0"/>
                        </a:spcBef>
                        <a:spcAft>
                          <a:spcPts val="0"/>
                        </a:spcAft>
                      </a:pPr>
                      <a:r>
                        <a:rPr lang="en-US" sz="1100" b="0" i="1" u="none" strike="noStrike" dirty="0">
                          <a:effectLst/>
                          <a:latin typeface="+mn-lt"/>
                          <a:ea typeface="Calibri" panose="020F0502020204030204" pitchFamily="34" charset="0"/>
                          <a:cs typeface="Times New Roman" panose="02020603050405020304" pitchFamily="18" charset="0"/>
                        </a:rPr>
                        <a:t>B</a:t>
                      </a:r>
                      <a:endParaRPr lang="en-US" sz="1600" b="0" i="0" u="none" strike="noStrike" dirty="0">
                        <a:effectLst/>
                        <a:latin typeface="+mn-lt"/>
                      </a:endParaRPr>
                    </a:p>
                  </a:txBody>
                  <a:tcPr marL="5153" marR="5521" marT="55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00000"/>
                        </a:lnSpc>
                        <a:spcBef>
                          <a:spcPts val="0"/>
                        </a:spcBef>
                        <a:spcAft>
                          <a:spcPts val="0"/>
                        </a:spcAft>
                      </a:pPr>
                      <a:r>
                        <a:rPr lang="en-US" sz="1100" b="0" i="1" u="none" strike="noStrike" dirty="0">
                          <a:effectLst/>
                          <a:latin typeface="+mn-lt"/>
                          <a:ea typeface="Calibri" panose="020F0502020204030204" pitchFamily="34" charset="0"/>
                          <a:cs typeface="Times New Roman" panose="02020603050405020304" pitchFamily="18" charset="0"/>
                        </a:rPr>
                        <a:t>t</a:t>
                      </a:r>
                      <a:endParaRPr lang="en-US" sz="1600" b="0" i="0" u="none" strike="noStrike" dirty="0">
                        <a:effectLst/>
                        <a:latin typeface="+mn-lt"/>
                      </a:endParaRPr>
                    </a:p>
                  </a:txBody>
                  <a:tcPr marL="5153" marR="5521" marT="55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ctr">
                        <a:lnSpc>
                          <a:spcPct val="100000"/>
                        </a:lnSpc>
                        <a:spcBef>
                          <a:spcPts val="0"/>
                        </a:spcBef>
                        <a:spcAft>
                          <a:spcPts val="0"/>
                        </a:spcAft>
                      </a:pPr>
                      <a:r>
                        <a:rPr lang="en-US" sz="1100" b="0" i="1" u="none" strike="noStrike" dirty="0">
                          <a:effectLst/>
                          <a:latin typeface="+mn-lt"/>
                          <a:ea typeface="Calibri" panose="020F0502020204030204" pitchFamily="34" charset="0"/>
                          <a:cs typeface="Times New Roman" panose="02020603050405020304" pitchFamily="18" charset="0"/>
                        </a:rPr>
                        <a:t>p</a:t>
                      </a:r>
                      <a:endParaRPr lang="en-US" sz="1600" b="0" i="0" u="none" strike="noStrike" dirty="0">
                        <a:effectLst/>
                        <a:latin typeface="+mn-lt"/>
                      </a:endParaRPr>
                    </a:p>
                  </a:txBody>
                  <a:tcPr marL="5153" marR="5521" marT="552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6732019"/>
                  </a:ext>
                </a:extLst>
              </a:tr>
              <a:tr h="236510">
                <a:tc rowSpan="5">
                  <a:txBody>
                    <a:bodyPr/>
                    <a:lstStyle/>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Rated </a:t>
                      </a:r>
                    </a:p>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Approach/</a:t>
                      </a:r>
                    </a:p>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Avoidance</a:t>
                      </a:r>
                    </a:p>
                  </a:txBody>
                  <a:tcPr marL="5001" marR="38576" marT="0" marB="0" anchor="ctr">
                    <a:lnT w="12700" cap="flat" cmpd="sng" algn="ctr">
                      <a:solidFill>
                        <a:srgbClr val="000000"/>
                      </a:solidFill>
                      <a:prstDash val="solid"/>
                      <a:round/>
                      <a:headEnd type="none" w="med" len="med"/>
                      <a:tailEnd type="none" w="med" len="med"/>
                    </a:lnT>
                  </a:tcPr>
                </a:tc>
                <a:tc rowSpan="5">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.71</a:t>
                      </a:r>
                    </a:p>
                  </a:txBody>
                  <a:tcPr marL="5001" marR="38576" marT="0" marB="0" anchor="ctr">
                    <a:lnT w="12700" cap="flat" cmpd="sng" algn="ctr">
                      <a:solidFill>
                        <a:srgbClr val="000000"/>
                      </a:solidFill>
                      <a:prstDash val="solid"/>
                      <a:round/>
                      <a:headEnd type="none" w="med" len="med"/>
                      <a:tailEnd type="none" w="med" len="med"/>
                    </a:lnT>
                  </a:tcPr>
                </a:tc>
                <a:tc rowSpan="5">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21.13 (5, 43)</a:t>
                      </a:r>
                    </a:p>
                  </a:txBody>
                  <a:tcPr marL="5001" marR="38576" marT="0" marB="0" anchor="ctr">
                    <a:lnT w="12700" cap="flat" cmpd="sng" algn="ctr">
                      <a:solidFill>
                        <a:srgbClr val="000000"/>
                      </a:solidFill>
                      <a:prstDash val="solid"/>
                      <a:round/>
                      <a:headEnd type="none" w="med" len="med"/>
                      <a:tailEnd type="none" w="med" len="med"/>
                    </a:lnT>
                  </a:tcPr>
                </a:tc>
                <a:tc>
                  <a:txBody>
                    <a:bodyPr/>
                    <a:lstStyle/>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Contact Duration</a:t>
                      </a:r>
                    </a:p>
                  </a:txBody>
                  <a:tcPr marL="5001" marR="38576"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.65</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7.81</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&lt;.001</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0216389"/>
                  </a:ext>
                </a:extLst>
              </a:tr>
              <a:tr h="2365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Infant Initial Approach</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.26</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3.05</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.004</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675603"/>
                  </a:ext>
                </a:extLst>
              </a:tr>
              <a:tr h="264721">
                <a:tc vMerge="1">
                  <a:txBody>
                    <a:bodyPr/>
                    <a:lstStyle/>
                    <a:p>
                      <a:endParaRPr lang="en-US"/>
                    </a:p>
                  </a:txBody>
                  <a:tcPr/>
                </a:tc>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Mother Velocity Away</a:t>
                      </a:r>
                    </a:p>
                  </a:txBody>
                  <a:tcPr marL="5001" marR="38576"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-.19</a:t>
                      </a:r>
                    </a:p>
                  </a:txBody>
                  <a:tcPr marL="5001" marR="38576" marT="0" marB="0" anchor="ctr">
                    <a:lnT w="12700" cap="flat" cmpd="sng" algn="ctr">
                      <a:solidFill>
                        <a:srgbClr val="000000"/>
                      </a:solidFill>
                      <a:prstDash val="solid"/>
                      <a:round/>
                      <a:headEnd type="none" w="med" len="med"/>
                      <a:tailEnd type="none" w="med" len="med"/>
                    </a:lnT>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-2.23</a:t>
                      </a:r>
                    </a:p>
                  </a:txBody>
                  <a:tcPr marL="5001" marR="38576" marT="0" marB="0" anchor="ctr">
                    <a:lnT w="12700" cap="flat" cmpd="sng" algn="ctr">
                      <a:solidFill>
                        <a:srgbClr val="000000"/>
                      </a:solidFill>
                      <a:prstDash val="solid"/>
                      <a:round/>
                      <a:headEnd type="none" w="med" len="med"/>
                      <a:tailEnd type="none" w="med" len="med"/>
                    </a:lnT>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.031</a:t>
                      </a:r>
                    </a:p>
                  </a:txBody>
                  <a:tcPr marL="5001" marR="38576" marT="0" marB="0" anchor="ct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4012541822"/>
                  </a:ext>
                </a:extLst>
              </a:tr>
              <a:tr h="236510">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Infant Velocity Toward</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.21</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2.55</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.014</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7868536"/>
                  </a:ext>
                </a:extLst>
              </a:tr>
              <a:tr h="23651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defTabSz="914400" rtl="0" eaLnBrk="1" fontAlgn="ctr" latinLnBrk="0" hangingPunct="1">
                        <a:lnSpc>
                          <a:spcPct val="100000"/>
                        </a:lnSpc>
                        <a:spcBef>
                          <a:spcPts val="0"/>
                        </a:spcBef>
                        <a:spcAft>
                          <a:spcPts val="0"/>
                        </a:spcAft>
                      </a:pPr>
                      <a:r>
                        <a:rPr lang="en-US" sz="1100" b="1" i="0" u="none" strike="noStrike" kern="1200" dirty="0">
                          <a:solidFill>
                            <a:schemeClr val="tx1"/>
                          </a:solidFill>
                          <a:effectLst/>
                          <a:latin typeface="+mn-lt"/>
                          <a:ea typeface="Calibri" panose="020F0502020204030204" pitchFamily="34" charset="0"/>
                          <a:cs typeface="Times New Roman" panose="02020603050405020304" pitchFamily="18" charset="0"/>
                        </a:rPr>
                        <a:t>Mother Initial Approach</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.19</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a:solidFill>
                            <a:schemeClr val="tx1"/>
                          </a:solidFill>
                          <a:effectLst/>
                          <a:latin typeface="+mn-lt"/>
                          <a:ea typeface="Calibri" panose="020F0502020204030204" pitchFamily="34" charset="0"/>
                          <a:cs typeface="Times New Roman" panose="02020603050405020304" pitchFamily="18" charset="0"/>
                        </a:rPr>
                        <a:t>2.25</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fontAlgn="ctr" latinLnBrk="0" hangingPunct="1">
                        <a:lnSpc>
                          <a:spcPct val="100000"/>
                        </a:lnSpc>
                        <a:spcBef>
                          <a:spcPts val="0"/>
                        </a:spcBef>
                        <a:spcAft>
                          <a:spcPts val="0"/>
                        </a:spcAft>
                      </a:pPr>
                      <a:r>
                        <a:rPr lang="en-US" sz="1100" b="0" i="0" u="none" strike="noStrike" kern="1200" dirty="0">
                          <a:solidFill>
                            <a:schemeClr val="tx1"/>
                          </a:solidFill>
                          <a:effectLst/>
                          <a:latin typeface="+mn-lt"/>
                          <a:ea typeface="Calibri" panose="020F0502020204030204" pitchFamily="34" charset="0"/>
                          <a:cs typeface="Times New Roman" panose="02020603050405020304" pitchFamily="18" charset="0"/>
                        </a:rPr>
                        <a:t>.030</a:t>
                      </a:r>
                    </a:p>
                  </a:txBody>
                  <a:tcPr marL="5001" marR="385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726626"/>
                  </a:ext>
                </a:extLst>
              </a:tr>
            </a:tbl>
          </a:graphicData>
        </a:graphic>
      </p:graphicFrame>
      <p:pic>
        <p:nvPicPr>
          <p:cNvPr id="18" name="Picture 17">
            <a:extLst>
              <a:ext uri="{FF2B5EF4-FFF2-40B4-BE49-F238E27FC236}">
                <a16:creationId xmlns:a16="http://schemas.microsoft.com/office/drawing/2014/main" id="{AC15D1BC-22EA-C31D-F8D5-43D1017995D4}"/>
              </a:ext>
            </a:extLst>
          </p:cNvPr>
          <p:cNvPicPr/>
          <p:nvPr/>
        </p:nvPicPr>
        <p:blipFill rotWithShape="1">
          <a:blip r:embed="rId9">
            <a:extLst>
              <a:ext uri="{28A0092B-C50C-407E-A947-70E740481C1C}">
                <a14:useLocalDpi xmlns:a14="http://schemas.microsoft.com/office/drawing/2010/main" val="0"/>
              </a:ext>
            </a:extLst>
          </a:blip>
          <a:srcRect l="15009" t="15871" r="4415"/>
          <a:stretch/>
        </p:blipFill>
        <p:spPr>
          <a:xfrm>
            <a:off x="9372600" y="868577"/>
            <a:ext cx="2296961" cy="1863296"/>
          </a:xfrm>
          <a:prstGeom prst="rect">
            <a:avLst/>
          </a:prstGeom>
        </p:spPr>
      </p:pic>
      <p:sp>
        <p:nvSpPr>
          <p:cNvPr id="21" name="Title 1">
            <a:extLst>
              <a:ext uri="{FF2B5EF4-FFF2-40B4-BE49-F238E27FC236}">
                <a16:creationId xmlns:a16="http://schemas.microsoft.com/office/drawing/2014/main" id="{E4D49CE2-D3AE-2A5D-4887-FF49C230FFC3}"/>
              </a:ext>
            </a:extLst>
          </p:cNvPr>
          <p:cNvSpPr txBox="1">
            <a:spLocks/>
          </p:cNvSpPr>
          <p:nvPr/>
        </p:nvSpPr>
        <p:spPr bwMode="auto">
          <a:xfrm>
            <a:off x="1233821" y="304800"/>
            <a:ext cx="6572250" cy="857250"/>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S PGothic" pitchFamily="34" charset="-128"/>
                <a:cs typeface="ＭＳ Ｐゴシック" pitchFamily="-110" charset="-128"/>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pitchFamily="-110" charset="-128"/>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pitchFamily="-110" charset="-128"/>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pitchFamily="-110" charset="-128"/>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ea typeface="MS PGothic" pitchFamily="34" charset="-128"/>
                <a:cs typeface="ＭＳ Ｐゴシック" pitchFamily="-110" charset="-128"/>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9pPr>
          </a:lstStyle>
          <a:p>
            <a:pPr>
              <a:defRPr/>
            </a:pPr>
            <a:r>
              <a:rPr lang="en-US" sz="4000" kern="0" dirty="0">
                <a:solidFill>
                  <a:srgbClr val="FFC000"/>
                </a:solidFill>
                <a:effectLst/>
                <a:latin typeface="Times New Roman"/>
              </a:rPr>
              <a:t>Attachment affected by </a:t>
            </a:r>
          </a:p>
          <a:p>
            <a:pPr>
              <a:defRPr/>
            </a:pPr>
            <a:r>
              <a:rPr lang="en-US" sz="4000" kern="0" dirty="0">
                <a:solidFill>
                  <a:srgbClr val="FFC000"/>
                </a:solidFill>
                <a:effectLst/>
                <a:latin typeface="Times New Roman"/>
              </a:rPr>
              <a:t>infant </a:t>
            </a:r>
            <a:r>
              <a:rPr lang="en-US" sz="4000" i="1" kern="0" dirty="0">
                <a:solidFill>
                  <a:srgbClr val="FFC000"/>
                </a:solidFill>
                <a:effectLst/>
                <a:latin typeface="Times New Roman"/>
              </a:rPr>
              <a:t>and </a:t>
            </a:r>
            <a:r>
              <a:rPr lang="en-US" sz="4000" kern="0" dirty="0">
                <a:solidFill>
                  <a:srgbClr val="FFC000"/>
                </a:solidFill>
                <a:effectLst/>
                <a:latin typeface="Times New Roman"/>
              </a:rPr>
              <a:t>parent</a:t>
            </a:r>
          </a:p>
        </p:txBody>
      </p:sp>
      <p:sp>
        <p:nvSpPr>
          <p:cNvPr id="22" name="TextBox 21">
            <a:extLst>
              <a:ext uri="{FF2B5EF4-FFF2-40B4-BE49-F238E27FC236}">
                <a16:creationId xmlns:a16="http://schemas.microsoft.com/office/drawing/2014/main" id="{5C927F14-AD57-3A2F-725F-1AC7F1A9C13D}"/>
              </a:ext>
            </a:extLst>
          </p:cNvPr>
          <p:cNvSpPr txBox="1"/>
          <p:nvPr/>
        </p:nvSpPr>
        <p:spPr>
          <a:xfrm>
            <a:off x="6972300" y="5524793"/>
            <a:ext cx="1028700" cy="923330"/>
          </a:xfrm>
          <a:prstGeom prst="rect">
            <a:avLst/>
          </a:prstGeom>
          <a:noFill/>
        </p:spPr>
        <p:txBody>
          <a:bodyPr>
            <a:spAutoFit/>
          </a:bodyPr>
          <a:lstStyle/>
          <a:p>
            <a:pPr algn="ctr" eaLnBrk="0" fontAlgn="base" hangingPunct="0">
              <a:spcBef>
                <a:spcPct val="0"/>
              </a:spcBef>
              <a:spcAft>
                <a:spcPct val="0"/>
              </a:spcAft>
              <a:defRPr/>
            </a:pPr>
            <a:r>
              <a:rPr lang="en-US" dirty="0">
                <a:solidFill>
                  <a:srgbClr val="FFFFFF"/>
                </a:solidFill>
                <a:latin typeface="Times New Roman"/>
                <a:cs typeface="Arial" panose="020B0604020202020204" pitchFamily="34" charset="0"/>
              </a:rPr>
              <a:t>Prince, et al., 2021</a:t>
            </a:r>
          </a:p>
        </p:txBody>
      </p:sp>
      <p:sp>
        <p:nvSpPr>
          <p:cNvPr id="2" name="Google Shape;761;p50">
            <a:extLst>
              <a:ext uri="{FF2B5EF4-FFF2-40B4-BE49-F238E27FC236}">
                <a16:creationId xmlns:a16="http://schemas.microsoft.com/office/drawing/2014/main" id="{8971F6E6-9106-0012-A2D2-8468387AAC40}"/>
              </a:ext>
            </a:extLst>
          </p:cNvPr>
          <p:cNvSpPr txBox="1"/>
          <p:nvPr/>
        </p:nvSpPr>
        <p:spPr>
          <a:xfrm>
            <a:off x="6229382" y="5483646"/>
            <a:ext cx="2250281" cy="369310"/>
          </a:xfrm>
          <a:prstGeom prst="rect">
            <a:avLst/>
          </a:prstGeom>
          <a:noFill/>
          <a:ln>
            <a:noFill/>
          </a:ln>
        </p:spPr>
        <p:txBody>
          <a:bodyPr spcFirstLastPara="1" lIns="68569" tIns="68569" rIns="68569" bIns="68569">
            <a:spAutoFit/>
          </a:bodyPr>
          <a:lstStyle/>
          <a:p>
            <a:pPr>
              <a:buClr>
                <a:srgbClr val="000000"/>
              </a:buClr>
              <a:defRPr/>
            </a:pPr>
            <a:r>
              <a:rPr lang="en" sz="1500" kern="0" dirty="0">
                <a:latin typeface="+mj-lt"/>
                <a:cs typeface="Arial"/>
                <a:sym typeface="Arial"/>
              </a:rPr>
              <a:t>Prince, et al., 2022</a:t>
            </a:r>
            <a:endParaRPr sz="1500" kern="0" dirty="0">
              <a:latin typeface="+mj-lt"/>
              <a:cs typeface="Arial"/>
              <a:sym typeface="Arial"/>
            </a:endParaRPr>
          </a:p>
        </p:txBody>
      </p:sp>
    </p:spTree>
    <p:extLst>
      <p:ext uri="{BB962C8B-B14F-4D97-AF65-F5344CB8AC3E}">
        <p14:creationId xmlns:p14="http://schemas.microsoft.com/office/powerpoint/2010/main" val="4024070925"/>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FEF379BA-4D3D-45BD-83C0-77F5D0EA4561}" type="slidenum">
              <a:rPr lang="en-US" altLang="en-US" sz="1400" smtClean="0"/>
              <a:pPr>
                <a:spcBef>
                  <a:spcPct val="0"/>
                </a:spcBef>
                <a:buClrTx/>
                <a:buSzTx/>
                <a:buFontTx/>
                <a:buNone/>
              </a:pPr>
              <a:t>32</a:t>
            </a:fld>
            <a:endParaRPr lang="en-US" altLang="en-US" sz="1400"/>
          </a:p>
        </p:txBody>
      </p:sp>
      <p:sp>
        <p:nvSpPr>
          <p:cNvPr id="97283" name="Rectangle 2"/>
          <p:cNvSpPr>
            <a:spLocks noGrp="1" noChangeArrowheads="1"/>
          </p:cNvSpPr>
          <p:nvPr>
            <p:ph type="title"/>
          </p:nvPr>
        </p:nvSpPr>
        <p:spPr/>
        <p:txBody>
          <a:bodyPr/>
          <a:lstStyle/>
          <a:p>
            <a:pPr algn="ctr"/>
            <a:r>
              <a:rPr lang="en-US" altLang="en-US"/>
              <a:t>Attachment system</a:t>
            </a:r>
          </a:p>
        </p:txBody>
      </p:sp>
      <p:sp>
        <p:nvSpPr>
          <p:cNvPr id="97284" name="Rectangle 3"/>
          <p:cNvSpPr>
            <a:spLocks noGrp="1" noChangeArrowheads="1"/>
          </p:cNvSpPr>
          <p:nvPr>
            <p:ph type="body" idx="1"/>
          </p:nvPr>
        </p:nvSpPr>
        <p:spPr/>
        <p:txBody>
          <a:bodyPr/>
          <a:lstStyle/>
          <a:p>
            <a:r>
              <a:rPr lang="en-US" altLang="en-US"/>
              <a:t>Stress activates the attachment system &amp; reveals the child’s strategy</a:t>
            </a:r>
          </a:p>
          <a:p>
            <a:r>
              <a:rPr lang="en-US" altLang="en-US"/>
              <a:t>Security is an equilibrium</a:t>
            </a:r>
          </a:p>
          <a:p>
            <a:r>
              <a:rPr lang="en-US" altLang="en-US"/>
              <a:t>Avoidance is deactivation/shutting down</a:t>
            </a:r>
          </a:p>
          <a:p>
            <a:r>
              <a:rPr lang="en-US" altLang="en-US"/>
              <a:t>Resistance is over-activation/acting up</a:t>
            </a:r>
          </a:p>
        </p:txBody>
      </p:sp>
    </p:spTree>
    <p:extLst>
      <p:ext uri="{BB962C8B-B14F-4D97-AF65-F5344CB8AC3E}">
        <p14:creationId xmlns:p14="http://schemas.microsoft.com/office/powerpoint/2010/main" val="2175587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1938" name="Rectangle 2"/>
          <p:cNvSpPr>
            <a:spLocks noGrp="1" noChangeArrowheads="1"/>
          </p:cNvSpPr>
          <p:nvPr>
            <p:ph type="title"/>
          </p:nvPr>
        </p:nvSpPr>
        <p:spPr/>
        <p:txBody>
          <a:bodyPr>
            <a:normAutofit fontScale="90000"/>
          </a:bodyPr>
          <a:lstStyle/>
          <a:p>
            <a:pPr algn="ctr"/>
            <a:r>
              <a:rPr lang="en-US" dirty="0"/>
              <a:t>Basis for Individual </a:t>
            </a:r>
            <a:br>
              <a:rPr lang="en-US" dirty="0"/>
            </a:br>
            <a:r>
              <a:rPr lang="en-US" dirty="0"/>
              <a:t>Differences?</a:t>
            </a:r>
          </a:p>
        </p:txBody>
      </p:sp>
      <p:sp>
        <p:nvSpPr>
          <p:cNvPr id="551939" name="Rectangle 3"/>
          <p:cNvSpPr>
            <a:spLocks noGrp="1" noChangeArrowheads="1"/>
          </p:cNvSpPr>
          <p:nvPr>
            <p:ph type="body" idx="4294967295"/>
          </p:nvPr>
        </p:nvSpPr>
        <p:spPr>
          <a:xfrm>
            <a:off x="457200" y="1646237"/>
            <a:ext cx="8229600" cy="4526280"/>
          </a:xfrm>
          <a:prstGeom prst="rect">
            <a:avLst/>
          </a:prstGeom>
        </p:spPr>
        <p:txBody>
          <a:bodyPr/>
          <a:lstStyle/>
          <a:p>
            <a:r>
              <a:rPr lang="en-US"/>
              <a:t>Sensitive/responsive caregiving</a:t>
            </a:r>
          </a:p>
          <a:p>
            <a:pPr lvl="1"/>
            <a:r>
              <a:rPr lang="en-US"/>
              <a:t>Nurturant</a:t>
            </a:r>
          </a:p>
          <a:p>
            <a:pPr lvl="1"/>
            <a:r>
              <a:rPr lang="en-US"/>
              <a:t>Attentive</a:t>
            </a:r>
          </a:p>
          <a:p>
            <a:pPr lvl="1"/>
            <a:r>
              <a:rPr lang="en-US"/>
              <a:t>Nonrestrictive</a:t>
            </a:r>
          </a:p>
          <a:p>
            <a:pPr lvl="1"/>
            <a:r>
              <a:rPr lang="en-US"/>
              <a:t>Synchronous</a:t>
            </a:r>
          </a:p>
          <a:p>
            <a:pPr lvl="1"/>
            <a:r>
              <a:rPr lang="en-US"/>
              <a:t>Predictable</a:t>
            </a:r>
          </a:p>
        </p:txBody>
      </p:sp>
    </p:spTree>
    <p:extLst>
      <p:ext uri="{BB962C8B-B14F-4D97-AF65-F5344CB8AC3E}">
        <p14:creationId xmlns:p14="http://schemas.microsoft.com/office/powerpoint/2010/main" val="4061570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Ongoing debate</a:t>
            </a:r>
          </a:p>
        </p:txBody>
      </p:sp>
      <p:sp>
        <p:nvSpPr>
          <p:cNvPr id="3" name="Content Placeholder 2"/>
          <p:cNvSpPr>
            <a:spLocks noGrp="1"/>
          </p:cNvSpPr>
          <p:nvPr>
            <p:ph idx="1"/>
          </p:nvPr>
        </p:nvSpPr>
        <p:spPr/>
        <p:txBody>
          <a:bodyPr>
            <a:normAutofit/>
          </a:bodyPr>
          <a:lstStyle/>
          <a:p>
            <a:r>
              <a:rPr lang="en-US" dirty="0"/>
              <a:t>Individual differences in early attachment security are expected to have enduring implications for children's socioemotional development but are not expected to be shaped by child temperament</a:t>
            </a:r>
          </a:p>
          <a:p>
            <a:r>
              <a:rPr lang="en-US" dirty="0"/>
              <a:t>Individual differences in early attachment are the result of temperamental variation rather than characteristics of the specific parent-child relationship</a:t>
            </a:r>
          </a:p>
        </p:txBody>
      </p:sp>
      <p:sp>
        <p:nvSpPr>
          <p:cNvPr id="4" name="Footer Placeholder 3"/>
          <p:cNvSpPr>
            <a:spLocks noGrp="1"/>
          </p:cNvSpPr>
          <p:nvPr>
            <p:ph type="ftr" sz="quarter" idx="11"/>
          </p:nvPr>
        </p:nvSpPr>
        <p:spPr/>
        <p:txBody>
          <a:bodyPr/>
          <a:lstStyle/>
          <a:p>
            <a:r>
              <a:rPr lang="en-US"/>
              <a:t>Maura</a:t>
            </a:r>
          </a:p>
        </p:txBody>
      </p:sp>
    </p:spTree>
    <p:extLst>
      <p:ext uri="{BB962C8B-B14F-4D97-AF65-F5344CB8AC3E}">
        <p14:creationId xmlns:p14="http://schemas.microsoft.com/office/powerpoint/2010/main" val="41285251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Current Study</a:t>
            </a:r>
          </a:p>
        </p:txBody>
      </p:sp>
      <p:sp>
        <p:nvSpPr>
          <p:cNvPr id="3" name="Content Placeholder 2"/>
          <p:cNvSpPr>
            <a:spLocks noGrp="1"/>
          </p:cNvSpPr>
          <p:nvPr>
            <p:ph idx="1"/>
          </p:nvPr>
        </p:nvSpPr>
        <p:spPr/>
        <p:txBody>
          <a:bodyPr>
            <a:normAutofit/>
          </a:bodyPr>
          <a:lstStyle/>
          <a:p>
            <a:r>
              <a:rPr lang="en-US" dirty="0"/>
              <a:t>What is the link between attachment and temperament?</a:t>
            </a:r>
          </a:p>
          <a:p>
            <a:pPr lvl="1"/>
            <a:r>
              <a:rPr lang="en-US" dirty="0"/>
              <a:t>Conducted a meta-analytic review aimed at addressing the empirical overlap of infant attachment and temperament</a:t>
            </a:r>
          </a:p>
          <a:p>
            <a:pPr lvl="1"/>
            <a:r>
              <a:rPr lang="en-US" dirty="0"/>
              <a:t>129 studies identified yielding 131 independent samples (13,018 children)</a:t>
            </a:r>
          </a:p>
          <a:p>
            <a:pPr lvl="2"/>
            <a:endParaRPr lang="en-US" dirty="0"/>
          </a:p>
        </p:txBody>
      </p:sp>
      <p:sp>
        <p:nvSpPr>
          <p:cNvPr id="4" name="Footer Placeholder 3"/>
          <p:cNvSpPr>
            <a:spLocks noGrp="1"/>
          </p:cNvSpPr>
          <p:nvPr>
            <p:ph type="ftr" sz="quarter" idx="11"/>
          </p:nvPr>
        </p:nvSpPr>
        <p:spPr/>
        <p:txBody>
          <a:bodyPr/>
          <a:lstStyle/>
          <a:p>
            <a:r>
              <a:rPr lang="en-US"/>
              <a:t>Maura</a:t>
            </a:r>
          </a:p>
        </p:txBody>
      </p:sp>
    </p:spTree>
    <p:extLst>
      <p:ext uri="{BB962C8B-B14F-4D97-AF65-F5344CB8AC3E}">
        <p14:creationId xmlns:p14="http://schemas.microsoft.com/office/powerpoint/2010/main" val="1923728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90" name="Title 1"/>
          <p:cNvSpPr>
            <a:spLocks noGrp="1"/>
          </p:cNvSpPr>
          <p:nvPr>
            <p:ph type="title"/>
          </p:nvPr>
        </p:nvSpPr>
        <p:spPr/>
        <p:txBody>
          <a:bodyPr/>
          <a:lstStyle/>
          <a:p>
            <a:r>
              <a:rPr lang="en-US" altLang="en-US"/>
              <a:t>Attachment-Maturation Model</a:t>
            </a:r>
          </a:p>
        </p:txBody>
      </p:sp>
      <p:sp>
        <p:nvSpPr>
          <p:cNvPr id="114691" name="Content Placeholder 2"/>
          <p:cNvSpPr>
            <a:spLocks noGrp="1"/>
          </p:cNvSpPr>
          <p:nvPr>
            <p:ph idx="1"/>
          </p:nvPr>
        </p:nvSpPr>
        <p:spPr>
          <a:xfrm>
            <a:off x="838200" y="1600200"/>
            <a:ext cx="3124200" cy="4572000"/>
          </a:xfrm>
        </p:spPr>
        <p:txBody>
          <a:bodyPr/>
          <a:lstStyle/>
          <a:p>
            <a:r>
              <a:rPr lang="en-US" altLang="en-US" sz="2800" dirty="0"/>
              <a:t>Early menarche: insecure over-represented?</a:t>
            </a:r>
          </a:p>
          <a:p>
            <a:r>
              <a:rPr lang="en-US" altLang="en-US" sz="2800" dirty="0"/>
              <a:t>Is insecurity a better fit to certain environments?</a:t>
            </a:r>
          </a:p>
          <a:p>
            <a:endParaRPr lang="en-US" altLang="en-US" dirty="0"/>
          </a:p>
        </p:txBody>
      </p:sp>
      <p:sp>
        <p:nvSpPr>
          <p:cNvPr id="11469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Mattson</a:t>
            </a:r>
          </a:p>
        </p:txBody>
      </p:sp>
      <p:sp>
        <p:nvSpPr>
          <p:cNvPr id="114693" name="Slide Number Placeholder 4"/>
          <p:cNvSpPr>
            <a:spLocks noGrp="1"/>
          </p:cNvSpPr>
          <p:nvPr>
            <p:ph type="sldNum" sz="quarter" idx="12"/>
          </p:nvPr>
        </p:nvSpPr>
        <p:spPr>
          <a:xfrm>
            <a:off x="6858000" y="61722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marL="0" lvl="1" algn="r">
              <a:spcBef>
                <a:spcPct val="0"/>
              </a:spcBef>
              <a:buClrTx/>
              <a:buSzTx/>
              <a:buFontTx/>
              <a:buNone/>
            </a:pPr>
            <a:r>
              <a:rPr lang="en-US" altLang="en-US" sz="1800"/>
              <a:t>controlled for mother’s age of menarche</a:t>
            </a:r>
          </a:p>
          <a:p>
            <a:pPr>
              <a:spcBef>
                <a:spcPct val="0"/>
              </a:spcBef>
              <a:buClrTx/>
              <a:buSzTx/>
              <a:buFontTx/>
              <a:buNone/>
            </a:pPr>
            <a:endParaRPr lang="en-US" altLang="en-US" sz="1400"/>
          </a:p>
        </p:txBody>
      </p:sp>
      <p:pic>
        <p:nvPicPr>
          <p:cNvPr id="114694" name="Picture 2"/>
          <p:cNvPicPr>
            <a:picLocks noChangeAspect="1" noChangeArrowheads="1"/>
          </p:cNvPicPr>
          <p:nvPr/>
        </p:nvPicPr>
        <p:blipFill>
          <a:blip r:embed="rId3">
            <a:extLst>
              <a:ext uri="{28A0092B-C50C-407E-A947-70E740481C1C}">
                <a14:useLocalDpi xmlns:a14="http://schemas.microsoft.com/office/drawing/2010/main" val="0"/>
              </a:ext>
            </a:extLst>
          </a:blip>
          <a:srcRect l="4263" r="2946"/>
          <a:stretch>
            <a:fillRect/>
          </a:stretch>
        </p:blipFill>
        <p:spPr bwMode="auto">
          <a:xfrm>
            <a:off x="3886200" y="1600200"/>
            <a:ext cx="5257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Oval 11"/>
          <p:cNvSpPr>
            <a:spLocks noChangeArrowheads="1"/>
          </p:cNvSpPr>
          <p:nvPr/>
        </p:nvSpPr>
        <p:spPr bwMode="auto">
          <a:xfrm>
            <a:off x="4343400" y="2209800"/>
            <a:ext cx="1219200" cy="1752600"/>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endParaRPr lang="en-US" altLang="en-US"/>
          </a:p>
        </p:txBody>
      </p:sp>
      <p:sp>
        <p:nvSpPr>
          <p:cNvPr id="8" name="Rectangle 7"/>
          <p:cNvSpPr/>
          <p:nvPr/>
        </p:nvSpPr>
        <p:spPr>
          <a:xfrm>
            <a:off x="274638" y="5895975"/>
            <a:ext cx="3606800" cy="400050"/>
          </a:xfrm>
          <a:prstGeom prst="rect">
            <a:avLst/>
          </a:prstGeom>
        </p:spPr>
        <p:txBody>
          <a:bodyPr>
            <a:spAutoFit/>
          </a:bodyPr>
          <a:lstStyle/>
          <a:p>
            <a:pPr marL="342900" indent="-342900" algn="ctr">
              <a:spcBef>
                <a:spcPct val="20000"/>
              </a:spcBef>
              <a:buClr>
                <a:srgbClr val="B2B2B2"/>
              </a:buClr>
              <a:buSzPct val="75000"/>
              <a:defRPr/>
            </a:pPr>
            <a:r>
              <a:rPr lang="en-US" sz="2000" kern="0" dirty="0" err="1">
                <a:solidFill>
                  <a:srgbClr val="000000"/>
                </a:solidFill>
                <a:latin typeface="Times New Roman"/>
              </a:rPr>
              <a:t>Belsky</a:t>
            </a:r>
            <a:r>
              <a:rPr lang="en-US" sz="2000" kern="0" dirty="0">
                <a:solidFill>
                  <a:srgbClr val="000000"/>
                </a:solidFill>
                <a:latin typeface="Times New Roman"/>
              </a:rPr>
              <a:t>, </a:t>
            </a:r>
            <a:r>
              <a:rPr lang="en-US" sz="2000" kern="0" dirty="0" err="1">
                <a:solidFill>
                  <a:srgbClr val="000000"/>
                </a:solidFill>
                <a:latin typeface="Times New Roman"/>
              </a:rPr>
              <a:t>Houts</a:t>
            </a:r>
            <a:r>
              <a:rPr lang="en-US" sz="2000" kern="0" dirty="0">
                <a:solidFill>
                  <a:srgbClr val="000000"/>
                </a:solidFill>
                <a:latin typeface="Times New Roman"/>
              </a:rPr>
              <a:t>, &amp; </a:t>
            </a:r>
            <a:r>
              <a:rPr lang="en-US" sz="2000" kern="0" dirty="0" err="1">
                <a:solidFill>
                  <a:srgbClr val="000000"/>
                </a:solidFill>
                <a:latin typeface="Times New Roman"/>
              </a:rPr>
              <a:t>Fearon</a:t>
            </a:r>
            <a:r>
              <a:rPr lang="en-US" sz="2000" kern="0" dirty="0">
                <a:solidFill>
                  <a:srgbClr val="000000"/>
                </a:solidFill>
                <a:latin typeface="Times New Roman"/>
              </a:rPr>
              <a:t> 2010</a:t>
            </a:r>
          </a:p>
        </p:txBody>
      </p:sp>
    </p:spTree>
    <p:extLst>
      <p:ext uri="{BB962C8B-B14F-4D97-AF65-F5344CB8AC3E}">
        <p14:creationId xmlns:p14="http://schemas.microsoft.com/office/powerpoint/2010/main" val="862179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662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40178332-FB02-4D3B-A480-B83C3E6C1B34}" type="slidenum">
              <a:rPr lang="en-US" altLang="en-US" sz="1400" smtClean="0"/>
              <a:pPr>
                <a:spcBef>
                  <a:spcPct val="0"/>
                </a:spcBef>
                <a:buClrTx/>
                <a:buSzTx/>
                <a:buFontTx/>
                <a:buNone/>
              </a:pPr>
              <a:t>37</a:t>
            </a:fld>
            <a:endParaRPr lang="en-US" altLang="en-US" sz="1400"/>
          </a:p>
        </p:txBody>
      </p:sp>
      <p:sp>
        <p:nvSpPr>
          <p:cNvPr id="26628" name="Rectangle 2"/>
          <p:cNvSpPr>
            <a:spLocks noGrp="1" noChangeArrowheads="1"/>
          </p:cNvSpPr>
          <p:nvPr>
            <p:ph type="title"/>
          </p:nvPr>
        </p:nvSpPr>
        <p:spPr/>
        <p:txBody>
          <a:bodyPr/>
          <a:lstStyle/>
          <a:p>
            <a:r>
              <a:rPr lang="en-US" altLang="en-US" dirty="0"/>
              <a:t>Predicting attachment security</a:t>
            </a:r>
          </a:p>
        </p:txBody>
      </p:sp>
      <p:sp>
        <p:nvSpPr>
          <p:cNvPr id="26629" name="Rectangle 3"/>
          <p:cNvSpPr>
            <a:spLocks noGrp="1" noChangeArrowheads="1"/>
          </p:cNvSpPr>
          <p:nvPr>
            <p:ph type="body" idx="1"/>
          </p:nvPr>
        </p:nvSpPr>
        <p:spPr/>
        <p:txBody>
          <a:bodyPr/>
          <a:lstStyle/>
          <a:p>
            <a:r>
              <a:rPr lang="en-US" altLang="en-US" dirty="0"/>
              <a:t>Most infants are attached but only 2/3 of infants are typically securely attached.</a:t>
            </a:r>
          </a:p>
          <a:p>
            <a:r>
              <a:rPr lang="en-US" altLang="en-US" dirty="0">
                <a:solidFill>
                  <a:srgbClr val="000000"/>
                </a:solidFill>
              </a:rPr>
              <a:t>There is strong but limited experimental evidence and extensive evidence from meta-analyses that caregiver sensitivity predicts secure attachment</a:t>
            </a:r>
          </a:p>
        </p:txBody>
      </p:sp>
    </p:spTree>
    <p:extLst>
      <p:ext uri="{BB962C8B-B14F-4D97-AF65-F5344CB8AC3E}">
        <p14:creationId xmlns:p14="http://schemas.microsoft.com/office/powerpoint/2010/main" val="25959520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Messinger</a:t>
            </a:r>
          </a:p>
        </p:txBody>
      </p:sp>
      <p:sp>
        <p:nvSpPr>
          <p:cNvPr id="2765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91969983-177E-44B7-BC85-6533F3024FF8}" type="slidenum">
              <a:rPr lang="en-US" altLang="en-US" sz="1400" smtClean="0"/>
              <a:pPr>
                <a:spcBef>
                  <a:spcPct val="0"/>
                </a:spcBef>
                <a:buClrTx/>
                <a:buSzTx/>
                <a:buFontTx/>
                <a:buNone/>
              </a:pPr>
              <a:t>38</a:t>
            </a:fld>
            <a:endParaRPr lang="en-US" altLang="en-US" sz="1400"/>
          </a:p>
        </p:txBody>
      </p:sp>
      <p:sp>
        <p:nvSpPr>
          <p:cNvPr id="27652" name="Rectangle 3074"/>
          <p:cNvSpPr>
            <a:spLocks noGrp="1" noChangeArrowheads="1"/>
          </p:cNvSpPr>
          <p:nvPr>
            <p:ph type="title"/>
          </p:nvPr>
        </p:nvSpPr>
        <p:spPr/>
        <p:txBody>
          <a:bodyPr>
            <a:normAutofit/>
          </a:bodyPr>
          <a:lstStyle/>
          <a:p>
            <a:r>
              <a:rPr lang="en-US" altLang="en-US" dirty="0"/>
              <a:t>Evidence for care-giving effects</a:t>
            </a:r>
          </a:p>
        </p:txBody>
      </p:sp>
      <p:sp>
        <p:nvSpPr>
          <p:cNvPr id="27653" name="Rectangle 3075"/>
          <p:cNvSpPr>
            <a:spLocks noGrp="1" noChangeArrowheads="1"/>
          </p:cNvSpPr>
          <p:nvPr>
            <p:ph type="body" idx="1"/>
          </p:nvPr>
        </p:nvSpPr>
        <p:spPr/>
        <p:txBody>
          <a:bodyPr/>
          <a:lstStyle/>
          <a:p>
            <a:r>
              <a:rPr lang="en-US" altLang="en-US" dirty="0"/>
              <a:t>Experimental </a:t>
            </a:r>
          </a:p>
          <a:p>
            <a:pPr lvl="1"/>
            <a:r>
              <a:rPr lang="en-US" altLang="en-US" dirty="0"/>
              <a:t>Irritable infants</a:t>
            </a:r>
          </a:p>
          <a:p>
            <a:pPr lvl="1"/>
            <a:r>
              <a:rPr lang="en-US" altLang="en-US" dirty="0" err="1"/>
              <a:t>Snugglies</a:t>
            </a:r>
            <a:endParaRPr lang="en-US" altLang="en-US" dirty="0"/>
          </a:p>
          <a:p>
            <a:r>
              <a:rPr lang="en-US" altLang="en-US" dirty="0"/>
              <a:t>Observational 	</a:t>
            </a:r>
          </a:p>
          <a:p>
            <a:pPr lvl="1"/>
            <a:r>
              <a:rPr lang="en-US" altLang="en-US" dirty="0"/>
              <a:t>Meta-analysis of quasi-experiments</a:t>
            </a:r>
          </a:p>
        </p:txBody>
      </p:sp>
    </p:spTree>
    <p:extLst>
      <p:ext uri="{BB962C8B-B14F-4D97-AF65-F5344CB8AC3E}">
        <p14:creationId xmlns:p14="http://schemas.microsoft.com/office/powerpoint/2010/main" val="120789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6349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F8DE3B83-A822-4378-934D-7EBE5721A195}" type="slidenum">
              <a:rPr lang="en-US" altLang="en-US" sz="1400" smtClean="0"/>
              <a:pPr>
                <a:spcBef>
                  <a:spcPct val="0"/>
                </a:spcBef>
                <a:buClrTx/>
                <a:buSzTx/>
                <a:buFontTx/>
                <a:buNone/>
              </a:pPr>
              <a:t>39</a:t>
            </a:fld>
            <a:endParaRPr lang="en-US" altLang="en-US" sz="1400"/>
          </a:p>
        </p:txBody>
      </p:sp>
      <p:sp>
        <p:nvSpPr>
          <p:cNvPr id="63492" name="Rectangle 2"/>
          <p:cNvSpPr>
            <a:spLocks noGrp="1" noChangeArrowheads="1"/>
          </p:cNvSpPr>
          <p:nvPr>
            <p:ph type="title"/>
          </p:nvPr>
        </p:nvSpPr>
        <p:spPr/>
        <p:txBody>
          <a:bodyPr>
            <a:normAutofit/>
          </a:bodyPr>
          <a:lstStyle/>
          <a:p>
            <a:r>
              <a:rPr lang="en-US" altLang="en-US" sz="4000" dirty="0"/>
              <a:t>Experiment: Snuggly Effect!</a:t>
            </a:r>
          </a:p>
        </p:txBody>
      </p:sp>
      <p:sp>
        <p:nvSpPr>
          <p:cNvPr id="63493" name="Rectangle 3"/>
          <p:cNvSpPr>
            <a:spLocks noGrp="1" noChangeArrowheads="1"/>
          </p:cNvSpPr>
          <p:nvPr>
            <p:ph type="body" idx="1"/>
          </p:nvPr>
        </p:nvSpPr>
        <p:spPr/>
        <p:txBody>
          <a:bodyPr/>
          <a:lstStyle/>
          <a:p>
            <a:pPr>
              <a:lnSpc>
                <a:spcPct val="90000"/>
              </a:lnSpc>
            </a:pPr>
            <a:r>
              <a:rPr lang="en-US" altLang="en-US" sz="2800"/>
              <a:t>49 low-socioeconomic status (SES) mothers of newborn infants </a:t>
            </a:r>
          </a:p>
          <a:p>
            <a:pPr>
              <a:lnSpc>
                <a:spcPct val="90000"/>
              </a:lnSpc>
            </a:pPr>
            <a:r>
              <a:rPr lang="en-US" altLang="en-US" sz="2800"/>
              <a:t>Given soft baby carriers (more physical contact) or infant seats (less contact). </a:t>
            </a:r>
          </a:p>
          <a:p>
            <a:pPr>
              <a:lnSpc>
                <a:spcPct val="90000"/>
              </a:lnSpc>
            </a:pPr>
            <a:r>
              <a:rPr lang="en-US" altLang="en-US" sz="2800"/>
              <a:t>More experimental (83%) than control infants (38%) were securely attached at 13 mo. </a:t>
            </a:r>
          </a:p>
          <a:p>
            <a:pPr lvl="1">
              <a:lnSpc>
                <a:spcPct val="90000"/>
              </a:lnSpc>
            </a:pPr>
            <a:r>
              <a:rPr lang="en-US" altLang="en-US" sz="2400"/>
              <a:t>3.5 mo, mothers in the experimental group were more contingently responsive than control mothers to their infants' vocalizations. </a:t>
            </a:r>
          </a:p>
          <a:p>
            <a:pPr>
              <a:lnSpc>
                <a:spcPct val="90000"/>
              </a:lnSpc>
            </a:pPr>
            <a:r>
              <a:rPr lang="en-US" altLang="en-US" sz="2800"/>
              <a:t>Low cost experimentally-validated intervention?</a:t>
            </a:r>
          </a:p>
          <a:p>
            <a:pPr lvl="4">
              <a:lnSpc>
                <a:spcPct val="90000"/>
              </a:lnSpc>
            </a:pPr>
            <a:r>
              <a:rPr lang="en-US" altLang="en-US" sz="1000">
                <a:latin typeface="Times" panose="02020603050405020304" pitchFamily="18" charset="0"/>
                <a:cs typeface="Times New Roman" panose="02020603050405020304" pitchFamily="18" charset="0"/>
              </a:rPr>
              <a:t>Anisfeld, Casper, Nozyce, &amp; Cunningham (1990). Does infant carrying promote attachment? An experimental study of the effects of increased physical contact on the development of attachment. </a:t>
            </a:r>
            <a:r>
              <a:rPr lang="en-US" altLang="en-US" sz="1000" i="1">
                <a:latin typeface="Times" panose="02020603050405020304" pitchFamily="18" charset="0"/>
                <a:cs typeface="Times New Roman" panose="02020603050405020304" pitchFamily="18" charset="0"/>
              </a:rPr>
              <a:t>Child Development, 61</a:t>
            </a:r>
            <a:r>
              <a:rPr lang="en-US" altLang="en-US" sz="1000">
                <a:latin typeface="Times" panose="02020603050405020304" pitchFamily="18" charset="0"/>
                <a:cs typeface="Times New Roman" panose="02020603050405020304" pitchFamily="18" charset="0"/>
              </a:rPr>
              <a:t>(5), 1617-1627.</a:t>
            </a:r>
            <a:r>
              <a:rPr lang="en-US" altLang="en-US" sz="1000">
                <a:latin typeface="Arial" panose="020B0604020202020204" pitchFamily="34" charset="0"/>
              </a:rPr>
              <a:t> </a:t>
            </a:r>
          </a:p>
        </p:txBody>
      </p:sp>
    </p:spTree>
    <p:extLst>
      <p:ext uri="{BB962C8B-B14F-4D97-AF65-F5344CB8AC3E}">
        <p14:creationId xmlns:p14="http://schemas.microsoft.com/office/powerpoint/2010/main" val="237649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5939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9B4D492C-2EDD-4D15-B5C2-59ACB9A53370}" type="slidenum">
              <a:rPr lang="en-US" altLang="en-US" sz="1400" smtClean="0"/>
              <a:pPr>
                <a:spcBef>
                  <a:spcPct val="0"/>
                </a:spcBef>
                <a:buClrTx/>
                <a:buSzTx/>
                <a:buFontTx/>
                <a:buNone/>
              </a:pPr>
              <a:t>40</a:t>
            </a:fld>
            <a:endParaRPr lang="en-US" altLang="en-US" sz="1400"/>
          </a:p>
        </p:txBody>
      </p:sp>
      <p:sp>
        <p:nvSpPr>
          <p:cNvPr id="59396" name="Rectangle 2"/>
          <p:cNvSpPr>
            <a:spLocks noGrp="1" noChangeArrowheads="1"/>
          </p:cNvSpPr>
          <p:nvPr>
            <p:ph type="title"/>
          </p:nvPr>
        </p:nvSpPr>
        <p:spPr/>
        <p:txBody>
          <a:bodyPr>
            <a:normAutofit/>
          </a:bodyPr>
          <a:lstStyle/>
          <a:p>
            <a:r>
              <a:rPr lang="en-US" altLang="en-US" dirty="0"/>
              <a:t>Experiment: Sensitivity training</a:t>
            </a:r>
          </a:p>
        </p:txBody>
      </p:sp>
      <p:sp>
        <p:nvSpPr>
          <p:cNvPr id="59397" name="Rectangle 3"/>
          <p:cNvSpPr>
            <a:spLocks noGrp="1" noChangeArrowheads="1"/>
          </p:cNvSpPr>
          <p:nvPr>
            <p:ph type="body" idx="1"/>
          </p:nvPr>
        </p:nvSpPr>
        <p:spPr/>
        <p:txBody>
          <a:bodyPr/>
          <a:lstStyle/>
          <a:p>
            <a:r>
              <a:rPr lang="en-US" altLang="en-US"/>
              <a:t>100 irritable, low-SES Dutch infants </a:t>
            </a:r>
          </a:p>
          <a:p>
            <a:r>
              <a:rPr lang="en-US" altLang="en-US"/>
              <a:t>50 mothers in experimental group </a:t>
            </a:r>
          </a:p>
          <a:p>
            <a:pPr lvl="1"/>
            <a:r>
              <a:rPr lang="en-US" altLang="en-US"/>
              <a:t>receive 3 home visits to foster “contingent, consistent, and appropriate responses to + and - infant signals”</a:t>
            </a:r>
          </a:p>
          <a:p>
            <a:r>
              <a:rPr lang="en-US" altLang="en-US"/>
              <a:t>50 control mothers are observed only </a:t>
            </a:r>
          </a:p>
        </p:txBody>
      </p:sp>
    </p:spTree>
    <p:extLst>
      <p:ext uri="{BB962C8B-B14F-4D97-AF65-F5344CB8AC3E}">
        <p14:creationId xmlns:p14="http://schemas.microsoft.com/office/powerpoint/2010/main" val="4230190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6144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D5E2D116-E1F0-451C-ADDD-8F5F17474D73}" type="slidenum">
              <a:rPr lang="en-US" altLang="en-US" sz="1400" smtClean="0"/>
              <a:pPr>
                <a:spcBef>
                  <a:spcPct val="0"/>
                </a:spcBef>
                <a:buClrTx/>
                <a:buSzTx/>
                <a:buFontTx/>
                <a:buNone/>
              </a:pPr>
              <a:t>41</a:t>
            </a:fld>
            <a:endParaRPr lang="en-US" altLang="en-US" sz="1400"/>
          </a:p>
        </p:txBody>
      </p:sp>
      <p:sp>
        <p:nvSpPr>
          <p:cNvPr id="61444" name="Rectangle 2"/>
          <p:cNvSpPr>
            <a:spLocks noGrp="1" noChangeArrowheads="1"/>
          </p:cNvSpPr>
          <p:nvPr>
            <p:ph type="title"/>
          </p:nvPr>
        </p:nvSpPr>
        <p:spPr/>
        <p:txBody>
          <a:bodyPr/>
          <a:lstStyle/>
          <a:p>
            <a:r>
              <a:rPr lang="en-US" altLang="en-US"/>
              <a:t>Results</a:t>
            </a:r>
          </a:p>
        </p:txBody>
      </p:sp>
      <p:sp>
        <p:nvSpPr>
          <p:cNvPr id="61445" name="Rectangle 3"/>
          <p:cNvSpPr>
            <a:spLocks noGrp="1" noChangeArrowheads="1"/>
          </p:cNvSpPr>
          <p:nvPr>
            <p:ph type="body" idx="1"/>
          </p:nvPr>
        </p:nvSpPr>
        <p:spPr>
          <a:xfrm>
            <a:off x="685800" y="1981200"/>
            <a:ext cx="8001000" cy="4114800"/>
          </a:xfrm>
        </p:spPr>
        <p:txBody>
          <a:bodyPr/>
          <a:lstStyle/>
          <a:p>
            <a:r>
              <a:rPr lang="en-US" altLang="en-US" sz="2800" dirty="0"/>
              <a:t>Experimental infants 36/50 (72%) secure</a:t>
            </a:r>
          </a:p>
          <a:p>
            <a:r>
              <a:rPr lang="en-US" altLang="en-US" sz="2800" dirty="0"/>
              <a:t>Control infants: 16/50 (32%) secure</a:t>
            </a:r>
          </a:p>
          <a:p>
            <a:r>
              <a:rPr lang="en-US" altLang="en-US" sz="2800" dirty="0"/>
              <a:t>Sensitivity training for mother decreases rates of insecurity among irritable infants</a:t>
            </a:r>
          </a:p>
          <a:p>
            <a:r>
              <a:rPr lang="en-US" altLang="en-US" sz="2800" dirty="0"/>
              <a:t>Meta-analysis of intervention studies showed a moderately large effect size, d = .48</a:t>
            </a:r>
          </a:p>
          <a:p>
            <a:pPr lvl="1"/>
            <a:r>
              <a:rPr lang="en-US" altLang="en-US" sz="2400" dirty="0"/>
              <a:t>Van den Boom</a:t>
            </a:r>
          </a:p>
        </p:txBody>
      </p:sp>
    </p:spTree>
    <p:extLst>
      <p:ext uri="{BB962C8B-B14F-4D97-AF65-F5344CB8AC3E}">
        <p14:creationId xmlns:p14="http://schemas.microsoft.com/office/powerpoint/2010/main" val="411400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Messinger</a:t>
            </a:r>
          </a:p>
        </p:txBody>
      </p:sp>
      <p:sp>
        <p:nvSpPr>
          <p:cNvPr id="4096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244190F4-BAFE-469C-BDE2-A83340F763BA}" type="slidenum">
              <a:rPr lang="en-US" altLang="en-US" sz="1400" smtClean="0"/>
              <a:pPr>
                <a:spcBef>
                  <a:spcPct val="0"/>
                </a:spcBef>
                <a:buClrTx/>
                <a:buSzTx/>
                <a:buFontTx/>
                <a:buNone/>
              </a:pPr>
              <a:t>42</a:t>
            </a:fld>
            <a:endParaRPr lang="en-US" altLang="en-US" sz="1400"/>
          </a:p>
        </p:txBody>
      </p:sp>
      <p:sp>
        <p:nvSpPr>
          <p:cNvPr id="40964" name="Rectangle 2"/>
          <p:cNvSpPr>
            <a:spLocks noGrp="1" noChangeArrowheads="1"/>
          </p:cNvSpPr>
          <p:nvPr>
            <p:ph type="title"/>
          </p:nvPr>
        </p:nvSpPr>
        <p:spPr/>
        <p:txBody>
          <a:bodyPr>
            <a:normAutofit fontScale="90000"/>
          </a:bodyPr>
          <a:lstStyle/>
          <a:p>
            <a:r>
              <a:rPr lang="en-US" altLang="en-US" dirty="0"/>
              <a:t>Observational Meta-analysis:</a:t>
            </a:r>
            <a:br>
              <a:rPr lang="en-US" altLang="en-US" dirty="0"/>
            </a:br>
            <a:r>
              <a:rPr lang="en-US" altLang="en-US" dirty="0"/>
              <a:t>Sensitivity Studies Only</a:t>
            </a:r>
          </a:p>
        </p:txBody>
      </p:sp>
      <p:sp>
        <p:nvSpPr>
          <p:cNvPr id="40965" name="Rectangle 3"/>
          <p:cNvSpPr>
            <a:spLocks noGrp="1" noChangeArrowheads="1"/>
          </p:cNvSpPr>
          <p:nvPr>
            <p:ph type="body" idx="1"/>
          </p:nvPr>
        </p:nvSpPr>
        <p:spPr/>
        <p:txBody>
          <a:bodyPr/>
          <a:lstStyle/>
          <a:p>
            <a:r>
              <a:rPr lang="en-US" altLang="en-US" dirty="0"/>
              <a:t>Perceive signals accurately and respond promptly and appropriately</a:t>
            </a:r>
          </a:p>
          <a:p>
            <a:pPr lvl="1"/>
            <a:r>
              <a:rPr lang="en-US" altLang="en-US" dirty="0"/>
              <a:t>22% (</a:t>
            </a:r>
            <a:r>
              <a:rPr lang="en-US" altLang="en-US" i="1" dirty="0"/>
              <a:t>r</a:t>
            </a:r>
            <a:r>
              <a:rPr lang="en-US" altLang="en-US" dirty="0"/>
              <a:t> = .22), 7,223 infants in 123 comparisons</a:t>
            </a:r>
          </a:p>
          <a:p>
            <a:r>
              <a:rPr lang="en-US" altLang="en-US" dirty="0"/>
              <a:t>Original Ainsworth subscale</a:t>
            </a:r>
          </a:p>
          <a:p>
            <a:pPr lvl="1"/>
            <a:r>
              <a:rPr lang="en-US" altLang="en-US" dirty="0"/>
              <a:t>24% (r = .24), 837 infants in subset of 16 studies</a:t>
            </a:r>
          </a:p>
          <a:p>
            <a:pPr lvl="1"/>
            <a:r>
              <a:rPr lang="en-US" altLang="en-US" dirty="0"/>
              <a:t>Socioeconomic class is a moderator</a:t>
            </a:r>
          </a:p>
          <a:p>
            <a:pPr lvl="2"/>
            <a:r>
              <a:rPr lang="en-US" altLang="en-US" dirty="0"/>
              <a:t>Middle (r = .27); lower (r = .15)</a:t>
            </a:r>
          </a:p>
        </p:txBody>
      </p:sp>
      <p:sp>
        <p:nvSpPr>
          <p:cNvPr id="2" name="Rectangle 1"/>
          <p:cNvSpPr/>
          <p:nvPr/>
        </p:nvSpPr>
        <p:spPr>
          <a:xfrm>
            <a:off x="4114800" y="5301373"/>
            <a:ext cx="4572000" cy="1477328"/>
          </a:xfrm>
          <a:prstGeom prst="rect">
            <a:avLst/>
          </a:prstGeom>
        </p:spPr>
        <p:txBody>
          <a:bodyPr>
            <a:spAutoFit/>
          </a:bodyPr>
          <a:lstStyle/>
          <a:p>
            <a:r>
              <a:rPr lang="en-US" u="sng" dirty="0">
                <a:solidFill>
                  <a:srgbClr val="0000FF"/>
                </a:solidFill>
                <a:latin typeface="Arial" panose="020B0604020202020204" pitchFamily="34" charset="0"/>
                <a:hlinkClick r:id="rId3"/>
              </a:rPr>
              <a:t>De Wolff, M., &amp; van </a:t>
            </a:r>
            <a:r>
              <a:rPr lang="en-US" u="sng" dirty="0" err="1">
                <a:solidFill>
                  <a:srgbClr val="0000FF"/>
                </a:solidFill>
                <a:latin typeface="Arial" panose="020B0604020202020204" pitchFamily="34" charset="0"/>
                <a:hlinkClick r:id="rId3"/>
              </a:rPr>
              <a:t>Ijzendoorn</a:t>
            </a:r>
            <a:r>
              <a:rPr lang="en-US" u="sng" dirty="0">
                <a:solidFill>
                  <a:srgbClr val="0000FF"/>
                </a:solidFill>
                <a:latin typeface="Arial" panose="020B0604020202020204" pitchFamily="34" charset="0"/>
                <a:hlinkClick r:id="rId3"/>
              </a:rPr>
              <a:t>, M. H. (1997). Sensitivity and attachment: A meta-analysis on parental antecedents of infant attachment. </a:t>
            </a:r>
            <a:r>
              <a:rPr lang="en-US" i="1" u="sng" dirty="0">
                <a:solidFill>
                  <a:srgbClr val="0000FF"/>
                </a:solidFill>
                <a:latin typeface="Arial" panose="020B0604020202020204" pitchFamily="34" charset="0"/>
                <a:hlinkClick r:id="rId3"/>
              </a:rPr>
              <a:t>Child Development, 68</a:t>
            </a:r>
            <a:r>
              <a:rPr lang="en-US" u="sng" dirty="0">
                <a:solidFill>
                  <a:srgbClr val="0000FF"/>
                </a:solidFill>
                <a:latin typeface="Arial" panose="020B0604020202020204" pitchFamily="34" charset="0"/>
                <a:hlinkClick r:id="rId3"/>
              </a:rPr>
              <a:t>(4), 571-591.</a:t>
            </a:r>
            <a:endParaRPr lang="en-US" dirty="0"/>
          </a:p>
        </p:txBody>
      </p:sp>
    </p:spTree>
    <p:extLst>
      <p:ext uri="{BB962C8B-B14F-4D97-AF65-F5344CB8AC3E}">
        <p14:creationId xmlns:p14="http://schemas.microsoft.com/office/powerpoint/2010/main" val="22405113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B0611-AF39-2662-ACF3-24B3057120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1F1BD4-0FF8-3122-3F5D-D27CB2547FC6}"/>
              </a:ext>
            </a:extLst>
          </p:cNvPr>
          <p:cNvSpPr>
            <a:spLocks noGrp="1"/>
          </p:cNvSpPr>
          <p:nvPr>
            <p:ph idx="1"/>
          </p:nvPr>
        </p:nvSpPr>
        <p:spPr/>
        <p:txBody>
          <a:bodyPr>
            <a:normAutofit fontScale="40000" lnSpcReduction="20000"/>
          </a:bodyPr>
          <a:lstStyle/>
          <a:p>
            <a:endParaRPr lang="en-US" dirty="0"/>
          </a:p>
          <a:p>
            <a:endParaRPr lang="en-US" dirty="0"/>
          </a:p>
          <a:p>
            <a:endParaRPr lang="en-US" dirty="0"/>
          </a:p>
          <a:p>
            <a:endParaRPr lang="en-US" dirty="0"/>
          </a:p>
          <a:p>
            <a:endParaRPr lang="en-US"/>
          </a:p>
          <a:p>
            <a:endParaRPr lang="en-US" dirty="0"/>
          </a:p>
          <a:p>
            <a:r>
              <a:rPr lang="en-US" dirty="0">
                <a:effectLst/>
                <a:latin typeface="Times New Roman" panose="02020603050405020304" pitchFamily="18" charset="0"/>
              </a:rPr>
              <a:t>Sensitive caregiving behavior, which involves the ability to notice, interpret, and quickly respond to a</a:t>
            </a:r>
            <a:br>
              <a:rPr lang="en-US" dirty="0"/>
            </a:br>
            <a:r>
              <a:rPr lang="en-US" dirty="0">
                <a:effectLst/>
                <a:latin typeface="Times New Roman" panose="02020603050405020304" pitchFamily="18" charset="0"/>
              </a:rPr>
              <a:t>child</a:t>
            </a:r>
            <a:r>
              <a:rPr lang="en-US" dirty="0">
                <a:effectLst/>
                <a:latin typeface="Arial" panose="020B0604020202020204" pitchFamily="34" charset="0"/>
              </a:rPr>
              <a:t>’</a:t>
            </a:r>
            <a:r>
              <a:rPr lang="en-US" dirty="0">
                <a:effectLst/>
                <a:latin typeface="Times New Roman" panose="02020603050405020304" pitchFamily="18" charset="0"/>
              </a:rPr>
              <a:t>s signals of need and/or interest, is a central determinant of secure child</a:t>
            </a:r>
            <a:r>
              <a:rPr lang="en-US" dirty="0">
                <a:effectLst/>
                <a:latin typeface="Arial" panose="020B0604020202020204" pitchFamily="34" charset="0"/>
              </a:rPr>
              <a:t>–</a:t>
            </a:r>
            <a:r>
              <a:rPr lang="en-US" dirty="0">
                <a:effectLst/>
                <a:latin typeface="Times New Roman" panose="02020603050405020304" pitchFamily="18" charset="0"/>
              </a:rPr>
              <a:t>caregiver attachment. Yet,</a:t>
            </a:r>
            <a:br>
              <a:rPr lang="en-US" dirty="0"/>
            </a:br>
            <a:r>
              <a:rPr lang="en-US" dirty="0">
                <a:effectLst/>
                <a:latin typeface="Times New Roman" panose="02020603050405020304" pitchFamily="18" charset="0"/>
              </a:rPr>
              <a:t>signi</a:t>
            </a:r>
            <a:r>
              <a:rPr lang="en-US" dirty="0">
                <a:effectLst/>
                <a:latin typeface="Courier New" panose="02070309020205020404" pitchFamily="49" charset="0"/>
              </a:rPr>
              <a:t>fi</a:t>
            </a:r>
            <a:r>
              <a:rPr lang="en-US" dirty="0">
                <a:effectLst/>
                <a:latin typeface="Times New Roman" panose="02020603050405020304" pitchFamily="18" charset="0"/>
              </a:rPr>
              <a:t>cant heterogeneity in effect sizes exists across the literature, and sources of heterogeneity have yet</a:t>
            </a:r>
            <a:br>
              <a:rPr lang="en-US" dirty="0"/>
            </a:br>
            <a:r>
              <a:rPr lang="en-US" dirty="0">
                <a:effectLst/>
                <a:latin typeface="Times New Roman" panose="02020603050405020304" pitchFamily="18" charset="0"/>
              </a:rPr>
              <a:t>to be explained. For all child</a:t>
            </a:r>
            <a:r>
              <a:rPr lang="en-US" dirty="0">
                <a:effectLst/>
                <a:latin typeface="Arial" panose="020B0604020202020204" pitchFamily="34" charset="0"/>
              </a:rPr>
              <a:t>–</a:t>
            </a:r>
            <a:r>
              <a:rPr lang="en-US" dirty="0">
                <a:effectLst/>
                <a:latin typeface="Times New Roman" panose="02020603050405020304" pitchFamily="18" charset="0"/>
              </a:rPr>
              <a:t>caregiver dyads, there was a signi</a:t>
            </a:r>
            <a:r>
              <a:rPr lang="en-US" dirty="0">
                <a:effectLst/>
                <a:latin typeface="Courier New" panose="02070309020205020404" pitchFamily="49" charset="0"/>
              </a:rPr>
              <a:t>fi</a:t>
            </a:r>
            <a:r>
              <a:rPr lang="en-US" dirty="0">
                <a:effectLst/>
                <a:latin typeface="Times New Roman" panose="02020603050405020304" pitchFamily="18" charset="0"/>
              </a:rPr>
              <a:t>cant and positive pooled association</a:t>
            </a:r>
            <a:br>
              <a:rPr lang="en-US" dirty="0"/>
            </a:br>
            <a:r>
              <a:rPr lang="en-US" dirty="0">
                <a:effectLst/>
                <a:latin typeface="Times New Roman" panose="02020603050405020304" pitchFamily="18" charset="0"/>
              </a:rPr>
              <a:t>between caregiver sensitivity and parent</a:t>
            </a:r>
            <a:r>
              <a:rPr lang="en-US" dirty="0">
                <a:effectLst/>
                <a:latin typeface="Arial" panose="020B0604020202020204" pitchFamily="34" charset="0"/>
              </a:rPr>
              <a:t>–</a:t>
            </a:r>
            <a:r>
              <a:rPr lang="en-US" dirty="0">
                <a:effectLst/>
                <a:latin typeface="Times New Roman" panose="02020603050405020304" pitchFamily="18" charset="0"/>
              </a:rPr>
              <a:t>child attachment (r </a:t>
            </a:r>
            <a:r>
              <a:rPr lang="en-US" dirty="0">
                <a:effectLst/>
                <a:latin typeface="Arial" panose="020B0604020202020204" pitchFamily="34" charset="0"/>
              </a:rPr>
              <a:t>= </a:t>
            </a:r>
            <a:r>
              <a:rPr lang="en-US" dirty="0">
                <a:effectLst/>
                <a:latin typeface="Times New Roman" panose="02020603050405020304" pitchFamily="18" charset="0"/>
              </a:rPr>
              <a:t>.25, 95% CI [.22, .28], k </a:t>
            </a:r>
            <a:r>
              <a:rPr lang="en-US" dirty="0">
                <a:effectLst/>
                <a:latin typeface="Arial" panose="020B0604020202020204" pitchFamily="34" charset="0"/>
              </a:rPr>
              <a:t>= </a:t>
            </a:r>
            <a:r>
              <a:rPr lang="en-US" dirty="0">
                <a:effectLst/>
                <a:latin typeface="Times New Roman" panose="02020603050405020304" pitchFamily="18" charset="0"/>
              </a:rPr>
              <a:t>174, 230 effect</a:t>
            </a:r>
            <a:br>
              <a:rPr lang="en-US" dirty="0"/>
            </a:br>
            <a:r>
              <a:rPr lang="en-US" dirty="0">
                <a:effectLst/>
                <a:latin typeface="Times New Roman" panose="02020603050405020304" pitchFamily="18" charset="0"/>
              </a:rPr>
              <a:t>sizes, N </a:t>
            </a:r>
            <a:r>
              <a:rPr lang="en-US" dirty="0">
                <a:effectLst/>
                <a:latin typeface="Arial" panose="020B0604020202020204" pitchFamily="34" charset="0"/>
              </a:rPr>
              <a:t>= </a:t>
            </a:r>
            <a:r>
              <a:rPr lang="en-US" dirty="0">
                <a:effectLst/>
                <a:latin typeface="Times New Roman" panose="02020603050405020304" pitchFamily="18" charset="0"/>
              </a:rPr>
              <a:t>22,914). We also found a positive association between maternal sensitivity and child</a:t>
            </a:r>
            <a:br>
              <a:rPr lang="en-US" dirty="0"/>
            </a:br>
            <a:r>
              <a:rPr lang="en-US" dirty="0">
                <a:effectLst/>
                <a:latin typeface="Times New Roman" panose="02020603050405020304" pitchFamily="18" charset="0"/>
              </a:rPr>
              <a:t>attachment security (r </a:t>
            </a:r>
            <a:r>
              <a:rPr lang="en-US" dirty="0">
                <a:effectLst/>
                <a:latin typeface="Arial" panose="020B0604020202020204" pitchFamily="34" charset="0"/>
              </a:rPr>
              <a:t>= </a:t>
            </a:r>
            <a:r>
              <a:rPr lang="en-US" dirty="0">
                <a:effectLst/>
                <a:latin typeface="Times New Roman" panose="02020603050405020304" pitchFamily="18" charset="0"/>
              </a:rPr>
              <a:t>.26, 95% CI [.22, .29], k </a:t>
            </a:r>
            <a:r>
              <a:rPr lang="en-US" dirty="0">
                <a:effectLst/>
                <a:latin typeface="Arial" panose="020B0604020202020204" pitchFamily="34" charset="0"/>
              </a:rPr>
              <a:t>= </a:t>
            </a:r>
            <a:r>
              <a:rPr lang="en-US" dirty="0">
                <a:effectLst/>
                <a:latin typeface="Times New Roman" panose="02020603050405020304" pitchFamily="18" charset="0"/>
              </a:rPr>
              <a:t>159, 202 effect sizes, N </a:t>
            </a:r>
            <a:r>
              <a:rPr lang="en-US" dirty="0">
                <a:effectLst/>
                <a:latin typeface="Arial" panose="020B0604020202020204" pitchFamily="34" charset="0"/>
              </a:rPr>
              <a:t>= </a:t>
            </a:r>
            <a:r>
              <a:rPr lang="en-US" dirty="0">
                <a:effectLst/>
                <a:latin typeface="Times New Roman" panose="02020603050405020304" pitchFamily="18" charset="0"/>
              </a:rPr>
              <a:t>21,483), which was</a:t>
            </a:r>
            <a:br>
              <a:rPr lang="en-US" dirty="0"/>
            </a:br>
            <a:r>
              <a:rPr lang="en-US" dirty="0">
                <a:effectLst/>
                <a:latin typeface="Times New Roman" panose="02020603050405020304" pitchFamily="18" charset="0"/>
              </a:rPr>
              <a:t>equivalent in magnitude to paternal sensitivity and child attachment security (r </a:t>
            </a:r>
            <a:r>
              <a:rPr lang="en-US" dirty="0">
                <a:effectLst/>
                <a:latin typeface="Arial" panose="020B0604020202020204" pitchFamily="34" charset="0"/>
              </a:rPr>
              <a:t>= </a:t>
            </a:r>
            <a:r>
              <a:rPr lang="en-US" dirty="0">
                <a:effectLst/>
                <a:latin typeface="Times New Roman" panose="02020603050405020304" pitchFamily="18" charset="0"/>
              </a:rPr>
              <a:t>.21, 95% CI [.14, 27], k</a:t>
            </a:r>
            <a:br>
              <a:rPr lang="en-US" dirty="0"/>
            </a:br>
            <a:r>
              <a:rPr lang="en-US" dirty="0">
                <a:effectLst/>
                <a:latin typeface="Arial" panose="020B0604020202020204" pitchFamily="34" charset="0"/>
              </a:rPr>
              <a:t>= </a:t>
            </a:r>
            <a:r>
              <a:rPr lang="en-US" dirty="0">
                <a:effectLst/>
                <a:latin typeface="Times New Roman" panose="02020603050405020304" pitchFamily="18" charset="0"/>
              </a:rPr>
              <a:t>22, 23 effect sizes, N </a:t>
            </a:r>
            <a:r>
              <a:rPr lang="en-US" dirty="0">
                <a:effectLst/>
                <a:latin typeface="Arial" panose="020B0604020202020204" pitchFamily="34" charset="0"/>
              </a:rPr>
              <a:t>= </a:t>
            </a:r>
            <a:r>
              <a:rPr lang="en-US" dirty="0">
                <a:effectLst/>
                <a:latin typeface="Times New Roman" panose="02020603050405020304" pitchFamily="18" charset="0"/>
              </a:rPr>
              <a:t>1,626). Maternal sensitivity was also negatively associated with all three</a:t>
            </a:r>
            <a:br>
              <a:rPr lang="en-US" dirty="0"/>
            </a:br>
            <a:r>
              <a:rPr lang="en-US" dirty="0">
                <a:effectLst/>
                <a:latin typeface="Times New Roman" panose="02020603050405020304" pitchFamily="18" charset="0"/>
              </a:rPr>
              <a:t>classi</a:t>
            </a:r>
            <a:r>
              <a:rPr lang="en-US" dirty="0">
                <a:effectLst/>
                <a:latin typeface="Courier New" panose="02070309020205020404" pitchFamily="49" charset="0"/>
              </a:rPr>
              <a:t>fi</a:t>
            </a:r>
            <a:r>
              <a:rPr lang="en-US" dirty="0">
                <a:effectLst/>
                <a:latin typeface="Times New Roman" panose="02020603050405020304" pitchFamily="18" charset="0"/>
              </a:rPr>
              <a:t>cations of insecure attachment (avoidant: k </a:t>
            </a:r>
            <a:r>
              <a:rPr lang="en-US" dirty="0">
                <a:effectLst/>
                <a:latin typeface="Arial" panose="020B0604020202020204" pitchFamily="34" charset="0"/>
              </a:rPr>
              <a:t>= </a:t>
            </a:r>
            <a:r>
              <a:rPr lang="en-US" dirty="0">
                <a:effectLst/>
                <a:latin typeface="Times New Roman" panose="02020603050405020304" pitchFamily="18" charset="0"/>
              </a:rPr>
              <a:t>43, r </a:t>
            </a:r>
            <a:r>
              <a:rPr lang="en-US" dirty="0">
                <a:effectLst/>
                <a:latin typeface="Arial" panose="020B0604020202020204" pitchFamily="34" charset="0"/>
              </a:rPr>
              <a:t>= </a:t>
            </a:r>
            <a:r>
              <a:rPr lang="en-US" dirty="0">
                <a:effectLst/>
                <a:latin typeface="Courier New" panose="02070309020205020404" pitchFamily="49" charset="0"/>
              </a:rPr>
              <a:t>−</a:t>
            </a:r>
            <a:r>
              <a:rPr lang="en-US" dirty="0">
                <a:effectLst/>
                <a:latin typeface="Times New Roman" panose="02020603050405020304" pitchFamily="18" charset="0"/>
              </a:rPr>
              <a:t>.24 [</a:t>
            </a:r>
            <a:r>
              <a:rPr lang="en-US" dirty="0">
                <a:effectLst/>
                <a:latin typeface="Courier New" panose="02070309020205020404" pitchFamily="49" charset="0"/>
              </a:rPr>
              <a:t>−</a:t>
            </a:r>
            <a:r>
              <a:rPr lang="en-US" dirty="0">
                <a:effectLst/>
                <a:latin typeface="Times New Roman" panose="02020603050405020304" pitchFamily="18" charset="0"/>
              </a:rPr>
              <a:t>.34, </a:t>
            </a:r>
            <a:r>
              <a:rPr lang="en-US" dirty="0">
                <a:effectLst/>
                <a:latin typeface="Courier New" panose="02070309020205020404" pitchFamily="49" charset="0"/>
              </a:rPr>
              <a:t>−</a:t>
            </a:r>
            <a:r>
              <a:rPr lang="en-US" dirty="0">
                <a:effectLst/>
                <a:latin typeface="Times New Roman" panose="02020603050405020304" pitchFamily="18" charset="0"/>
              </a:rPr>
              <a:t>.13]; resistant: k </a:t>
            </a:r>
            <a:r>
              <a:rPr lang="en-US" dirty="0">
                <a:effectLst/>
                <a:latin typeface="Arial" panose="020B0604020202020204" pitchFamily="34" charset="0"/>
              </a:rPr>
              <a:t>= </a:t>
            </a:r>
            <a:r>
              <a:rPr lang="en-US" dirty="0">
                <a:effectLst/>
                <a:latin typeface="Times New Roman" panose="02020603050405020304" pitchFamily="18" charset="0"/>
              </a:rPr>
              <a:t>43, r </a:t>
            </a:r>
            <a:r>
              <a:rPr lang="en-US" dirty="0">
                <a:effectLst/>
                <a:latin typeface="Arial" panose="020B0604020202020204" pitchFamily="34" charset="0"/>
              </a:rPr>
              <a:t>= </a:t>
            </a:r>
            <a:r>
              <a:rPr lang="en-US" dirty="0">
                <a:effectLst/>
                <a:latin typeface="Courier New" panose="02070309020205020404" pitchFamily="49" charset="0"/>
              </a:rPr>
              <a:t>−</a:t>
            </a:r>
            <a:r>
              <a:rPr lang="en-US" dirty="0">
                <a:effectLst/>
                <a:latin typeface="Times New Roman" panose="02020603050405020304" pitchFamily="18" charset="0"/>
              </a:rPr>
              <a:t>.12</a:t>
            </a:r>
            <a:br>
              <a:rPr lang="en-US" dirty="0"/>
            </a:br>
            <a:r>
              <a:rPr lang="en-US" dirty="0">
                <a:effectLst/>
                <a:latin typeface="Times New Roman" panose="02020603050405020304" pitchFamily="18" charset="0"/>
              </a:rPr>
              <a:t>[</a:t>
            </a:r>
            <a:r>
              <a:rPr lang="en-US" dirty="0">
                <a:effectLst/>
                <a:latin typeface="Courier New" panose="02070309020205020404" pitchFamily="49" charset="0"/>
              </a:rPr>
              <a:t>−</a:t>
            </a:r>
            <a:r>
              <a:rPr lang="en-US" dirty="0">
                <a:effectLst/>
                <a:latin typeface="Times New Roman" panose="02020603050405020304" pitchFamily="18" charset="0"/>
              </a:rPr>
              <a:t>.19, </a:t>
            </a:r>
            <a:r>
              <a:rPr lang="en-US" dirty="0">
                <a:effectLst/>
                <a:latin typeface="Courier New" panose="02070309020205020404" pitchFamily="49" charset="0"/>
              </a:rPr>
              <a:t>−</a:t>
            </a:r>
            <a:r>
              <a:rPr lang="en-US" dirty="0">
                <a:effectLst/>
                <a:latin typeface="Times New Roman" panose="02020603050405020304" pitchFamily="18" charset="0"/>
              </a:rPr>
              <a:t>.06]; disorganized: k </a:t>
            </a:r>
            <a:r>
              <a:rPr lang="en-US" dirty="0">
                <a:effectLst/>
                <a:latin typeface="Arial" panose="020B0604020202020204" pitchFamily="34" charset="0"/>
              </a:rPr>
              <a:t>= </a:t>
            </a:r>
            <a:r>
              <a:rPr lang="en-US" dirty="0">
                <a:effectLst/>
                <a:latin typeface="Times New Roman" panose="02020603050405020304" pitchFamily="18" charset="0"/>
              </a:rPr>
              <a:t>24, r </a:t>
            </a:r>
            <a:r>
              <a:rPr lang="en-US" dirty="0">
                <a:effectLst/>
                <a:latin typeface="Arial" panose="020B0604020202020204" pitchFamily="34" charset="0"/>
              </a:rPr>
              <a:t>= </a:t>
            </a:r>
            <a:r>
              <a:rPr lang="en-US" dirty="0">
                <a:effectLst/>
                <a:latin typeface="Courier New" panose="02070309020205020404" pitchFamily="49" charset="0"/>
              </a:rPr>
              <a:t>−</a:t>
            </a:r>
            <a:r>
              <a:rPr lang="en-US" dirty="0">
                <a:effectLst/>
                <a:latin typeface="Times New Roman" panose="02020603050405020304" pitchFamily="18" charset="0"/>
              </a:rPr>
              <a:t>.19 [</a:t>
            </a:r>
            <a:r>
              <a:rPr lang="en-US" dirty="0">
                <a:effectLst/>
                <a:latin typeface="Courier New" panose="02070309020205020404" pitchFamily="49" charset="0"/>
              </a:rPr>
              <a:t>−</a:t>
            </a:r>
            <a:r>
              <a:rPr lang="en-US" dirty="0">
                <a:effectLst/>
                <a:latin typeface="Times New Roman" panose="02020603050405020304" pitchFamily="18" charset="0"/>
              </a:rPr>
              <a:t>.27, </a:t>
            </a:r>
            <a:r>
              <a:rPr lang="en-US" dirty="0">
                <a:effectLst/>
                <a:latin typeface="Courier New" panose="02070309020205020404" pitchFamily="49" charset="0"/>
              </a:rPr>
              <a:t>−</a:t>
            </a:r>
            <a:r>
              <a:rPr lang="en-US" dirty="0">
                <a:effectLst/>
                <a:latin typeface="Times New Roman" panose="02020603050405020304" pitchFamily="18" charset="0"/>
              </a:rPr>
              <a:t>.11]). For maternal sensitivity, associations were</a:t>
            </a:r>
            <a:br>
              <a:rPr lang="en-US" dirty="0"/>
            </a:br>
            <a:r>
              <a:rPr lang="en-US" dirty="0">
                <a:effectLst/>
                <a:latin typeface="Times New Roman" panose="02020603050405020304" pitchFamily="18" charset="0"/>
              </a:rPr>
              <a:t>larger in studies that used the Attachment Q-Sort (vs. the Strange Situation), used the Maternal Behavior</a:t>
            </a:r>
            <a:br>
              <a:rPr lang="en-US" dirty="0"/>
            </a:br>
            <a:r>
              <a:rPr lang="en-US" dirty="0">
                <a:effectLst/>
                <a:latin typeface="Times New Roman" panose="02020603050405020304" pitchFamily="18" charset="0"/>
              </a:rPr>
              <a:t>Q-Sort (vs. Ainsworth or Emotional Availability Scales), had strong (vs. poor) interrater measurement</a:t>
            </a:r>
            <a:br>
              <a:rPr lang="en-US" dirty="0"/>
            </a:br>
            <a:r>
              <a:rPr lang="en-US" dirty="0">
                <a:effectLst/>
                <a:latin typeface="Times New Roman" panose="02020603050405020304" pitchFamily="18" charset="0"/>
              </a:rPr>
              <a:t>reliability, had a longer observation of sensitivity, and had less time elapse between assessments. For</a:t>
            </a:r>
            <a:br>
              <a:rPr lang="en-US" dirty="0"/>
            </a:br>
            <a:r>
              <a:rPr lang="en-US" dirty="0">
                <a:effectLst/>
                <a:latin typeface="Times New Roman" panose="02020603050405020304" pitchFamily="18" charset="0"/>
              </a:rPr>
              <a:t>paternal sensitivity, associations were larger in older (vs. younger) fathers and children. These </a:t>
            </a:r>
            <a:r>
              <a:rPr lang="en-US" dirty="0">
                <a:effectLst/>
                <a:latin typeface="Courier New" panose="02070309020205020404" pitchFamily="49" charset="0"/>
              </a:rPr>
              <a:t>fi</a:t>
            </a:r>
            <a:r>
              <a:rPr lang="en-US" dirty="0">
                <a:effectLst/>
                <a:latin typeface="Times New Roman" panose="02020603050405020304" pitchFamily="18" charset="0"/>
              </a:rPr>
              <a:t>ndings</a:t>
            </a:r>
            <a:br>
              <a:rPr lang="en-US" dirty="0"/>
            </a:br>
            <a:r>
              <a:rPr lang="en-US" dirty="0">
                <a:effectLst/>
                <a:latin typeface="Times New Roman" panose="02020603050405020304" pitchFamily="18" charset="0"/>
              </a:rPr>
              <a:t>con</a:t>
            </a:r>
            <a:r>
              <a:rPr lang="en-US" dirty="0">
                <a:effectLst/>
                <a:latin typeface="Courier New" panose="02070309020205020404" pitchFamily="49" charset="0"/>
              </a:rPr>
              <a:t>fi</a:t>
            </a:r>
            <a:r>
              <a:rPr lang="en-US" dirty="0">
                <a:effectLst/>
                <a:latin typeface="Times New Roman" panose="02020603050405020304" pitchFamily="18" charset="0"/>
              </a:rPr>
              <a:t>rm the importance of both maternal and paternal sensitivity for the development of child attachment</a:t>
            </a:r>
            <a:br>
              <a:rPr lang="en-US" dirty="0"/>
            </a:br>
            <a:r>
              <a:rPr lang="en-US" dirty="0">
                <a:effectLst/>
                <a:latin typeface="Times New Roman" panose="02020603050405020304" pitchFamily="18" charset="0"/>
              </a:rPr>
              <a:t>security and add understanding of the methodological and substantive factors that allow this effect to be</a:t>
            </a:r>
            <a:br>
              <a:rPr lang="en-US" dirty="0"/>
            </a:br>
            <a:r>
              <a:rPr lang="en-US" dirty="0">
                <a:effectLst/>
                <a:latin typeface="Times New Roman" panose="02020603050405020304" pitchFamily="18" charset="0"/>
              </a:rPr>
              <a:t>observe</a:t>
            </a:r>
            <a:endParaRPr lang="en-US" dirty="0"/>
          </a:p>
          <a:p>
            <a:endParaRPr lang="en-US" dirty="0"/>
          </a:p>
        </p:txBody>
      </p:sp>
      <p:pic>
        <p:nvPicPr>
          <p:cNvPr id="7" name="Picture 6">
            <a:extLst>
              <a:ext uri="{FF2B5EF4-FFF2-40B4-BE49-F238E27FC236}">
                <a16:creationId xmlns:a16="http://schemas.microsoft.com/office/drawing/2014/main" id="{FA2B02D8-DEA1-DF60-E976-3B3741E9049F}"/>
              </a:ext>
            </a:extLst>
          </p:cNvPr>
          <p:cNvPicPr>
            <a:picLocks noChangeAspect="1"/>
          </p:cNvPicPr>
          <p:nvPr/>
        </p:nvPicPr>
        <p:blipFill>
          <a:blip r:embed="rId3"/>
          <a:stretch>
            <a:fillRect/>
          </a:stretch>
        </p:blipFill>
        <p:spPr>
          <a:xfrm>
            <a:off x="0" y="-36022"/>
            <a:ext cx="9144000" cy="2619090"/>
          </a:xfrm>
          <a:prstGeom prst="rect">
            <a:avLst/>
          </a:prstGeom>
        </p:spPr>
      </p:pic>
    </p:spTree>
    <p:extLst>
      <p:ext uri="{BB962C8B-B14F-4D97-AF65-F5344CB8AC3E}">
        <p14:creationId xmlns:p14="http://schemas.microsoft.com/office/powerpoint/2010/main" val="537046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FB53B-0EC8-7B67-3FC2-8F193664DF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043A641-1D81-8017-C163-6391DD137DA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FBF1D48-4F6A-76CB-A27A-4182A3B935AE}"/>
              </a:ext>
            </a:extLst>
          </p:cNvPr>
          <p:cNvPicPr>
            <a:picLocks noChangeAspect="1"/>
          </p:cNvPicPr>
          <p:nvPr/>
        </p:nvPicPr>
        <p:blipFill>
          <a:blip r:embed="rId2"/>
          <a:stretch>
            <a:fillRect/>
          </a:stretch>
        </p:blipFill>
        <p:spPr>
          <a:xfrm>
            <a:off x="39270" y="1514302"/>
            <a:ext cx="4532730" cy="5334000"/>
          </a:xfrm>
          <a:prstGeom prst="rect">
            <a:avLst/>
          </a:prstGeom>
        </p:spPr>
      </p:pic>
      <p:pic>
        <p:nvPicPr>
          <p:cNvPr id="7" name="Picture 6">
            <a:extLst>
              <a:ext uri="{FF2B5EF4-FFF2-40B4-BE49-F238E27FC236}">
                <a16:creationId xmlns:a16="http://schemas.microsoft.com/office/drawing/2014/main" id="{CF12F86A-E17F-9A55-470A-FC859386F477}"/>
              </a:ext>
            </a:extLst>
          </p:cNvPr>
          <p:cNvPicPr>
            <a:picLocks noChangeAspect="1"/>
          </p:cNvPicPr>
          <p:nvPr/>
        </p:nvPicPr>
        <p:blipFill>
          <a:blip r:embed="rId3"/>
          <a:stretch>
            <a:fillRect/>
          </a:stretch>
        </p:blipFill>
        <p:spPr>
          <a:xfrm>
            <a:off x="4576634" y="1470757"/>
            <a:ext cx="4532730" cy="5421089"/>
          </a:xfrm>
          <a:prstGeom prst="rect">
            <a:avLst/>
          </a:prstGeom>
        </p:spPr>
      </p:pic>
    </p:spTree>
    <p:extLst>
      <p:ext uri="{BB962C8B-B14F-4D97-AF65-F5344CB8AC3E}">
        <p14:creationId xmlns:p14="http://schemas.microsoft.com/office/powerpoint/2010/main" val="1015353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Messinger</a:t>
            </a:r>
          </a:p>
        </p:txBody>
      </p:sp>
      <p:sp>
        <p:nvSpPr>
          <p:cNvPr id="4403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BD19F5A7-4383-4736-8334-97EC68F1C2A3}" type="slidenum">
              <a:rPr lang="en-US" altLang="en-US" sz="1400" smtClean="0"/>
              <a:pPr>
                <a:spcBef>
                  <a:spcPct val="0"/>
                </a:spcBef>
                <a:buClrTx/>
                <a:buSzTx/>
                <a:buFontTx/>
                <a:buNone/>
              </a:pPr>
              <a:t>45</a:t>
            </a:fld>
            <a:endParaRPr lang="en-US" altLang="en-US" sz="1400"/>
          </a:p>
        </p:txBody>
      </p:sp>
      <p:sp>
        <p:nvSpPr>
          <p:cNvPr id="44036" name="Rectangle 2"/>
          <p:cNvSpPr>
            <a:spLocks noGrp="1" noChangeArrowheads="1"/>
          </p:cNvSpPr>
          <p:nvPr>
            <p:ph type="title"/>
          </p:nvPr>
        </p:nvSpPr>
        <p:spPr/>
        <p:txBody>
          <a:bodyPr/>
          <a:lstStyle/>
          <a:p>
            <a:r>
              <a:rPr lang="en-US" altLang="en-US">
                <a:latin typeface="Georgia" pitchFamily="18" charset="0"/>
              </a:rPr>
              <a:t>Conclusions</a:t>
            </a:r>
          </a:p>
        </p:txBody>
      </p:sp>
      <p:sp>
        <p:nvSpPr>
          <p:cNvPr id="44037" name="Rectangle 3"/>
          <p:cNvSpPr>
            <a:spLocks noGrp="1" noChangeArrowheads="1"/>
          </p:cNvSpPr>
          <p:nvPr>
            <p:ph type="body" idx="1"/>
          </p:nvPr>
        </p:nvSpPr>
        <p:spPr/>
        <p:txBody>
          <a:bodyPr/>
          <a:lstStyle/>
          <a:p>
            <a:r>
              <a:rPr lang="en-US" altLang="en-US">
                <a:latin typeface="Georgia" pitchFamily="18" charset="0"/>
              </a:rPr>
              <a:t>Sensitivity and quality of interaction are important and consistent (but not exclusive) predictors of attachment security. </a:t>
            </a:r>
          </a:p>
          <a:p>
            <a:r>
              <a:rPr lang="en-US" altLang="en-US">
                <a:latin typeface="Georgia" pitchFamily="18" charset="0"/>
              </a:rPr>
              <a:t>Sensitivity important but not only factor</a:t>
            </a:r>
          </a:p>
          <a:p>
            <a:pPr lvl="1"/>
            <a:r>
              <a:rPr lang="en-US" altLang="en-US">
                <a:latin typeface="Georgia" pitchFamily="18" charset="0"/>
              </a:rPr>
              <a:t>Orthodox hypothesis supported weakly </a:t>
            </a:r>
          </a:p>
        </p:txBody>
      </p:sp>
    </p:spTree>
    <p:extLst>
      <p:ext uri="{BB962C8B-B14F-4D97-AF65-F5344CB8AC3E}">
        <p14:creationId xmlns:p14="http://schemas.microsoft.com/office/powerpoint/2010/main" val="885646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endParaRPr lang="en-US" altLang="en-US"/>
          </a:p>
        </p:txBody>
      </p:sp>
      <p:sp>
        <p:nvSpPr>
          <p:cNvPr id="46083" name="Content Placeholder 2"/>
          <p:cNvSpPr>
            <a:spLocks noGrp="1"/>
          </p:cNvSpPr>
          <p:nvPr>
            <p:ph idx="1"/>
          </p:nvPr>
        </p:nvSpPr>
        <p:spPr/>
        <p:txBody>
          <a:bodyPr/>
          <a:lstStyle/>
          <a:p>
            <a:endParaRPr lang="en-US" altLang="en-US"/>
          </a:p>
        </p:txBody>
      </p:sp>
      <p:sp>
        <p:nvSpPr>
          <p:cNvPr id="4608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Messinger</a:t>
            </a:r>
          </a:p>
        </p:txBody>
      </p:sp>
      <p:sp>
        <p:nvSpPr>
          <p:cNvPr id="4608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A71CC813-1013-4A16-B07C-7D8911B5B00B}" type="slidenum">
              <a:rPr lang="en-US" altLang="en-US" sz="1400" smtClean="0"/>
              <a:pPr>
                <a:spcBef>
                  <a:spcPct val="0"/>
                </a:spcBef>
                <a:buClrTx/>
                <a:buSzTx/>
                <a:buFontTx/>
                <a:buNone/>
              </a:pPr>
              <a:t>46</a:t>
            </a:fld>
            <a:endParaRPr lang="en-US" altLang="en-US" sz="1400"/>
          </a:p>
        </p:txBody>
      </p:sp>
      <p:pic>
        <p:nvPicPr>
          <p:cNvPr id="460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9700"/>
            <a:ext cx="9144000" cy="657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114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Messinger</a:t>
            </a:r>
          </a:p>
        </p:txBody>
      </p:sp>
      <p:sp>
        <p:nvSpPr>
          <p:cNvPr id="1945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DB08C310-F8FD-4316-B3A1-DADC2CFE4888}" type="slidenum">
              <a:rPr lang="en-US" altLang="en-US" sz="1400" smtClean="0"/>
              <a:pPr>
                <a:spcBef>
                  <a:spcPct val="0"/>
                </a:spcBef>
                <a:buClrTx/>
                <a:buSzTx/>
                <a:buFontTx/>
                <a:buNone/>
              </a:pPr>
              <a:t>47</a:t>
            </a:fld>
            <a:endParaRPr lang="en-US" altLang="en-US" sz="1400"/>
          </a:p>
        </p:txBody>
      </p:sp>
      <p:sp>
        <p:nvSpPr>
          <p:cNvPr id="19460" name="Rectangle 2"/>
          <p:cNvSpPr>
            <a:spLocks noGrp="1" noChangeArrowheads="1"/>
          </p:cNvSpPr>
          <p:nvPr>
            <p:ph type="title"/>
          </p:nvPr>
        </p:nvSpPr>
        <p:spPr/>
        <p:txBody>
          <a:bodyPr/>
          <a:lstStyle/>
          <a:p>
            <a:r>
              <a:rPr lang="en-US" altLang="en-US"/>
              <a:t>Two Temperamental Pathways</a:t>
            </a:r>
          </a:p>
        </p:txBody>
      </p:sp>
      <p:sp>
        <p:nvSpPr>
          <p:cNvPr id="19461" name="Rectangle 3"/>
          <p:cNvSpPr>
            <a:spLocks noGrp="1" noChangeArrowheads="1"/>
          </p:cNvSpPr>
          <p:nvPr>
            <p:ph type="body" idx="1"/>
          </p:nvPr>
        </p:nvSpPr>
        <p:spPr/>
        <p:txBody>
          <a:bodyPr/>
          <a:lstStyle/>
          <a:p>
            <a:r>
              <a:rPr lang="en-US" altLang="en-US"/>
              <a:t>Indirect effect</a:t>
            </a:r>
          </a:p>
          <a:p>
            <a:pPr lvl="1"/>
            <a:r>
              <a:rPr lang="en-US" altLang="en-US"/>
              <a:t>Temperament </a:t>
            </a:r>
            <a:r>
              <a:rPr lang="en-US" altLang="en-US">
                <a:sym typeface="Symbol" pitchFamily="18" charset="2"/>
              </a:rPr>
              <a:t> Caregiver-Infant interaction  Attachment security</a:t>
            </a:r>
          </a:p>
          <a:p>
            <a:r>
              <a:rPr lang="en-US" altLang="en-US">
                <a:sym typeface="Symbol" pitchFamily="18" charset="2"/>
              </a:rPr>
              <a:t>Direct effect (Not empirically supported)</a:t>
            </a:r>
          </a:p>
          <a:p>
            <a:pPr lvl="1"/>
            <a:r>
              <a:rPr lang="en-US" altLang="en-US">
                <a:sym typeface="Symbol" pitchFamily="18" charset="2"/>
              </a:rPr>
              <a:t>Temperament  Strange Situation Behavior  “Attachment Security”</a:t>
            </a:r>
          </a:p>
          <a:p>
            <a:pPr lvl="1"/>
            <a:r>
              <a:rPr lang="en-US" altLang="en-US">
                <a:sym typeface="Symbol" pitchFamily="18" charset="2"/>
              </a:rPr>
              <a:t>Less prone to distress  “Avoidant”</a:t>
            </a:r>
          </a:p>
          <a:p>
            <a:pPr lvl="1"/>
            <a:r>
              <a:rPr lang="en-US" altLang="en-US">
                <a:sym typeface="Symbol" pitchFamily="18" charset="2"/>
              </a:rPr>
              <a:t>More prone to distress  “Resistant”</a:t>
            </a:r>
          </a:p>
        </p:txBody>
      </p:sp>
    </p:spTree>
    <p:extLst>
      <p:ext uri="{BB962C8B-B14F-4D97-AF65-F5344CB8AC3E}">
        <p14:creationId xmlns:p14="http://schemas.microsoft.com/office/powerpoint/2010/main" val="811724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44"/>
          <p:cNvSpPr txBox="1">
            <a:spLocks noGrp="1"/>
          </p:cNvSpPr>
          <p:nvPr>
            <p:ph type="ctrTitle"/>
          </p:nvPr>
        </p:nvSpPr>
        <p:spPr>
          <a:xfrm>
            <a:off x="868450" y="2350249"/>
            <a:ext cx="5235600" cy="1589100"/>
          </a:xfrm>
          <a:prstGeom prst="rect">
            <a:avLst/>
          </a:prstGeom>
        </p:spPr>
        <p:txBody>
          <a:bodyPr spcFirstLastPara="1" wrap="square" lIns="91425" tIns="91425" rIns="91425" bIns="91425" anchor="b" anchorCtr="0">
            <a:noAutofit/>
          </a:bodyPr>
          <a:lstStyle/>
          <a:p>
            <a:r>
              <a:rPr lang="en" sz="4800" dirty="0"/>
              <a:t>Attachment in the Early Life Course</a:t>
            </a:r>
            <a:endParaRPr sz="4800" dirty="0"/>
          </a:p>
        </p:txBody>
      </p:sp>
      <p:sp>
        <p:nvSpPr>
          <p:cNvPr id="1291" name="Google Shape;1291;p44"/>
          <p:cNvSpPr txBox="1">
            <a:spLocks noGrp="1"/>
          </p:cNvSpPr>
          <p:nvPr>
            <p:ph type="subTitle" idx="1"/>
          </p:nvPr>
        </p:nvSpPr>
        <p:spPr>
          <a:xfrm>
            <a:off x="1028749" y="3997525"/>
            <a:ext cx="5235600" cy="475800"/>
          </a:xfrm>
          <a:prstGeom prst="rect">
            <a:avLst/>
          </a:prstGeom>
        </p:spPr>
        <p:txBody>
          <a:bodyPr spcFirstLastPara="1" wrap="square" lIns="91425" tIns="91425" rIns="91425" bIns="91425" anchor="t" anchorCtr="0">
            <a:noAutofit/>
          </a:bodyPr>
          <a:lstStyle/>
          <a:p>
            <a:pPr marL="0" indent="0"/>
            <a:r>
              <a:rPr lang="en" dirty="0"/>
              <a:t>Meta-analytic Evidence for its Role in Socioemotional Development</a:t>
            </a:r>
          </a:p>
          <a:p>
            <a:pPr marL="0" indent="0"/>
            <a:endParaRPr lang="en" sz="1400" dirty="0"/>
          </a:p>
          <a:p>
            <a:pPr marL="0" indent="0"/>
            <a:r>
              <a:rPr lang="en" sz="1400" dirty="0"/>
              <a:t>Groh et al., 2017</a:t>
            </a:r>
            <a:endParaRPr sz="1400" dirty="0"/>
          </a:p>
        </p:txBody>
      </p:sp>
      <p:grpSp>
        <p:nvGrpSpPr>
          <p:cNvPr id="1292" name="Google Shape;1292;p44"/>
          <p:cNvGrpSpPr/>
          <p:nvPr/>
        </p:nvGrpSpPr>
        <p:grpSpPr>
          <a:xfrm>
            <a:off x="1453100" y="5096300"/>
            <a:ext cx="338250" cy="364950"/>
            <a:chOff x="1246425" y="325675"/>
            <a:chExt cx="338250" cy="364950"/>
          </a:xfrm>
        </p:grpSpPr>
        <p:sp>
          <p:nvSpPr>
            <p:cNvPr id="1293" name="Google Shape;1293;p44"/>
            <p:cNvSpPr/>
            <p:nvPr/>
          </p:nvSpPr>
          <p:spPr>
            <a:xfrm>
              <a:off x="1283900" y="3569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4" name="Google Shape;1294;p44"/>
            <p:cNvSpPr/>
            <p:nvPr/>
          </p:nvSpPr>
          <p:spPr>
            <a:xfrm>
              <a:off x="1446900" y="32567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5" name="Google Shape;1295;p44"/>
            <p:cNvSpPr/>
            <p:nvPr/>
          </p:nvSpPr>
          <p:spPr>
            <a:xfrm>
              <a:off x="1384200" y="47680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6" name="Google Shape;1296;p44"/>
            <p:cNvSpPr/>
            <p:nvPr/>
          </p:nvSpPr>
          <p:spPr>
            <a:xfrm>
              <a:off x="152197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7" name="Google Shape;1297;p44"/>
            <p:cNvSpPr/>
            <p:nvPr/>
          </p:nvSpPr>
          <p:spPr>
            <a:xfrm>
              <a:off x="1384200" y="627925"/>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8" name="Google Shape;1298;p44"/>
            <p:cNvSpPr/>
            <p:nvPr/>
          </p:nvSpPr>
          <p:spPr>
            <a:xfrm>
              <a:off x="1246425" y="508150"/>
              <a:ext cx="62700" cy="62700"/>
            </a:xfrm>
            <a:prstGeom prst="ellipse">
              <a:avLst/>
            </a:pr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299" name="Google Shape;1299;p44"/>
          <p:cNvGrpSpPr/>
          <p:nvPr/>
        </p:nvGrpSpPr>
        <p:grpSpPr>
          <a:xfrm>
            <a:off x="5794064" y="1898683"/>
            <a:ext cx="567670" cy="512706"/>
            <a:chOff x="1244213" y="636950"/>
            <a:chExt cx="241675" cy="218275"/>
          </a:xfrm>
        </p:grpSpPr>
        <p:sp>
          <p:nvSpPr>
            <p:cNvPr id="1300" name="Google Shape;1300;p44"/>
            <p:cNvSpPr/>
            <p:nvPr/>
          </p:nvSpPr>
          <p:spPr>
            <a:xfrm>
              <a:off x="1244213" y="636950"/>
              <a:ext cx="241675" cy="218275"/>
            </a:xfrm>
            <a:custGeom>
              <a:avLst/>
              <a:gdLst/>
              <a:ahLst/>
              <a:cxnLst/>
              <a:rect l="l" t="t" r="r" b="b"/>
              <a:pathLst>
                <a:path w="9667" h="8731" extrusionOk="0">
                  <a:moveTo>
                    <a:pt x="4929" y="1"/>
                  </a:moveTo>
                  <a:cubicBezTo>
                    <a:pt x="4849" y="1"/>
                    <a:pt x="4773" y="24"/>
                    <a:pt x="4712" y="69"/>
                  </a:cubicBezTo>
                  <a:cubicBezTo>
                    <a:pt x="4560" y="130"/>
                    <a:pt x="4439" y="252"/>
                    <a:pt x="4378" y="404"/>
                  </a:cubicBezTo>
                  <a:cubicBezTo>
                    <a:pt x="4256" y="586"/>
                    <a:pt x="4196" y="829"/>
                    <a:pt x="4165" y="1042"/>
                  </a:cubicBezTo>
                  <a:cubicBezTo>
                    <a:pt x="4013" y="1802"/>
                    <a:pt x="4013" y="2592"/>
                    <a:pt x="4165" y="3352"/>
                  </a:cubicBezTo>
                  <a:cubicBezTo>
                    <a:pt x="3831" y="2592"/>
                    <a:pt x="3800" y="1741"/>
                    <a:pt x="3344" y="1042"/>
                  </a:cubicBezTo>
                  <a:cubicBezTo>
                    <a:pt x="3217" y="864"/>
                    <a:pt x="3026" y="686"/>
                    <a:pt x="2825" y="686"/>
                  </a:cubicBezTo>
                  <a:cubicBezTo>
                    <a:pt x="2786" y="686"/>
                    <a:pt x="2746" y="693"/>
                    <a:pt x="2706" y="708"/>
                  </a:cubicBezTo>
                  <a:cubicBezTo>
                    <a:pt x="2554" y="768"/>
                    <a:pt x="2463" y="890"/>
                    <a:pt x="2433" y="1042"/>
                  </a:cubicBezTo>
                  <a:cubicBezTo>
                    <a:pt x="2402" y="1164"/>
                    <a:pt x="2433" y="1315"/>
                    <a:pt x="2463" y="1437"/>
                  </a:cubicBezTo>
                  <a:cubicBezTo>
                    <a:pt x="2615" y="2258"/>
                    <a:pt x="3040" y="2987"/>
                    <a:pt x="3557" y="3656"/>
                  </a:cubicBezTo>
                  <a:cubicBezTo>
                    <a:pt x="2853" y="3291"/>
                    <a:pt x="2103" y="2925"/>
                    <a:pt x="1329" y="2925"/>
                  </a:cubicBezTo>
                  <a:cubicBezTo>
                    <a:pt x="1201" y="2925"/>
                    <a:pt x="1072" y="2935"/>
                    <a:pt x="943" y="2957"/>
                  </a:cubicBezTo>
                  <a:cubicBezTo>
                    <a:pt x="822" y="2957"/>
                    <a:pt x="700" y="2987"/>
                    <a:pt x="639" y="3078"/>
                  </a:cubicBezTo>
                  <a:cubicBezTo>
                    <a:pt x="548" y="3200"/>
                    <a:pt x="609" y="3382"/>
                    <a:pt x="700" y="3504"/>
                  </a:cubicBezTo>
                  <a:cubicBezTo>
                    <a:pt x="974" y="3838"/>
                    <a:pt x="1430" y="3990"/>
                    <a:pt x="1855" y="4112"/>
                  </a:cubicBezTo>
                  <a:cubicBezTo>
                    <a:pt x="2372" y="4203"/>
                    <a:pt x="2889" y="4294"/>
                    <a:pt x="3375" y="4294"/>
                  </a:cubicBezTo>
                  <a:cubicBezTo>
                    <a:pt x="2402" y="4568"/>
                    <a:pt x="1399" y="4872"/>
                    <a:pt x="487" y="5358"/>
                  </a:cubicBezTo>
                  <a:cubicBezTo>
                    <a:pt x="366" y="5419"/>
                    <a:pt x="244" y="5480"/>
                    <a:pt x="153" y="5601"/>
                  </a:cubicBezTo>
                  <a:cubicBezTo>
                    <a:pt x="62" y="5692"/>
                    <a:pt x="1" y="5844"/>
                    <a:pt x="31" y="5966"/>
                  </a:cubicBezTo>
                  <a:cubicBezTo>
                    <a:pt x="62" y="6088"/>
                    <a:pt x="214" y="6179"/>
                    <a:pt x="335" y="6240"/>
                  </a:cubicBezTo>
                  <a:cubicBezTo>
                    <a:pt x="421" y="6265"/>
                    <a:pt x="508" y="6277"/>
                    <a:pt x="593" y="6277"/>
                  </a:cubicBezTo>
                  <a:cubicBezTo>
                    <a:pt x="809" y="6277"/>
                    <a:pt x="1021" y="6205"/>
                    <a:pt x="1217" y="6118"/>
                  </a:cubicBezTo>
                  <a:cubicBezTo>
                    <a:pt x="1954" y="5872"/>
                    <a:pt x="2652" y="5547"/>
                    <a:pt x="3310" y="5158"/>
                  </a:cubicBezTo>
                  <a:lnTo>
                    <a:pt x="3310" y="5158"/>
                  </a:lnTo>
                  <a:cubicBezTo>
                    <a:pt x="2525" y="5710"/>
                    <a:pt x="1905" y="6489"/>
                    <a:pt x="1521" y="7334"/>
                  </a:cubicBezTo>
                  <a:cubicBezTo>
                    <a:pt x="1460" y="7455"/>
                    <a:pt x="1399" y="7638"/>
                    <a:pt x="1490" y="7759"/>
                  </a:cubicBezTo>
                  <a:cubicBezTo>
                    <a:pt x="1541" y="7860"/>
                    <a:pt x="1674" y="7919"/>
                    <a:pt x="1805" y="7919"/>
                  </a:cubicBezTo>
                  <a:cubicBezTo>
                    <a:pt x="1832" y="7919"/>
                    <a:pt x="1859" y="7917"/>
                    <a:pt x="1885" y="7911"/>
                  </a:cubicBezTo>
                  <a:cubicBezTo>
                    <a:pt x="2037" y="7881"/>
                    <a:pt x="2189" y="7790"/>
                    <a:pt x="2311" y="7699"/>
                  </a:cubicBezTo>
                  <a:cubicBezTo>
                    <a:pt x="3132" y="7091"/>
                    <a:pt x="3831" y="6300"/>
                    <a:pt x="4348" y="5449"/>
                  </a:cubicBezTo>
                  <a:lnTo>
                    <a:pt x="4348" y="5449"/>
                  </a:lnTo>
                  <a:cubicBezTo>
                    <a:pt x="4135" y="5996"/>
                    <a:pt x="3983" y="6544"/>
                    <a:pt x="3861" y="7091"/>
                  </a:cubicBezTo>
                  <a:cubicBezTo>
                    <a:pt x="3770" y="7486"/>
                    <a:pt x="3740" y="7911"/>
                    <a:pt x="3892" y="8276"/>
                  </a:cubicBezTo>
                  <a:cubicBezTo>
                    <a:pt x="3952" y="8458"/>
                    <a:pt x="4044" y="8610"/>
                    <a:pt x="4226" y="8702"/>
                  </a:cubicBezTo>
                  <a:cubicBezTo>
                    <a:pt x="4284" y="8721"/>
                    <a:pt x="4344" y="8731"/>
                    <a:pt x="4404" y="8731"/>
                  </a:cubicBezTo>
                  <a:cubicBezTo>
                    <a:pt x="4534" y="8731"/>
                    <a:pt x="4660" y="8684"/>
                    <a:pt x="4743" y="8580"/>
                  </a:cubicBezTo>
                  <a:cubicBezTo>
                    <a:pt x="4834" y="8519"/>
                    <a:pt x="4834" y="8428"/>
                    <a:pt x="4864" y="8306"/>
                  </a:cubicBezTo>
                  <a:cubicBezTo>
                    <a:pt x="5077" y="7364"/>
                    <a:pt x="5107" y="6361"/>
                    <a:pt x="4986" y="5389"/>
                  </a:cubicBezTo>
                  <a:lnTo>
                    <a:pt x="4986" y="5389"/>
                  </a:lnTo>
                  <a:cubicBezTo>
                    <a:pt x="5199" y="6088"/>
                    <a:pt x="5442" y="6817"/>
                    <a:pt x="5898" y="7395"/>
                  </a:cubicBezTo>
                  <a:cubicBezTo>
                    <a:pt x="6110" y="7668"/>
                    <a:pt x="6414" y="7942"/>
                    <a:pt x="6779" y="8003"/>
                  </a:cubicBezTo>
                  <a:cubicBezTo>
                    <a:pt x="6826" y="8018"/>
                    <a:pt x="6879" y="8026"/>
                    <a:pt x="6934" y="8026"/>
                  </a:cubicBezTo>
                  <a:cubicBezTo>
                    <a:pt x="7091" y="8026"/>
                    <a:pt x="7259" y="7963"/>
                    <a:pt x="7326" y="7851"/>
                  </a:cubicBezTo>
                  <a:cubicBezTo>
                    <a:pt x="7387" y="7729"/>
                    <a:pt x="7357" y="7547"/>
                    <a:pt x="7326" y="7425"/>
                  </a:cubicBezTo>
                  <a:cubicBezTo>
                    <a:pt x="6992" y="6483"/>
                    <a:pt x="6293" y="5723"/>
                    <a:pt x="5624" y="5024"/>
                  </a:cubicBezTo>
                  <a:lnTo>
                    <a:pt x="5624" y="5024"/>
                  </a:lnTo>
                  <a:cubicBezTo>
                    <a:pt x="6475" y="5571"/>
                    <a:pt x="7326" y="6179"/>
                    <a:pt x="8360" y="6422"/>
                  </a:cubicBezTo>
                  <a:cubicBezTo>
                    <a:pt x="8517" y="6481"/>
                    <a:pt x="8674" y="6514"/>
                    <a:pt x="8831" y="6514"/>
                  </a:cubicBezTo>
                  <a:cubicBezTo>
                    <a:pt x="8917" y="6514"/>
                    <a:pt x="9003" y="6504"/>
                    <a:pt x="9089" y="6483"/>
                  </a:cubicBezTo>
                  <a:cubicBezTo>
                    <a:pt x="9363" y="6422"/>
                    <a:pt x="9576" y="6240"/>
                    <a:pt x="9636" y="5996"/>
                  </a:cubicBezTo>
                  <a:cubicBezTo>
                    <a:pt x="9667" y="5692"/>
                    <a:pt x="9393" y="5449"/>
                    <a:pt x="9120" y="5297"/>
                  </a:cubicBezTo>
                  <a:cubicBezTo>
                    <a:pt x="8238" y="4750"/>
                    <a:pt x="7174" y="4537"/>
                    <a:pt x="6110" y="4477"/>
                  </a:cubicBezTo>
                  <a:cubicBezTo>
                    <a:pt x="6931" y="4385"/>
                    <a:pt x="7752" y="4203"/>
                    <a:pt x="8542" y="3899"/>
                  </a:cubicBezTo>
                  <a:cubicBezTo>
                    <a:pt x="8694" y="3838"/>
                    <a:pt x="8876" y="3778"/>
                    <a:pt x="8968" y="3656"/>
                  </a:cubicBezTo>
                  <a:cubicBezTo>
                    <a:pt x="9089" y="3565"/>
                    <a:pt x="9180" y="3382"/>
                    <a:pt x="9089" y="3230"/>
                  </a:cubicBezTo>
                  <a:cubicBezTo>
                    <a:pt x="9028" y="3109"/>
                    <a:pt x="8876" y="3048"/>
                    <a:pt x="8724" y="3018"/>
                  </a:cubicBezTo>
                  <a:cubicBezTo>
                    <a:pt x="8676" y="3014"/>
                    <a:pt x="8627" y="3012"/>
                    <a:pt x="8578" y="3012"/>
                  </a:cubicBezTo>
                  <a:cubicBezTo>
                    <a:pt x="8263" y="3012"/>
                    <a:pt x="7950" y="3091"/>
                    <a:pt x="7661" y="3170"/>
                  </a:cubicBezTo>
                  <a:cubicBezTo>
                    <a:pt x="7235" y="3322"/>
                    <a:pt x="6840" y="3443"/>
                    <a:pt x="6445" y="3626"/>
                  </a:cubicBezTo>
                  <a:lnTo>
                    <a:pt x="6445" y="3595"/>
                  </a:lnTo>
                  <a:cubicBezTo>
                    <a:pt x="7022" y="3322"/>
                    <a:pt x="7934" y="2835"/>
                    <a:pt x="8390" y="2379"/>
                  </a:cubicBezTo>
                  <a:cubicBezTo>
                    <a:pt x="8512" y="2258"/>
                    <a:pt x="8603" y="2167"/>
                    <a:pt x="8664" y="2015"/>
                  </a:cubicBezTo>
                  <a:cubicBezTo>
                    <a:pt x="8724" y="1893"/>
                    <a:pt x="8694" y="1711"/>
                    <a:pt x="8603" y="1619"/>
                  </a:cubicBezTo>
                  <a:cubicBezTo>
                    <a:pt x="8527" y="1559"/>
                    <a:pt x="8428" y="1536"/>
                    <a:pt x="8326" y="1536"/>
                  </a:cubicBezTo>
                  <a:cubicBezTo>
                    <a:pt x="8223" y="1536"/>
                    <a:pt x="8117" y="1559"/>
                    <a:pt x="8025" y="1589"/>
                  </a:cubicBezTo>
                  <a:cubicBezTo>
                    <a:pt x="7253" y="1855"/>
                    <a:pt x="6644" y="2402"/>
                    <a:pt x="6075" y="2963"/>
                  </a:cubicBezTo>
                  <a:lnTo>
                    <a:pt x="6075" y="2963"/>
                  </a:lnTo>
                  <a:cubicBezTo>
                    <a:pt x="6305" y="2713"/>
                    <a:pt x="6505" y="2433"/>
                    <a:pt x="6688" y="2136"/>
                  </a:cubicBezTo>
                  <a:cubicBezTo>
                    <a:pt x="6931" y="1832"/>
                    <a:pt x="7144" y="1498"/>
                    <a:pt x="7265" y="1133"/>
                  </a:cubicBezTo>
                  <a:cubicBezTo>
                    <a:pt x="7296" y="981"/>
                    <a:pt x="7296" y="860"/>
                    <a:pt x="7265" y="738"/>
                  </a:cubicBezTo>
                  <a:cubicBezTo>
                    <a:pt x="7182" y="612"/>
                    <a:pt x="7011" y="544"/>
                    <a:pt x="6843" y="544"/>
                  </a:cubicBezTo>
                  <a:cubicBezTo>
                    <a:pt x="6768" y="544"/>
                    <a:pt x="6693" y="558"/>
                    <a:pt x="6627" y="586"/>
                  </a:cubicBezTo>
                  <a:cubicBezTo>
                    <a:pt x="6414" y="708"/>
                    <a:pt x="6262" y="890"/>
                    <a:pt x="6141" y="1072"/>
                  </a:cubicBezTo>
                  <a:cubicBezTo>
                    <a:pt x="5655" y="1741"/>
                    <a:pt x="5290" y="2440"/>
                    <a:pt x="4986" y="3170"/>
                  </a:cubicBezTo>
                  <a:cubicBezTo>
                    <a:pt x="5107" y="2379"/>
                    <a:pt x="5229" y="1589"/>
                    <a:pt x="5351" y="799"/>
                  </a:cubicBezTo>
                  <a:cubicBezTo>
                    <a:pt x="5381" y="525"/>
                    <a:pt x="5381" y="191"/>
                    <a:pt x="5168" y="69"/>
                  </a:cubicBezTo>
                  <a:cubicBezTo>
                    <a:pt x="5092" y="24"/>
                    <a:pt x="5009" y="1"/>
                    <a:pt x="4929" y="1"/>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1" name="Google Shape;1301;p44"/>
            <p:cNvSpPr/>
            <p:nvPr/>
          </p:nvSpPr>
          <p:spPr>
            <a:xfrm>
              <a:off x="1340738" y="724450"/>
              <a:ext cx="44100" cy="37450"/>
            </a:xfrm>
            <a:custGeom>
              <a:avLst/>
              <a:gdLst/>
              <a:ahLst/>
              <a:cxnLst/>
              <a:rect l="l" t="t" r="r" b="b"/>
              <a:pathLst>
                <a:path w="1764" h="1498" extrusionOk="0">
                  <a:moveTo>
                    <a:pt x="909" y="0"/>
                  </a:moveTo>
                  <a:cubicBezTo>
                    <a:pt x="831" y="0"/>
                    <a:pt x="750" y="11"/>
                    <a:pt x="669" y="34"/>
                  </a:cubicBezTo>
                  <a:cubicBezTo>
                    <a:pt x="243" y="156"/>
                    <a:pt x="0" y="581"/>
                    <a:pt x="122" y="977"/>
                  </a:cubicBezTo>
                  <a:cubicBezTo>
                    <a:pt x="220" y="1297"/>
                    <a:pt x="518" y="1497"/>
                    <a:pt x="854" y="1497"/>
                  </a:cubicBezTo>
                  <a:cubicBezTo>
                    <a:pt x="933" y="1497"/>
                    <a:pt x="1014" y="1486"/>
                    <a:pt x="1094" y="1463"/>
                  </a:cubicBezTo>
                  <a:cubicBezTo>
                    <a:pt x="1520" y="1341"/>
                    <a:pt x="1763" y="916"/>
                    <a:pt x="1642" y="521"/>
                  </a:cubicBezTo>
                  <a:cubicBezTo>
                    <a:pt x="1543" y="201"/>
                    <a:pt x="1245" y="0"/>
                    <a:pt x="909"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302" name="Google Shape;1302;p44"/>
          <p:cNvGrpSpPr/>
          <p:nvPr/>
        </p:nvGrpSpPr>
        <p:grpSpPr>
          <a:xfrm>
            <a:off x="6217413" y="2546141"/>
            <a:ext cx="2112435" cy="2915114"/>
            <a:chOff x="6589900" y="1933875"/>
            <a:chExt cx="1718125" cy="2370975"/>
          </a:xfrm>
        </p:grpSpPr>
        <p:sp>
          <p:nvSpPr>
            <p:cNvPr id="1303" name="Google Shape;1303;p44"/>
            <p:cNvSpPr/>
            <p:nvPr/>
          </p:nvSpPr>
          <p:spPr>
            <a:xfrm flipH="1">
              <a:off x="6726675" y="1933875"/>
              <a:ext cx="1547175" cy="1235875"/>
            </a:xfrm>
            <a:custGeom>
              <a:avLst/>
              <a:gdLst/>
              <a:ahLst/>
              <a:cxnLst/>
              <a:rect l="l" t="t" r="r" b="b"/>
              <a:pathLst>
                <a:path w="61887" h="49435" extrusionOk="0">
                  <a:moveTo>
                    <a:pt x="36783" y="0"/>
                  </a:moveTo>
                  <a:cubicBezTo>
                    <a:pt x="35646" y="0"/>
                    <a:pt x="34713" y="126"/>
                    <a:pt x="34105" y="433"/>
                  </a:cubicBezTo>
                  <a:cubicBezTo>
                    <a:pt x="29546" y="2682"/>
                    <a:pt x="25898" y="8579"/>
                    <a:pt x="18086" y="13108"/>
                  </a:cubicBezTo>
                  <a:lnTo>
                    <a:pt x="18056" y="13138"/>
                  </a:lnTo>
                  <a:cubicBezTo>
                    <a:pt x="11217" y="17090"/>
                    <a:pt x="214" y="17637"/>
                    <a:pt x="214" y="17637"/>
                  </a:cubicBezTo>
                  <a:cubicBezTo>
                    <a:pt x="1" y="19856"/>
                    <a:pt x="548" y="22561"/>
                    <a:pt x="1642" y="25296"/>
                  </a:cubicBezTo>
                  <a:cubicBezTo>
                    <a:pt x="2065" y="25322"/>
                    <a:pt x="2474" y="25333"/>
                    <a:pt x="2868" y="25333"/>
                  </a:cubicBezTo>
                  <a:cubicBezTo>
                    <a:pt x="6718" y="25333"/>
                    <a:pt x="9119" y="24233"/>
                    <a:pt x="9120" y="24233"/>
                  </a:cubicBezTo>
                  <a:lnTo>
                    <a:pt x="9120" y="24233"/>
                  </a:lnTo>
                  <a:cubicBezTo>
                    <a:pt x="7053" y="26208"/>
                    <a:pt x="4530" y="27454"/>
                    <a:pt x="2980" y="28123"/>
                  </a:cubicBezTo>
                  <a:cubicBezTo>
                    <a:pt x="4591" y="31163"/>
                    <a:pt x="6810" y="34020"/>
                    <a:pt x="9332" y="36056"/>
                  </a:cubicBezTo>
                  <a:cubicBezTo>
                    <a:pt x="14549" y="40219"/>
                    <a:pt x="34312" y="49434"/>
                    <a:pt x="46426" y="49434"/>
                  </a:cubicBezTo>
                  <a:cubicBezTo>
                    <a:pt x="47228" y="49434"/>
                    <a:pt x="47997" y="49394"/>
                    <a:pt x="48725" y="49309"/>
                  </a:cubicBezTo>
                  <a:cubicBezTo>
                    <a:pt x="54136" y="48671"/>
                    <a:pt x="57358" y="47060"/>
                    <a:pt x="59273" y="45509"/>
                  </a:cubicBezTo>
                  <a:cubicBezTo>
                    <a:pt x="58239" y="44233"/>
                    <a:pt x="57753" y="42865"/>
                    <a:pt x="57753" y="42865"/>
                  </a:cubicBezTo>
                  <a:lnTo>
                    <a:pt x="57753" y="42865"/>
                  </a:lnTo>
                  <a:cubicBezTo>
                    <a:pt x="58543" y="43625"/>
                    <a:pt x="59546" y="44172"/>
                    <a:pt x="60306" y="44537"/>
                  </a:cubicBezTo>
                  <a:cubicBezTo>
                    <a:pt x="61613" y="43108"/>
                    <a:pt x="61887" y="41984"/>
                    <a:pt x="61887" y="41984"/>
                  </a:cubicBezTo>
                  <a:cubicBezTo>
                    <a:pt x="55929" y="39613"/>
                    <a:pt x="51674" y="29947"/>
                    <a:pt x="51795" y="24780"/>
                  </a:cubicBezTo>
                  <a:cubicBezTo>
                    <a:pt x="47874" y="21892"/>
                    <a:pt x="41521" y="16846"/>
                    <a:pt x="41309" y="14384"/>
                  </a:cubicBezTo>
                  <a:cubicBezTo>
                    <a:pt x="41065" y="11740"/>
                    <a:pt x="47509" y="8396"/>
                    <a:pt x="50944" y="6816"/>
                  </a:cubicBezTo>
                  <a:lnTo>
                    <a:pt x="50671" y="6816"/>
                  </a:lnTo>
                  <a:cubicBezTo>
                    <a:pt x="52008" y="6421"/>
                    <a:pt x="53710" y="2621"/>
                    <a:pt x="53710" y="2621"/>
                  </a:cubicBezTo>
                  <a:lnTo>
                    <a:pt x="53710" y="2621"/>
                  </a:lnTo>
                  <a:cubicBezTo>
                    <a:pt x="53675" y="2623"/>
                    <a:pt x="53638" y="2624"/>
                    <a:pt x="53598" y="2624"/>
                  </a:cubicBezTo>
                  <a:cubicBezTo>
                    <a:pt x="51435" y="2624"/>
                    <a:pt x="41979" y="0"/>
                    <a:pt x="3678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4" name="Google Shape;1304;p44"/>
            <p:cNvSpPr/>
            <p:nvPr/>
          </p:nvSpPr>
          <p:spPr>
            <a:xfrm flipH="1">
              <a:off x="6656775" y="2805625"/>
              <a:ext cx="1175575" cy="1299950"/>
            </a:xfrm>
            <a:custGeom>
              <a:avLst/>
              <a:gdLst/>
              <a:ahLst/>
              <a:cxnLst/>
              <a:rect l="l" t="t" r="r" b="b"/>
              <a:pathLst>
                <a:path w="47023" h="51998" extrusionOk="0">
                  <a:moveTo>
                    <a:pt x="14500" y="1"/>
                  </a:moveTo>
                  <a:lnTo>
                    <a:pt x="1" y="4530"/>
                  </a:lnTo>
                  <a:lnTo>
                    <a:pt x="1" y="28026"/>
                  </a:lnTo>
                  <a:cubicBezTo>
                    <a:pt x="1" y="28026"/>
                    <a:pt x="2919" y="49515"/>
                    <a:pt x="17691" y="51643"/>
                  </a:cubicBezTo>
                  <a:cubicBezTo>
                    <a:pt x="19417" y="51889"/>
                    <a:pt x="21112" y="51998"/>
                    <a:pt x="22760" y="51998"/>
                  </a:cubicBezTo>
                  <a:cubicBezTo>
                    <a:pt x="35182" y="51998"/>
                    <a:pt x="44936" y="45807"/>
                    <a:pt x="45473" y="45351"/>
                  </a:cubicBezTo>
                  <a:cubicBezTo>
                    <a:pt x="46081" y="44865"/>
                    <a:pt x="47023" y="34530"/>
                    <a:pt x="42008" y="21156"/>
                  </a:cubicBezTo>
                  <a:cubicBezTo>
                    <a:pt x="36932" y="7661"/>
                    <a:pt x="32099" y="2889"/>
                    <a:pt x="27691" y="2220"/>
                  </a:cubicBezTo>
                  <a:cubicBezTo>
                    <a:pt x="22038" y="1308"/>
                    <a:pt x="19211" y="1004"/>
                    <a:pt x="19211" y="1004"/>
                  </a:cubicBezTo>
                  <a:lnTo>
                    <a:pt x="19211" y="974"/>
                  </a:lnTo>
                  <a:lnTo>
                    <a:pt x="14500" y="1"/>
                  </a:ln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5" name="Google Shape;1305;p44"/>
            <p:cNvSpPr/>
            <p:nvPr/>
          </p:nvSpPr>
          <p:spPr>
            <a:xfrm flipH="1">
              <a:off x="6775299" y="3311624"/>
              <a:ext cx="1083474" cy="398350"/>
            </a:xfrm>
            <a:custGeom>
              <a:avLst/>
              <a:gdLst/>
              <a:ahLst/>
              <a:cxnLst/>
              <a:rect l="l" t="t" r="r" b="b"/>
              <a:pathLst>
                <a:path w="6020" h="6734" extrusionOk="0">
                  <a:moveTo>
                    <a:pt x="3232" y="0"/>
                  </a:moveTo>
                  <a:cubicBezTo>
                    <a:pt x="2805" y="0"/>
                    <a:pt x="2304" y="164"/>
                    <a:pt x="1733" y="613"/>
                  </a:cubicBezTo>
                  <a:cubicBezTo>
                    <a:pt x="0" y="1999"/>
                    <a:pt x="1353" y="6733"/>
                    <a:pt x="3294" y="6733"/>
                  </a:cubicBezTo>
                  <a:cubicBezTo>
                    <a:pt x="3736" y="6733"/>
                    <a:pt x="4208" y="6488"/>
                    <a:pt x="4682" y="5902"/>
                  </a:cubicBezTo>
                  <a:cubicBezTo>
                    <a:pt x="6019" y="4230"/>
                    <a:pt x="5016" y="1221"/>
                    <a:pt x="5016" y="1221"/>
                  </a:cubicBezTo>
                  <a:cubicBezTo>
                    <a:pt x="5016" y="1221"/>
                    <a:pt x="4398" y="0"/>
                    <a:pt x="3232" y="0"/>
                  </a:cubicBezTo>
                  <a:close/>
                </a:path>
              </a:pathLst>
            </a:custGeom>
            <a:solidFill>
              <a:schemeClr val="tx2">
                <a:lumMod val="75000"/>
              </a:scheme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dirty="0">
                <a:solidFill>
                  <a:srgbClr val="000000"/>
                </a:solidFill>
                <a:latin typeface="Arial"/>
                <a:cs typeface="Arial"/>
                <a:sym typeface="Arial"/>
              </a:endParaRPr>
            </a:p>
          </p:txBody>
        </p:sp>
        <p:sp>
          <p:nvSpPr>
            <p:cNvPr id="1306" name="Google Shape;1306;p44"/>
            <p:cNvSpPr/>
            <p:nvPr/>
          </p:nvSpPr>
          <p:spPr>
            <a:xfrm flipH="1">
              <a:off x="6882450" y="3179500"/>
              <a:ext cx="471925" cy="482775"/>
            </a:xfrm>
            <a:custGeom>
              <a:avLst/>
              <a:gdLst/>
              <a:ahLst/>
              <a:cxnLst/>
              <a:rect l="l" t="t" r="r" b="b"/>
              <a:pathLst>
                <a:path w="18877" h="19311" extrusionOk="0">
                  <a:moveTo>
                    <a:pt x="12372" y="1"/>
                  </a:moveTo>
                  <a:cubicBezTo>
                    <a:pt x="12341" y="1"/>
                    <a:pt x="12341" y="122"/>
                    <a:pt x="12311" y="396"/>
                  </a:cubicBezTo>
                  <a:cubicBezTo>
                    <a:pt x="12281" y="548"/>
                    <a:pt x="12281" y="700"/>
                    <a:pt x="12281" y="912"/>
                  </a:cubicBezTo>
                  <a:cubicBezTo>
                    <a:pt x="12281" y="1095"/>
                    <a:pt x="12281" y="1338"/>
                    <a:pt x="12311" y="1581"/>
                  </a:cubicBezTo>
                  <a:cubicBezTo>
                    <a:pt x="12372" y="2584"/>
                    <a:pt x="12736" y="4104"/>
                    <a:pt x="13770" y="5624"/>
                  </a:cubicBezTo>
                  <a:cubicBezTo>
                    <a:pt x="14287" y="6414"/>
                    <a:pt x="15016" y="7113"/>
                    <a:pt x="15715" y="7903"/>
                  </a:cubicBezTo>
                  <a:cubicBezTo>
                    <a:pt x="16414" y="8694"/>
                    <a:pt x="17174" y="9575"/>
                    <a:pt x="17782" y="10609"/>
                  </a:cubicBezTo>
                  <a:cubicBezTo>
                    <a:pt x="18056" y="11095"/>
                    <a:pt x="18299" y="11672"/>
                    <a:pt x="18420" y="12250"/>
                  </a:cubicBezTo>
                  <a:cubicBezTo>
                    <a:pt x="18542" y="12858"/>
                    <a:pt x="18542" y="13496"/>
                    <a:pt x="18390" y="14104"/>
                  </a:cubicBezTo>
                  <a:cubicBezTo>
                    <a:pt x="18086" y="15320"/>
                    <a:pt x="17417" y="16566"/>
                    <a:pt x="16354" y="17387"/>
                  </a:cubicBezTo>
                  <a:lnTo>
                    <a:pt x="16323" y="17387"/>
                  </a:lnTo>
                  <a:cubicBezTo>
                    <a:pt x="15259" y="18238"/>
                    <a:pt x="13952" y="18603"/>
                    <a:pt x="12676" y="18755"/>
                  </a:cubicBezTo>
                  <a:cubicBezTo>
                    <a:pt x="12007" y="18846"/>
                    <a:pt x="11399" y="18907"/>
                    <a:pt x="10761" y="18967"/>
                  </a:cubicBezTo>
                  <a:lnTo>
                    <a:pt x="9849" y="18967"/>
                  </a:lnTo>
                  <a:cubicBezTo>
                    <a:pt x="9788" y="18974"/>
                    <a:pt x="9727" y="18976"/>
                    <a:pt x="9667" y="18976"/>
                  </a:cubicBezTo>
                  <a:cubicBezTo>
                    <a:pt x="9423" y="18976"/>
                    <a:pt x="9180" y="18937"/>
                    <a:pt x="8937" y="18937"/>
                  </a:cubicBezTo>
                  <a:cubicBezTo>
                    <a:pt x="7752" y="18815"/>
                    <a:pt x="6657" y="18572"/>
                    <a:pt x="5685" y="18147"/>
                  </a:cubicBezTo>
                  <a:cubicBezTo>
                    <a:pt x="4712" y="17752"/>
                    <a:pt x="3891" y="17174"/>
                    <a:pt x="3192" y="16597"/>
                  </a:cubicBezTo>
                  <a:cubicBezTo>
                    <a:pt x="1855" y="15411"/>
                    <a:pt x="1095" y="14135"/>
                    <a:pt x="639" y="13223"/>
                  </a:cubicBezTo>
                  <a:cubicBezTo>
                    <a:pt x="548" y="12979"/>
                    <a:pt x="426" y="12797"/>
                    <a:pt x="365" y="12615"/>
                  </a:cubicBezTo>
                  <a:cubicBezTo>
                    <a:pt x="274" y="12432"/>
                    <a:pt x="213" y="12280"/>
                    <a:pt x="183" y="12159"/>
                  </a:cubicBezTo>
                  <a:cubicBezTo>
                    <a:pt x="72" y="11936"/>
                    <a:pt x="11" y="11790"/>
                    <a:pt x="2" y="11790"/>
                  </a:cubicBezTo>
                  <a:cubicBezTo>
                    <a:pt x="1" y="11790"/>
                    <a:pt x="1" y="11791"/>
                    <a:pt x="1" y="11794"/>
                  </a:cubicBezTo>
                  <a:cubicBezTo>
                    <a:pt x="1" y="11794"/>
                    <a:pt x="31" y="11916"/>
                    <a:pt x="92" y="12189"/>
                  </a:cubicBezTo>
                  <a:cubicBezTo>
                    <a:pt x="153" y="12311"/>
                    <a:pt x="183" y="12463"/>
                    <a:pt x="274" y="12645"/>
                  </a:cubicBezTo>
                  <a:cubicBezTo>
                    <a:pt x="335" y="12828"/>
                    <a:pt x="426" y="13040"/>
                    <a:pt x="517" y="13283"/>
                  </a:cubicBezTo>
                  <a:cubicBezTo>
                    <a:pt x="943" y="14195"/>
                    <a:pt x="1672" y="15533"/>
                    <a:pt x="3040" y="16779"/>
                  </a:cubicBezTo>
                  <a:cubicBezTo>
                    <a:pt x="3739" y="17387"/>
                    <a:pt x="4560" y="17964"/>
                    <a:pt x="5563" y="18420"/>
                  </a:cubicBezTo>
                  <a:cubicBezTo>
                    <a:pt x="6566" y="18876"/>
                    <a:pt x="7721" y="19150"/>
                    <a:pt x="8907" y="19241"/>
                  </a:cubicBezTo>
                  <a:cubicBezTo>
                    <a:pt x="9153" y="19266"/>
                    <a:pt x="9398" y="19310"/>
                    <a:pt x="9660" y="19310"/>
                  </a:cubicBezTo>
                  <a:cubicBezTo>
                    <a:pt x="9722" y="19310"/>
                    <a:pt x="9785" y="19308"/>
                    <a:pt x="9849" y="19302"/>
                  </a:cubicBezTo>
                  <a:lnTo>
                    <a:pt x="10791" y="19302"/>
                  </a:lnTo>
                  <a:cubicBezTo>
                    <a:pt x="11429" y="19241"/>
                    <a:pt x="12068" y="19180"/>
                    <a:pt x="12706" y="19089"/>
                  </a:cubicBezTo>
                  <a:cubicBezTo>
                    <a:pt x="14013" y="18937"/>
                    <a:pt x="15411" y="18572"/>
                    <a:pt x="16566" y="17660"/>
                  </a:cubicBezTo>
                  <a:cubicBezTo>
                    <a:pt x="17113" y="17204"/>
                    <a:pt x="17569" y="16657"/>
                    <a:pt x="17934" y="16080"/>
                  </a:cubicBezTo>
                  <a:lnTo>
                    <a:pt x="18177" y="15624"/>
                  </a:lnTo>
                  <a:cubicBezTo>
                    <a:pt x="18269" y="15472"/>
                    <a:pt x="18329" y="15320"/>
                    <a:pt x="18390" y="15138"/>
                  </a:cubicBezTo>
                  <a:cubicBezTo>
                    <a:pt x="18481" y="14986"/>
                    <a:pt x="18542" y="14834"/>
                    <a:pt x="18572" y="14682"/>
                  </a:cubicBezTo>
                  <a:cubicBezTo>
                    <a:pt x="18633" y="14499"/>
                    <a:pt x="18694" y="14347"/>
                    <a:pt x="18724" y="14195"/>
                  </a:cubicBezTo>
                  <a:cubicBezTo>
                    <a:pt x="18876" y="13527"/>
                    <a:pt x="18876" y="12828"/>
                    <a:pt x="18755" y="12189"/>
                  </a:cubicBezTo>
                  <a:cubicBezTo>
                    <a:pt x="18603" y="11551"/>
                    <a:pt x="18360" y="10973"/>
                    <a:pt x="18056" y="10457"/>
                  </a:cubicBezTo>
                  <a:cubicBezTo>
                    <a:pt x="17417" y="9393"/>
                    <a:pt x="16658" y="8511"/>
                    <a:pt x="15928" y="7721"/>
                  </a:cubicBezTo>
                  <a:cubicBezTo>
                    <a:pt x="15199" y="6931"/>
                    <a:pt x="14499" y="6232"/>
                    <a:pt x="13983" y="5502"/>
                  </a:cubicBezTo>
                  <a:cubicBezTo>
                    <a:pt x="12919" y="4013"/>
                    <a:pt x="12524" y="2554"/>
                    <a:pt x="12433" y="1551"/>
                  </a:cubicBezTo>
                  <a:cubicBezTo>
                    <a:pt x="12311" y="548"/>
                    <a:pt x="12402" y="1"/>
                    <a:pt x="12372"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9" name="Google Shape;1309;p44"/>
            <p:cNvSpPr/>
            <p:nvPr/>
          </p:nvSpPr>
          <p:spPr>
            <a:xfrm flipH="1">
              <a:off x="6589900" y="2696500"/>
              <a:ext cx="1532725" cy="1435775"/>
            </a:xfrm>
            <a:custGeom>
              <a:avLst/>
              <a:gdLst/>
              <a:ahLst/>
              <a:cxnLst/>
              <a:rect l="l" t="t" r="r" b="b"/>
              <a:pathLst>
                <a:path w="61309" h="57431" extrusionOk="0">
                  <a:moveTo>
                    <a:pt x="12531" y="0"/>
                  </a:moveTo>
                  <a:cubicBezTo>
                    <a:pt x="7009" y="0"/>
                    <a:pt x="1" y="5513"/>
                    <a:pt x="1" y="23272"/>
                  </a:cubicBezTo>
                  <a:cubicBezTo>
                    <a:pt x="1" y="43607"/>
                    <a:pt x="11977" y="55734"/>
                    <a:pt x="11977" y="55734"/>
                  </a:cubicBezTo>
                  <a:cubicBezTo>
                    <a:pt x="11977" y="55734"/>
                    <a:pt x="15107" y="57430"/>
                    <a:pt x="20914" y="57430"/>
                  </a:cubicBezTo>
                  <a:cubicBezTo>
                    <a:pt x="23036" y="57430"/>
                    <a:pt x="25515" y="57204"/>
                    <a:pt x="28329" y="56586"/>
                  </a:cubicBezTo>
                  <a:cubicBezTo>
                    <a:pt x="38877" y="54275"/>
                    <a:pt x="51126" y="47649"/>
                    <a:pt x="51126" y="47649"/>
                  </a:cubicBezTo>
                  <a:cubicBezTo>
                    <a:pt x="51126" y="47649"/>
                    <a:pt x="56901" y="46099"/>
                    <a:pt x="58330" y="44762"/>
                  </a:cubicBezTo>
                  <a:cubicBezTo>
                    <a:pt x="60184" y="43060"/>
                    <a:pt x="61309" y="38196"/>
                    <a:pt x="60853" y="37923"/>
                  </a:cubicBezTo>
                  <a:cubicBezTo>
                    <a:pt x="60748" y="37848"/>
                    <a:pt x="60483" y="37823"/>
                    <a:pt x="60138" y="37823"/>
                  </a:cubicBezTo>
                  <a:cubicBezTo>
                    <a:pt x="59421" y="37823"/>
                    <a:pt x="58361" y="37931"/>
                    <a:pt x="57684" y="37931"/>
                  </a:cubicBezTo>
                  <a:cubicBezTo>
                    <a:pt x="57358" y="37931"/>
                    <a:pt x="57121" y="37906"/>
                    <a:pt x="57053" y="37831"/>
                  </a:cubicBezTo>
                  <a:cubicBezTo>
                    <a:pt x="56773" y="37579"/>
                    <a:pt x="56416" y="36811"/>
                    <a:pt x="55957" y="36811"/>
                  </a:cubicBezTo>
                  <a:cubicBezTo>
                    <a:pt x="55918" y="36811"/>
                    <a:pt x="55878" y="36817"/>
                    <a:pt x="55838" y="36828"/>
                  </a:cubicBezTo>
                  <a:cubicBezTo>
                    <a:pt x="55321" y="36980"/>
                    <a:pt x="51704" y="39716"/>
                    <a:pt x="51704" y="39716"/>
                  </a:cubicBezTo>
                  <a:cubicBezTo>
                    <a:pt x="51704" y="39716"/>
                    <a:pt x="50233" y="40314"/>
                    <a:pt x="44965" y="40314"/>
                  </a:cubicBezTo>
                  <a:cubicBezTo>
                    <a:pt x="44417" y="40314"/>
                    <a:pt x="43827" y="40308"/>
                    <a:pt x="43193" y="40294"/>
                  </a:cubicBezTo>
                  <a:cubicBezTo>
                    <a:pt x="39262" y="40205"/>
                    <a:pt x="35633" y="39533"/>
                    <a:pt x="31612" y="39533"/>
                  </a:cubicBezTo>
                  <a:cubicBezTo>
                    <a:pt x="28761" y="39533"/>
                    <a:pt x="25713" y="39870"/>
                    <a:pt x="22220" y="40993"/>
                  </a:cubicBezTo>
                  <a:cubicBezTo>
                    <a:pt x="22220" y="40993"/>
                    <a:pt x="17235" y="34245"/>
                    <a:pt x="17083" y="20962"/>
                  </a:cubicBezTo>
                  <a:cubicBezTo>
                    <a:pt x="16931" y="7679"/>
                    <a:pt x="26111" y="4366"/>
                    <a:pt x="26111" y="4366"/>
                  </a:cubicBezTo>
                  <a:cubicBezTo>
                    <a:pt x="26111" y="4366"/>
                    <a:pt x="19879" y="1326"/>
                    <a:pt x="14195" y="171"/>
                  </a:cubicBezTo>
                  <a:cubicBezTo>
                    <a:pt x="13663" y="60"/>
                    <a:pt x="13105" y="0"/>
                    <a:pt x="12531"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0" name="Google Shape;1310;p44"/>
            <p:cNvSpPr/>
            <p:nvPr/>
          </p:nvSpPr>
          <p:spPr>
            <a:xfrm flipH="1">
              <a:off x="8041300" y="2535275"/>
              <a:ext cx="266725" cy="115375"/>
            </a:xfrm>
            <a:custGeom>
              <a:avLst/>
              <a:gdLst/>
              <a:ahLst/>
              <a:cxnLst/>
              <a:rect l="l" t="t" r="r" b="b"/>
              <a:pathLst>
                <a:path w="10669" h="4615" extrusionOk="0">
                  <a:moveTo>
                    <a:pt x="10488" y="0"/>
                  </a:moveTo>
                  <a:cubicBezTo>
                    <a:pt x="10465" y="0"/>
                    <a:pt x="10443" y="8"/>
                    <a:pt x="10426" y="25"/>
                  </a:cubicBezTo>
                  <a:lnTo>
                    <a:pt x="10395" y="25"/>
                  </a:lnTo>
                  <a:cubicBezTo>
                    <a:pt x="10152" y="116"/>
                    <a:pt x="9879" y="207"/>
                    <a:pt x="9605" y="298"/>
                  </a:cubicBezTo>
                  <a:cubicBezTo>
                    <a:pt x="7625" y="935"/>
                    <a:pt x="5700" y="1132"/>
                    <a:pt x="4127" y="1132"/>
                  </a:cubicBezTo>
                  <a:cubicBezTo>
                    <a:pt x="3672" y="1132"/>
                    <a:pt x="3246" y="1116"/>
                    <a:pt x="2857" y="1088"/>
                  </a:cubicBezTo>
                  <a:cubicBezTo>
                    <a:pt x="1309" y="1008"/>
                    <a:pt x="300" y="834"/>
                    <a:pt x="57" y="834"/>
                  </a:cubicBezTo>
                  <a:cubicBezTo>
                    <a:pt x="23" y="834"/>
                    <a:pt x="4" y="838"/>
                    <a:pt x="0" y="845"/>
                  </a:cubicBezTo>
                  <a:cubicBezTo>
                    <a:pt x="0" y="876"/>
                    <a:pt x="274" y="936"/>
                    <a:pt x="760" y="1058"/>
                  </a:cubicBezTo>
                  <a:cubicBezTo>
                    <a:pt x="1003" y="1119"/>
                    <a:pt x="1277" y="1149"/>
                    <a:pt x="1641" y="1210"/>
                  </a:cubicBezTo>
                  <a:cubicBezTo>
                    <a:pt x="1824" y="1240"/>
                    <a:pt x="2006" y="1271"/>
                    <a:pt x="2189" y="1301"/>
                  </a:cubicBezTo>
                  <a:cubicBezTo>
                    <a:pt x="2401" y="1301"/>
                    <a:pt x="2614" y="1332"/>
                    <a:pt x="2827" y="1362"/>
                  </a:cubicBezTo>
                  <a:cubicBezTo>
                    <a:pt x="3296" y="1402"/>
                    <a:pt x="3819" y="1428"/>
                    <a:pt x="4383" y="1428"/>
                  </a:cubicBezTo>
                  <a:cubicBezTo>
                    <a:pt x="5938" y="1428"/>
                    <a:pt x="7806" y="1235"/>
                    <a:pt x="9724" y="633"/>
                  </a:cubicBezTo>
                  <a:lnTo>
                    <a:pt x="9724" y="633"/>
                  </a:lnTo>
                  <a:cubicBezTo>
                    <a:pt x="8119" y="2010"/>
                    <a:pt x="6458" y="2934"/>
                    <a:pt x="5198" y="3550"/>
                  </a:cubicBezTo>
                  <a:cubicBezTo>
                    <a:pt x="4499" y="3885"/>
                    <a:pt x="3891" y="4158"/>
                    <a:pt x="3496" y="4310"/>
                  </a:cubicBezTo>
                  <a:cubicBezTo>
                    <a:pt x="3070" y="4493"/>
                    <a:pt x="2857" y="4584"/>
                    <a:pt x="2857" y="4614"/>
                  </a:cubicBezTo>
                  <a:cubicBezTo>
                    <a:pt x="2857" y="4614"/>
                    <a:pt x="3100" y="4584"/>
                    <a:pt x="3526" y="4432"/>
                  </a:cubicBezTo>
                  <a:cubicBezTo>
                    <a:pt x="3952" y="4310"/>
                    <a:pt x="4559" y="4098"/>
                    <a:pt x="5289" y="3763"/>
                  </a:cubicBezTo>
                  <a:cubicBezTo>
                    <a:pt x="6748" y="3125"/>
                    <a:pt x="8754" y="2031"/>
                    <a:pt x="10608" y="298"/>
                  </a:cubicBezTo>
                  <a:cubicBezTo>
                    <a:pt x="10639" y="237"/>
                    <a:pt x="10669" y="177"/>
                    <a:pt x="10639" y="116"/>
                  </a:cubicBezTo>
                  <a:cubicBezTo>
                    <a:pt x="10617" y="50"/>
                    <a:pt x="10547" y="0"/>
                    <a:pt x="10488" y="0"/>
                  </a:cubicBezTo>
                  <a:close/>
                </a:path>
              </a:pathLst>
            </a:custGeom>
            <a:solidFill>
              <a:srgbClr val="A43C3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1" name="Google Shape;1311;p44"/>
            <p:cNvSpPr/>
            <p:nvPr/>
          </p:nvSpPr>
          <p:spPr>
            <a:xfrm flipH="1">
              <a:off x="6734275" y="3001375"/>
              <a:ext cx="100325" cy="99950"/>
            </a:xfrm>
            <a:custGeom>
              <a:avLst/>
              <a:gdLst/>
              <a:ahLst/>
              <a:cxnLst/>
              <a:rect l="l" t="t" r="r" b="b"/>
              <a:pathLst>
                <a:path w="4013" h="3998" extrusionOk="0">
                  <a:moveTo>
                    <a:pt x="175" y="0"/>
                  </a:moveTo>
                  <a:cubicBezTo>
                    <a:pt x="158" y="0"/>
                    <a:pt x="140" y="4"/>
                    <a:pt x="122" y="13"/>
                  </a:cubicBezTo>
                  <a:cubicBezTo>
                    <a:pt x="31" y="43"/>
                    <a:pt x="0" y="135"/>
                    <a:pt x="31" y="226"/>
                  </a:cubicBezTo>
                  <a:lnTo>
                    <a:pt x="92" y="408"/>
                  </a:lnTo>
                  <a:cubicBezTo>
                    <a:pt x="578" y="1594"/>
                    <a:pt x="1247" y="2566"/>
                    <a:pt x="1855" y="3174"/>
                  </a:cubicBezTo>
                  <a:cubicBezTo>
                    <a:pt x="2400" y="3749"/>
                    <a:pt x="2837" y="3997"/>
                    <a:pt x="2910" y="3997"/>
                  </a:cubicBezTo>
                  <a:cubicBezTo>
                    <a:pt x="2914" y="3997"/>
                    <a:pt x="2917" y="3997"/>
                    <a:pt x="2918" y="3995"/>
                  </a:cubicBezTo>
                  <a:cubicBezTo>
                    <a:pt x="2949" y="3934"/>
                    <a:pt x="2554" y="3630"/>
                    <a:pt x="2037" y="2992"/>
                  </a:cubicBezTo>
                  <a:cubicBezTo>
                    <a:pt x="1601" y="2479"/>
                    <a:pt x="1078" y="1705"/>
                    <a:pt x="651" y="800"/>
                  </a:cubicBezTo>
                  <a:lnTo>
                    <a:pt x="651" y="800"/>
                  </a:lnTo>
                  <a:cubicBezTo>
                    <a:pt x="1407" y="1362"/>
                    <a:pt x="2157" y="1717"/>
                    <a:pt x="2736" y="1958"/>
                  </a:cubicBezTo>
                  <a:cubicBezTo>
                    <a:pt x="3369" y="2212"/>
                    <a:pt x="3812" y="2338"/>
                    <a:pt x="3943" y="2338"/>
                  </a:cubicBezTo>
                  <a:cubicBezTo>
                    <a:pt x="3969" y="2338"/>
                    <a:pt x="3982" y="2333"/>
                    <a:pt x="3982" y="2323"/>
                  </a:cubicBezTo>
                  <a:cubicBezTo>
                    <a:pt x="4013" y="2293"/>
                    <a:pt x="3557" y="2110"/>
                    <a:pt x="2858" y="1746"/>
                  </a:cubicBezTo>
                  <a:cubicBezTo>
                    <a:pt x="2158" y="1381"/>
                    <a:pt x="1186" y="864"/>
                    <a:pt x="304" y="43"/>
                  </a:cubicBezTo>
                  <a:cubicBezTo>
                    <a:pt x="261" y="22"/>
                    <a:pt x="218" y="0"/>
                    <a:pt x="175" y="0"/>
                  </a:cubicBezTo>
                  <a:close/>
                </a:path>
              </a:pathLst>
            </a:custGeom>
            <a:solidFill>
              <a:srgbClr val="A43C3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2" name="Google Shape;1312;p44"/>
            <p:cNvSpPr/>
            <p:nvPr/>
          </p:nvSpPr>
          <p:spPr>
            <a:xfrm flipH="1">
              <a:off x="6775300" y="2105025"/>
              <a:ext cx="471925" cy="448350"/>
            </a:xfrm>
            <a:custGeom>
              <a:avLst/>
              <a:gdLst/>
              <a:ahLst/>
              <a:cxnLst/>
              <a:rect l="l" t="t" r="r" b="b"/>
              <a:pathLst>
                <a:path w="18877" h="17934" extrusionOk="0">
                  <a:moveTo>
                    <a:pt x="9879" y="0"/>
                  </a:moveTo>
                  <a:cubicBezTo>
                    <a:pt x="6475" y="1550"/>
                    <a:pt x="0" y="4894"/>
                    <a:pt x="244" y="7538"/>
                  </a:cubicBezTo>
                  <a:cubicBezTo>
                    <a:pt x="456" y="10000"/>
                    <a:pt x="6840" y="15046"/>
                    <a:pt x="10730" y="17934"/>
                  </a:cubicBezTo>
                  <a:cubicBezTo>
                    <a:pt x="10791" y="16535"/>
                    <a:pt x="11156" y="15472"/>
                    <a:pt x="11885" y="14985"/>
                  </a:cubicBezTo>
                  <a:cubicBezTo>
                    <a:pt x="15381" y="12675"/>
                    <a:pt x="18876" y="8815"/>
                    <a:pt x="16536" y="4347"/>
                  </a:cubicBezTo>
                  <a:cubicBezTo>
                    <a:pt x="14530" y="517"/>
                    <a:pt x="10882" y="31"/>
                    <a:pt x="987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3" name="Google Shape;1313;p44"/>
            <p:cNvSpPr/>
            <p:nvPr/>
          </p:nvSpPr>
          <p:spPr>
            <a:xfrm flipH="1">
              <a:off x="7298125" y="2223625"/>
              <a:ext cx="255325" cy="857125"/>
            </a:xfrm>
            <a:custGeom>
              <a:avLst/>
              <a:gdLst/>
              <a:ahLst/>
              <a:cxnLst/>
              <a:rect l="l" t="t" r="r" b="b"/>
              <a:pathLst>
                <a:path w="10213" h="34285" extrusionOk="0">
                  <a:moveTo>
                    <a:pt x="5438" y="1"/>
                  </a:moveTo>
                  <a:cubicBezTo>
                    <a:pt x="4828" y="1"/>
                    <a:pt x="4185" y="951"/>
                    <a:pt x="3526" y="3281"/>
                  </a:cubicBezTo>
                  <a:cubicBezTo>
                    <a:pt x="0" y="15591"/>
                    <a:pt x="2492" y="34284"/>
                    <a:pt x="6657" y="34284"/>
                  </a:cubicBezTo>
                  <a:cubicBezTo>
                    <a:pt x="9332" y="34284"/>
                    <a:pt x="10213" y="18752"/>
                    <a:pt x="10213" y="18752"/>
                  </a:cubicBezTo>
                  <a:cubicBezTo>
                    <a:pt x="10213" y="18752"/>
                    <a:pt x="8147" y="1"/>
                    <a:pt x="5438" y="1"/>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4" name="Google Shape;1314;p44"/>
            <p:cNvSpPr/>
            <p:nvPr/>
          </p:nvSpPr>
          <p:spPr>
            <a:xfrm flipH="1">
              <a:off x="6856625" y="2049100"/>
              <a:ext cx="661125" cy="696225"/>
            </a:xfrm>
            <a:custGeom>
              <a:avLst/>
              <a:gdLst/>
              <a:ahLst/>
              <a:cxnLst/>
              <a:rect l="l" t="t" r="r" b="b"/>
              <a:pathLst>
                <a:path w="26445" h="27849" extrusionOk="0">
                  <a:moveTo>
                    <a:pt x="13000" y="1"/>
                  </a:moveTo>
                  <a:cubicBezTo>
                    <a:pt x="7774" y="1"/>
                    <a:pt x="3830" y="5915"/>
                    <a:pt x="3830" y="5915"/>
                  </a:cubicBezTo>
                  <a:cubicBezTo>
                    <a:pt x="2675" y="7830"/>
                    <a:pt x="1" y="13240"/>
                    <a:pt x="3375" y="20140"/>
                  </a:cubicBezTo>
                  <a:cubicBezTo>
                    <a:pt x="6718" y="27040"/>
                    <a:pt x="10396" y="27709"/>
                    <a:pt x="11004" y="27830"/>
                  </a:cubicBezTo>
                  <a:cubicBezTo>
                    <a:pt x="11063" y="27842"/>
                    <a:pt x="11142" y="27849"/>
                    <a:pt x="11243" y="27849"/>
                  </a:cubicBezTo>
                  <a:cubicBezTo>
                    <a:pt x="12180" y="27849"/>
                    <a:pt x="14915" y="27268"/>
                    <a:pt x="19089" y="24852"/>
                  </a:cubicBezTo>
                  <a:cubicBezTo>
                    <a:pt x="23405" y="22359"/>
                    <a:pt x="23497" y="18803"/>
                    <a:pt x="23800" y="16675"/>
                  </a:cubicBezTo>
                  <a:cubicBezTo>
                    <a:pt x="23983" y="15307"/>
                    <a:pt x="26445" y="10566"/>
                    <a:pt x="24530" y="6827"/>
                  </a:cubicBezTo>
                  <a:cubicBezTo>
                    <a:pt x="22615" y="3088"/>
                    <a:pt x="18968" y="414"/>
                    <a:pt x="13496" y="18"/>
                  </a:cubicBezTo>
                  <a:cubicBezTo>
                    <a:pt x="13330" y="6"/>
                    <a:pt x="13164" y="1"/>
                    <a:pt x="13000" y="1"/>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5" name="Google Shape;1315;p44"/>
            <p:cNvSpPr/>
            <p:nvPr/>
          </p:nvSpPr>
          <p:spPr>
            <a:xfrm flipH="1">
              <a:off x="6931075" y="1966725"/>
              <a:ext cx="661150" cy="302825"/>
            </a:xfrm>
            <a:custGeom>
              <a:avLst/>
              <a:gdLst/>
              <a:ahLst/>
              <a:cxnLst/>
              <a:rect l="l" t="t" r="r" b="b"/>
              <a:pathLst>
                <a:path w="26446" h="12113" extrusionOk="0">
                  <a:moveTo>
                    <a:pt x="7478" y="0"/>
                  </a:moveTo>
                  <a:lnTo>
                    <a:pt x="1" y="8906"/>
                  </a:lnTo>
                  <a:cubicBezTo>
                    <a:pt x="1" y="8906"/>
                    <a:pt x="3409" y="12113"/>
                    <a:pt x="9339" y="12113"/>
                  </a:cubicBezTo>
                  <a:cubicBezTo>
                    <a:pt x="11388" y="12113"/>
                    <a:pt x="13739" y="11730"/>
                    <a:pt x="16354" y="10699"/>
                  </a:cubicBezTo>
                  <a:cubicBezTo>
                    <a:pt x="25807" y="6930"/>
                    <a:pt x="26445" y="1307"/>
                    <a:pt x="26445" y="1307"/>
                  </a:cubicBezTo>
                  <a:lnTo>
                    <a:pt x="7478"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6" name="Google Shape;1316;p44"/>
            <p:cNvSpPr/>
            <p:nvPr/>
          </p:nvSpPr>
          <p:spPr>
            <a:xfrm flipH="1">
              <a:off x="7443250" y="2151700"/>
              <a:ext cx="180250" cy="231875"/>
            </a:xfrm>
            <a:custGeom>
              <a:avLst/>
              <a:gdLst/>
              <a:ahLst/>
              <a:cxnLst/>
              <a:rect l="l" t="t" r="r" b="b"/>
              <a:pathLst>
                <a:path w="7210" h="9275" extrusionOk="0">
                  <a:moveTo>
                    <a:pt x="3459" y="0"/>
                  </a:moveTo>
                  <a:cubicBezTo>
                    <a:pt x="1503" y="0"/>
                    <a:pt x="0" y="4539"/>
                    <a:pt x="1069" y="6431"/>
                  </a:cubicBezTo>
                  <a:cubicBezTo>
                    <a:pt x="2164" y="8451"/>
                    <a:pt x="3938" y="9275"/>
                    <a:pt x="5228" y="9275"/>
                  </a:cubicBezTo>
                  <a:cubicBezTo>
                    <a:pt x="6016" y="9275"/>
                    <a:pt x="6623" y="8967"/>
                    <a:pt x="6784" y="8437"/>
                  </a:cubicBezTo>
                  <a:cubicBezTo>
                    <a:pt x="7209" y="7039"/>
                    <a:pt x="6997" y="5884"/>
                    <a:pt x="6997" y="5884"/>
                  </a:cubicBezTo>
                  <a:cubicBezTo>
                    <a:pt x="6997" y="5884"/>
                    <a:pt x="6845" y="1598"/>
                    <a:pt x="4109" y="170"/>
                  </a:cubicBezTo>
                  <a:cubicBezTo>
                    <a:pt x="3889" y="54"/>
                    <a:pt x="3671" y="0"/>
                    <a:pt x="3459"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7" name="Google Shape;1317;p44"/>
            <p:cNvSpPr/>
            <p:nvPr/>
          </p:nvSpPr>
          <p:spPr>
            <a:xfrm flipH="1">
              <a:off x="7489600" y="2226400"/>
              <a:ext cx="69175" cy="85325"/>
            </a:xfrm>
            <a:custGeom>
              <a:avLst/>
              <a:gdLst/>
              <a:ahLst/>
              <a:cxnLst/>
              <a:rect l="l" t="t" r="r" b="b"/>
              <a:pathLst>
                <a:path w="2767" h="3413" extrusionOk="0">
                  <a:moveTo>
                    <a:pt x="1204" y="1"/>
                  </a:moveTo>
                  <a:cubicBezTo>
                    <a:pt x="1168" y="1"/>
                    <a:pt x="1131" y="3"/>
                    <a:pt x="1095" y="9"/>
                  </a:cubicBezTo>
                  <a:cubicBezTo>
                    <a:pt x="882" y="9"/>
                    <a:pt x="699" y="100"/>
                    <a:pt x="578" y="221"/>
                  </a:cubicBezTo>
                  <a:cubicBezTo>
                    <a:pt x="456" y="343"/>
                    <a:pt x="365" y="464"/>
                    <a:pt x="304" y="586"/>
                  </a:cubicBezTo>
                  <a:cubicBezTo>
                    <a:pt x="31" y="1042"/>
                    <a:pt x="0" y="1376"/>
                    <a:pt x="31" y="1376"/>
                  </a:cubicBezTo>
                  <a:cubicBezTo>
                    <a:pt x="33" y="1378"/>
                    <a:pt x="36" y="1378"/>
                    <a:pt x="39" y="1378"/>
                  </a:cubicBezTo>
                  <a:cubicBezTo>
                    <a:pt x="103" y="1378"/>
                    <a:pt x="226" y="1085"/>
                    <a:pt x="487" y="708"/>
                  </a:cubicBezTo>
                  <a:cubicBezTo>
                    <a:pt x="639" y="525"/>
                    <a:pt x="851" y="343"/>
                    <a:pt x="1125" y="312"/>
                  </a:cubicBezTo>
                  <a:cubicBezTo>
                    <a:pt x="1142" y="311"/>
                    <a:pt x="1160" y="310"/>
                    <a:pt x="1177" y="310"/>
                  </a:cubicBezTo>
                  <a:cubicBezTo>
                    <a:pt x="1429" y="310"/>
                    <a:pt x="1653" y="516"/>
                    <a:pt x="1824" y="829"/>
                  </a:cubicBezTo>
                  <a:lnTo>
                    <a:pt x="1824" y="799"/>
                  </a:lnTo>
                  <a:cubicBezTo>
                    <a:pt x="2189" y="1437"/>
                    <a:pt x="2341" y="2136"/>
                    <a:pt x="2462" y="2623"/>
                  </a:cubicBezTo>
                  <a:cubicBezTo>
                    <a:pt x="2584" y="3109"/>
                    <a:pt x="2645" y="3413"/>
                    <a:pt x="2705" y="3413"/>
                  </a:cubicBezTo>
                  <a:cubicBezTo>
                    <a:pt x="2736" y="3413"/>
                    <a:pt x="2766" y="3078"/>
                    <a:pt x="2705" y="2592"/>
                  </a:cubicBezTo>
                  <a:cubicBezTo>
                    <a:pt x="2675" y="2319"/>
                    <a:pt x="2614" y="2015"/>
                    <a:pt x="2523" y="1680"/>
                  </a:cubicBezTo>
                  <a:cubicBezTo>
                    <a:pt x="2432" y="1346"/>
                    <a:pt x="2341" y="981"/>
                    <a:pt x="2128" y="616"/>
                  </a:cubicBezTo>
                  <a:cubicBezTo>
                    <a:pt x="2067" y="556"/>
                    <a:pt x="2006" y="464"/>
                    <a:pt x="1946" y="373"/>
                  </a:cubicBezTo>
                  <a:cubicBezTo>
                    <a:pt x="1885" y="343"/>
                    <a:pt x="1854" y="282"/>
                    <a:pt x="1824" y="252"/>
                  </a:cubicBezTo>
                  <a:lnTo>
                    <a:pt x="1702" y="161"/>
                  </a:lnTo>
                  <a:cubicBezTo>
                    <a:pt x="1551" y="60"/>
                    <a:pt x="1379" y="1"/>
                    <a:pt x="1204"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8" name="Google Shape;1318;p44"/>
            <p:cNvSpPr/>
            <p:nvPr/>
          </p:nvSpPr>
          <p:spPr>
            <a:xfrm flipH="1">
              <a:off x="7496450" y="2273425"/>
              <a:ext cx="39525" cy="45900"/>
            </a:xfrm>
            <a:custGeom>
              <a:avLst/>
              <a:gdLst/>
              <a:ahLst/>
              <a:cxnLst/>
              <a:rect l="l" t="t" r="r" b="b"/>
              <a:pathLst>
                <a:path w="1581" h="1836" extrusionOk="0">
                  <a:moveTo>
                    <a:pt x="795" y="0"/>
                  </a:moveTo>
                  <a:cubicBezTo>
                    <a:pt x="720" y="0"/>
                    <a:pt x="646" y="15"/>
                    <a:pt x="578" y="42"/>
                  </a:cubicBezTo>
                  <a:cubicBezTo>
                    <a:pt x="395" y="103"/>
                    <a:pt x="274" y="255"/>
                    <a:pt x="213" y="377"/>
                  </a:cubicBezTo>
                  <a:cubicBezTo>
                    <a:pt x="31" y="650"/>
                    <a:pt x="0" y="985"/>
                    <a:pt x="61" y="1258"/>
                  </a:cubicBezTo>
                  <a:cubicBezTo>
                    <a:pt x="152" y="1532"/>
                    <a:pt x="365" y="1745"/>
                    <a:pt x="578" y="1805"/>
                  </a:cubicBezTo>
                  <a:cubicBezTo>
                    <a:pt x="669" y="1836"/>
                    <a:pt x="760" y="1836"/>
                    <a:pt x="851" y="1836"/>
                  </a:cubicBezTo>
                  <a:cubicBezTo>
                    <a:pt x="912" y="1836"/>
                    <a:pt x="973" y="1836"/>
                    <a:pt x="1034" y="1805"/>
                  </a:cubicBezTo>
                  <a:cubicBezTo>
                    <a:pt x="1155" y="1775"/>
                    <a:pt x="1186" y="1745"/>
                    <a:pt x="1186" y="1714"/>
                  </a:cubicBezTo>
                  <a:cubicBezTo>
                    <a:pt x="1186" y="1653"/>
                    <a:pt x="942" y="1684"/>
                    <a:pt x="669" y="1562"/>
                  </a:cubicBezTo>
                  <a:cubicBezTo>
                    <a:pt x="547" y="1501"/>
                    <a:pt x="426" y="1380"/>
                    <a:pt x="395" y="1167"/>
                  </a:cubicBezTo>
                  <a:cubicBezTo>
                    <a:pt x="365" y="985"/>
                    <a:pt x="395" y="742"/>
                    <a:pt x="517" y="559"/>
                  </a:cubicBezTo>
                  <a:lnTo>
                    <a:pt x="486" y="559"/>
                  </a:lnTo>
                  <a:cubicBezTo>
                    <a:pt x="547" y="468"/>
                    <a:pt x="638" y="407"/>
                    <a:pt x="699" y="346"/>
                  </a:cubicBezTo>
                  <a:cubicBezTo>
                    <a:pt x="740" y="346"/>
                    <a:pt x="794" y="333"/>
                    <a:pt x="843" y="333"/>
                  </a:cubicBezTo>
                  <a:cubicBezTo>
                    <a:pt x="868" y="333"/>
                    <a:pt x="892" y="336"/>
                    <a:pt x="912" y="346"/>
                  </a:cubicBezTo>
                  <a:cubicBezTo>
                    <a:pt x="1064" y="407"/>
                    <a:pt x="1186" y="590"/>
                    <a:pt x="1246" y="742"/>
                  </a:cubicBezTo>
                  <a:cubicBezTo>
                    <a:pt x="1398" y="1046"/>
                    <a:pt x="1459" y="1258"/>
                    <a:pt x="1520" y="1258"/>
                  </a:cubicBezTo>
                  <a:cubicBezTo>
                    <a:pt x="1550" y="1258"/>
                    <a:pt x="1581" y="1015"/>
                    <a:pt x="1490" y="650"/>
                  </a:cubicBezTo>
                  <a:cubicBezTo>
                    <a:pt x="1429" y="468"/>
                    <a:pt x="1368" y="225"/>
                    <a:pt x="1064" y="73"/>
                  </a:cubicBezTo>
                  <a:cubicBezTo>
                    <a:pt x="980" y="23"/>
                    <a:pt x="887" y="0"/>
                    <a:pt x="795"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9" name="Google Shape;1319;p44"/>
            <p:cNvSpPr/>
            <p:nvPr/>
          </p:nvSpPr>
          <p:spPr>
            <a:xfrm flipH="1">
              <a:off x="7089150" y="2291925"/>
              <a:ext cx="203675" cy="97625"/>
            </a:xfrm>
            <a:custGeom>
              <a:avLst/>
              <a:gdLst/>
              <a:ahLst/>
              <a:cxnLst/>
              <a:rect l="l" t="t" r="r" b="b"/>
              <a:pathLst>
                <a:path w="8147" h="3905" extrusionOk="0">
                  <a:moveTo>
                    <a:pt x="34" y="0"/>
                  </a:moveTo>
                  <a:cubicBezTo>
                    <a:pt x="33" y="0"/>
                    <a:pt x="32" y="1"/>
                    <a:pt x="31" y="2"/>
                  </a:cubicBezTo>
                  <a:cubicBezTo>
                    <a:pt x="1" y="2"/>
                    <a:pt x="183" y="579"/>
                    <a:pt x="700" y="1400"/>
                  </a:cubicBezTo>
                  <a:cubicBezTo>
                    <a:pt x="973" y="1825"/>
                    <a:pt x="1338" y="2312"/>
                    <a:pt x="1794" y="2768"/>
                  </a:cubicBezTo>
                  <a:cubicBezTo>
                    <a:pt x="2280" y="3193"/>
                    <a:pt x="2888" y="3649"/>
                    <a:pt x="3648" y="3831"/>
                  </a:cubicBezTo>
                  <a:cubicBezTo>
                    <a:pt x="3866" y="3882"/>
                    <a:pt x="4083" y="3904"/>
                    <a:pt x="4296" y="3904"/>
                  </a:cubicBezTo>
                  <a:cubicBezTo>
                    <a:pt x="4469" y="3904"/>
                    <a:pt x="4639" y="3889"/>
                    <a:pt x="4803" y="3862"/>
                  </a:cubicBezTo>
                  <a:cubicBezTo>
                    <a:pt x="5168" y="3801"/>
                    <a:pt x="5502" y="3679"/>
                    <a:pt x="5806" y="3527"/>
                  </a:cubicBezTo>
                  <a:cubicBezTo>
                    <a:pt x="6384" y="3223"/>
                    <a:pt x="6840" y="2828"/>
                    <a:pt x="7174" y="2494"/>
                  </a:cubicBezTo>
                  <a:cubicBezTo>
                    <a:pt x="7873" y="1795"/>
                    <a:pt x="8147" y="1248"/>
                    <a:pt x="8116" y="1217"/>
                  </a:cubicBezTo>
                  <a:cubicBezTo>
                    <a:pt x="8116" y="1216"/>
                    <a:pt x="8114" y="1216"/>
                    <a:pt x="8113" y="1216"/>
                  </a:cubicBezTo>
                  <a:cubicBezTo>
                    <a:pt x="8064" y="1216"/>
                    <a:pt x="7700" y="1692"/>
                    <a:pt x="7022" y="2312"/>
                  </a:cubicBezTo>
                  <a:cubicBezTo>
                    <a:pt x="6657" y="2616"/>
                    <a:pt x="6201" y="2980"/>
                    <a:pt x="5654" y="3223"/>
                  </a:cubicBezTo>
                  <a:cubicBezTo>
                    <a:pt x="5272" y="3415"/>
                    <a:pt x="4816" y="3546"/>
                    <a:pt x="4348" y="3546"/>
                  </a:cubicBezTo>
                  <a:cubicBezTo>
                    <a:pt x="4146" y="3546"/>
                    <a:pt x="3941" y="3522"/>
                    <a:pt x="3739" y="3467"/>
                  </a:cubicBezTo>
                  <a:cubicBezTo>
                    <a:pt x="3071" y="3315"/>
                    <a:pt x="2493" y="2920"/>
                    <a:pt x="2007" y="2524"/>
                  </a:cubicBezTo>
                  <a:cubicBezTo>
                    <a:pt x="1551" y="2099"/>
                    <a:pt x="1186" y="1643"/>
                    <a:pt x="913" y="1278"/>
                  </a:cubicBezTo>
                  <a:cubicBezTo>
                    <a:pt x="351" y="510"/>
                    <a:pt x="77" y="0"/>
                    <a:pt x="34"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0" name="Google Shape;1320;p44"/>
            <p:cNvSpPr/>
            <p:nvPr/>
          </p:nvSpPr>
          <p:spPr>
            <a:xfrm flipH="1">
              <a:off x="6924250" y="2354975"/>
              <a:ext cx="95000" cy="121475"/>
            </a:xfrm>
            <a:custGeom>
              <a:avLst/>
              <a:gdLst/>
              <a:ahLst/>
              <a:cxnLst/>
              <a:rect l="l" t="t" r="r" b="b"/>
              <a:pathLst>
                <a:path w="3800" h="4859" extrusionOk="0">
                  <a:moveTo>
                    <a:pt x="116" y="1"/>
                  </a:moveTo>
                  <a:cubicBezTo>
                    <a:pt x="57" y="1"/>
                    <a:pt x="0" y="420"/>
                    <a:pt x="0" y="1066"/>
                  </a:cubicBezTo>
                  <a:cubicBezTo>
                    <a:pt x="0" y="1401"/>
                    <a:pt x="0" y="1796"/>
                    <a:pt x="91" y="2252"/>
                  </a:cubicBezTo>
                  <a:cubicBezTo>
                    <a:pt x="152" y="2677"/>
                    <a:pt x="274" y="3194"/>
                    <a:pt x="517" y="3650"/>
                  </a:cubicBezTo>
                  <a:cubicBezTo>
                    <a:pt x="730" y="4136"/>
                    <a:pt x="1125" y="4562"/>
                    <a:pt x="1581" y="4714"/>
                  </a:cubicBezTo>
                  <a:cubicBezTo>
                    <a:pt x="1809" y="4820"/>
                    <a:pt x="2029" y="4858"/>
                    <a:pt x="2234" y="4858"/>
                  </a:cubicBezTo>
                  <a:cubicBezTo>
                    <a:pt x="2439" y="4858"/>
                    <a:pt x="2629" y="4820"/>
                    <a:pt x="2797" y="4774"/>
                  </a:cubicBezTo>
                  <a:cubicBezTo>
                    <a:pt x="3465" y="4592"/>
                    <a:pt x="3800" y="4319"/>
                    <a:pt x="3769" y="4288"/>
                  </a:cubicBezTo>
                  <a:cubicBezTo>
                    <a:pt x="3769" y="4281"/>
                    <a:pt x="3763" y="4277"/>
                    <a:pt x="3752" y="4277"/>
                  </a:cubicBezTo>
                  <a:cubicBezTo>
                    <a:pt x="3670" y="4277"/>
                    <a:pt x="3300" y="4451"/>
                    <a:pt x="2766" y="4531"/>
                  </a:cubicBezTo>
                  <a:cubicBezTo>
                    <a:pt x="2648" y="4555"/>
                    <a:pt x="2517" y="4569"/>
                    <a:pt x="2379" y="4569"/>
                  </a:cubicBezTo>
                  <a:cubicBezTo>
                    <a:pt x="2161" y="4569"/>
                    <a:pt x="1926" y="4533"/>
                    <a:pt x="1702" y="4440"/>
                  </a:cubicBezTo>
                  <a:cubicBezTo>
                    <a:pt x="1338" y="4288"/>
                    <a:pt x="1034" y="3923"/>
                    <a:pt x="821" y="3498"/>
                  </a:cubicBezTo>
                  <a:cubicBezTo>
                    <a:pt x="395" y="2616"/>
                    <a:pt x="304" y="1705"/>
                    <a:pt x="243" y="1066"/>
                  </a:cubicBezTo>
                  <a:cubicBezTo>
                    <a:pt x="183" y="398"/>
                    <a:pt x="152" y="2"/>
                    <a:pt x="122" y="2"/>
                  </a:cubicBezTo>
                  <a:cubicBezTo>
                    <a:pt x="120" y="1"/>
                    <a:pt x="118" y="1"/>
                    <a:pt x="116"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1" name="Google Shape;1321;p44"/>
            <p:cNvSpPr/>
            <p:nvPr/>
          </p:nvSpPr>
          <p:spPr>
            <a:xfrm flipH="1">
              <a:off x="7316350" y="2273725"/>
              <a:ext cx="86025" cy="27575"/>
            </a:xfrm>
            <a:custGeom>
              <a:avLst/>
              <a:gdLst/>
              <a:ahLst/>
              <a:cxnLst/>
              <a:rect l="l" t="t" r="r" b="b"/>
              <a:pathLst>
                <a:path w="3441" h="1103" extrusionOk="0">
                  <a:moveTo>
                    <a:pt x="612" y="0"/>
                  </a:moveTo>
                  <a:cubicBezTo>
                    <a:pt x="516" y="0"/>
                    <a:pt x="443" y="19"/>
                    <a:pt x="401" y="61"/>
                  </a:cubicBezTo>
                  <a:cubicBezTo>
                    <a:pt x="1" y="461"/>
                    <a:pt x="809" y="1102"/>
                    <a:pt x="3003" y="1102"/>
                  </a:cubicBezTo>
                  <a:cubicBezTo>
                    <a:pt x="3143" y="1102"/>
                    <a:pt x="3289" y="1100"/>
                    <a:pt x="3440" y="1094"/>
                  </a:cubicBezTo>
                  <a:cubicBezTo>
                    <a:pt x="3440" y="1094"/>
                    <a:pt x="1347" y="0"/>
                    <a:pt x="612"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2" name="Google Shape;1322;p44"/>
            <p:cNvSpPr/>
            <p:nvPr/>
          </p:nvSpPr>
          <p:spPr>
            <a:xfrm flipH="1">
              <a:off x="7311800" y="2234600"/>
              <a:ext cx="80575" cy="52050"/>
            </a:xfrm>
            <a:custGeom>
              <a:avLst/>
              <a:gdLst/>
              <a:ahLst/>
              <a:cxnLst/>
              <a:rect l="l" t="t" r="r" b="b"/>
              <a:pathLst>
                <a:path w="3223" h="2082" extrusionOk="0">
                  <a:moveTo>
                    <a:pt x="649" y="1"/>
                  </a:moveTo>
                  <a:cubicBezTo>
                    <a:pt x="623" y="1"/>
                    <a:pt x="599" y="5"/>
                    <a:pt x="578" y="15"/>
                  </a:cubicBezTo>
                  <a:cubicBezTo>
                    <a:pt x="1" y="288"/>
                    <a:pt x="700" y="1322"/>
                    <a:pt x="3223" y="2082"/>
                  </a:cubicBezTo>
                  <a:cubicBezTo>
                    <a:pt x="3223" y="2082"/>
                    <a:pt x="1225" y="1"/>
                    <a:pt x="649"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3" name="Google Shape;1323;p44"/>
            <p:cNvSpPr/>
            <p:nvPr/>
          </p:nvSpPr>
          <p:spPr>
            <a:xfrm flipH="1">
              <a:off x="6835975" y="2466725"/>
              <a:ext cx="76900" cy="25025"/>
            </a:xfrm>
            <a:custGeom>
              <a:avLst/>
              <a:gdLst/>
              <a:ahLst/>
              <a:cxnLst/>
              <a:rect l="l" t="t" r="r" b="b"/>
              <a:pathLst>
                <a:path w="3076" h="1001" extrusionOk="0">
                  <a:moveTo>
                    <a:pt x="1" y="1"/>
                  </a:moveTo>
                  <a:lnTo>
                    <a:pt x="1" y="1"/>
                  </a:lnTo>
                  <a:cubicBezTo>
                    <a:pt x="1160" y="727"/>
                    <a:pt x="2024" y="1001"/>
                    <a:pt x="2525" y="1001"/>
                  </a:cubicBezTo>
                  <a:cubicBezTo>
                    <a:pt x="2904" y="1001"/>
                    <a:pt x="3075" y="844"/>
                    <a:pt x="3010" y="608"/>
                  </a:cubicBezTo>
                  <a:cubicBezTo>
                    <a:pt x="2858" y="153"/>
                    <a:pt x="1" y="1"/>
                    <a:pt x="1"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4" name="Google Shape;1324;p44"/>
            <p:cNvSpPr/>
            <p:nvPr/>
          </p:nvSpPr>
          <p:spPr>
            <a:xfrm flipH="1">
              <a:off x="6823850" y="2439650"/>
              <a:ext cx="85225" cy="19575"/>
            </a:xfrm>
            <a:custGeom>
              <a:avLst/>
              <a:gdLst/>
              <a:ahLst/>
              <a:cxnLst/>
              <a:rect l="l" t="t" r="r" b="b"/>
              <a:pathLst>
                <a:path w="3409" h="783" extrusionOk="0">
                  <a:moveTo>
                    <a:pt x="2728" y="0"/>
                  </a:moveTo>
                  <a:cubicBezTo>
                    <a:pt x="1849" y="0"/>
                    <a:pt x="1" y="506"/>
                    <a:pt x="1" y="506"/>
                  </a:cubicBezTo>
                  <a:cubicBezTo>
                    <a:pt x="789" y="703"/>
                    <a:pt x="1437" y="782"/>
                    <a:pt x="1940" y="782"/>
                  </a:cubicBezTo>
                  <a:cubicBezTo>
                    <a:pt x="2988" y="782"/>
                    <a:pt x="3408" y="440"/>
                    <a:pt x="3162" y="111"/>
                  </a:cubicBezTo>
                  <a:cubicBezTo>
                    <a:pt x="3107" y="32"/>
                    <a:pt x="2948" y="0"/>
                    <a:pt x="2728"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5" name="Google Shape;1325;p44"/>
            <p:cNvSpPr/>
            <p:nvPr/>
          </p:nvSpPr>
          <p:spPr>
            <a:xfrm flipH="1">
              <a:off x="6992625" y="2421400"/>
              <a:ext cx="78300" cy="55225"/>
            </a:xfrm>
            <a:custGeom>
              <a:avLst/>
              <a:gdLst/>
              <a:ahLst/>
              <a:cxnLst/>
              <a:rect l="l" t="t" r="r" b="b"/>
              <a:pathLst>
                <a:path w="3132" h="2209" extrusionOk="0">
                  <a:moveTo>
                    <a:pt x="1980" y="1"/>
                  </a:moveTo>
                  <a:cubicBezTo>
                    <a:pt x="1339" y="1"/>
                    <a:pt x="669" y="51"/>
                    <a:pt x="669" y="51"/>
                  </a:cubicBezTo>
                  <a:lnTo>
                    <a:pt x="0" y="2209"/>
                  </a:lnTo>
                  <a:cubicBezTo>
                    <a:pt x="1702" y="1753"/>
                    <a:pt x="3131" y="507"/>
                    <a:pt x="3131" y="203"/>
                  </a:cubicBezTo>
                  <a:cubicBezTo>
                    <a:pt x="3131" y="43"/>
                    <a:pt x="2568" y="1"/>
                    <a:pt x="1980" y="1"/>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6" name="Google Shape;1326;p44"/>
            <p:cNvSpPr/>
            <p:nvPr/>
          </p:nvSpPr>
          <p:spPr>
            <a:xfrm flipH="1">
              <a:off x="6988825" y="2417775"/>
              <a:ext cx="82875" cy="59100"/>
            </a:xfrm>
            <a:custGeom>
              <a:avLst/>
              <a:gdLst/>
              <a:ahLst/>
              <a:cxnLst/>
              <a:rect l="l" t="t" r="r" b="b"/>
              <a:pathLst>
                <a:path w="3315" h="2364" extrusionOk="0">
                  <a:moveTo>
                    <a:pt x="2283" y="1"/>
                  </a:moveTo>
                  <a:cubicBezTo>
                    <a:pt x="2027" y="1"/>
                    <a:pt x="1796" y="22"/>
                    <a:pt x="1581" y="44"/>
                  </a:cubicBezTo>
                  <a:cubicBezTo>
                    <a:pt x="1034" y="74"/>
                    <a:pt x="670" y="165"/>
                    <a:pt x="670" y="196"/>
                  </a:cubicBezTo>
                  <a:cubicBezTo>
                    <a:pt x="670" y="256"/>
                    <a:pt x="1034" y="256"/>
                    <a:pt x="1612" y="287"/>
                  </a:cubicBezTo>
                  <a:cubicBezTo>
                    <a:pt x="1885" y="287"/>
                    <a:pt x="2220" y="287"/>
                    <a:pt x="2585" y="348"/>
                  </a:cubicBezTo>
                  <a:cubicBezTo>
                    <a:pt x="2676" y="348"/>
                    <a:pt x="2767" y="348"/>
                    <a:pt x="2858" y="378"/>
                  </a:cubicBezTo>
                  <a:cubicBezTo>
                    <a:pt x="2878" y="378"/>
                    <a:pt x="2912" y="392"/>
                    <a:pt x="2942" y="401"/>
                  </a:cubicBezTo>
                  <a:lnTo>
                    <a:pt x="2942" y="401"/>
                  </a:lnTo>
                  <a:cubicBezTo>
                    <a:pt x="2919" y="431"/>
                    <a:pt x="2889" y="469"/>
                    <a:pt x="2858" y="500"/>
                  </a:cubicBezTo>
                  <a:cubicBezTo>
                    <a:pt x="2797" y="591"/>
                    <a:pt x="2737" y="652"/>
                    <a:pt x="2645" y="743"/>
                  </a:cubicBezTo>
                  <a:cubicBezTo>
                    <a:pt x="2037" y="1290"/>
                    <a:pt x="1338" y="1685"/>
                    <a:pt x="852" y="1928"/>
                  </a:cubicBezTo>
                  <a:cubicBezTo>
                    <a:pt x="335" y="2171"/>
                    <a:pt x="1" y="2293"/>
                    <a:pt x="31" y="2354"/>
                  </a:cubicBezTo>
                  <a:cubicBezTo>
                    <a:pt x="31" y="2360"/>
                    <a:pt x="48" y="2364"/>
                    <a:pt x="80" y="2364"/>
                  </a:cubicBezTo>
                  <a:cubicBezTo>
                    <a:pt x="197" y="2364"/>
                    <a:pt x="514" y="2314"/>
                    <a:pt x="943" y="2171"/>
                  </a:cubicBezTo>
                  <a:cubicBezTo>
                    <a:pt x="1490" y="1959"/>
                    <a:pt x="2220" y="1594"/>
                    <a:pt x="2888" y="986"/>
                  </a:cubicBezTo>
                  <a:cubicBezTo>
                    <a:pt x="2980" y="895"/>
                    <a:pt x="3040" y="834"/>
                    <a:pt x="3132" y="743"/>
                  </a:cubicBezTo>
                  <a:cubicBezTo>
                    <a:pt x="3192" y="621"/>
                    <a:pt x="3284" y="560"/>
                    <a:pt x="3314" y="348"/>
                  </a:cubicBezTo>
                  <a:cubicBezTo>
                    <a:pt x="3314" y="348"/>
                    <a:pt x="3284" y="256"/>
                    <a:pt x="3284" y="226"/>
                  </a:cubicBezTo>
                  <a:cubicBezTo>
                    <a:pt x="3253" y="196"/>
                    <a:pt x="3223" y="165"/>
                    <a:pt x="3192" y="165"/>
                  </a:cubicBezTo>
                  <a:cubicBezTo>
                    <a:pt x="3162" y="135"/>
                    <a:pt x="3132" y="104"/>
                    <a:pt x="3101" y="104"/>
                  </a:cubicBezTo>
                  <a:cubicBezTo>
                    <a:pt x="3040" y="74"/>
                    <a:pt x="2980" y="74"/>
                    <a:pt x="2919" y="44"/>
                  </a:cubicBezTo>
                  <a:cubicBezTo>
                    <a:pt x="2797" y="44"/>
                    <a:pt x="2706" y="13"/>
                    <a:pt x="2615" y="13"/>
                  </a:cubicBezTo>
                  <a:cubicBezTo>
                    <a:pt x="2499" y="4"/>
                    <a:pt x="2389" y="1"/>
                    <a:pt x="2283"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7" name="Google Shape;1327;p44"/>
            <p:cNvSpPr/>
            <p:nvPr/>
          </p:nvSpPr>
          <p:spPr>
            <a:xfrm flipH="1">
              <a:off x="7027600" y="2348950"/>
              <a:ext cx="13700" cy="72975"/>
            </a:xfrm>
            <a:custGeom>
              <a:avLst/>
              <a:gdLst/>
              <a:ahLst/>
              <a:cxnLst/>
              <a:rect l="l" t="t" r="r" b="b"/>
              <a:pathLst>
                <a:path w="548" h="2919" extrusionOk="0">
                  <a:moveTo>
                    <a:pt x="457" y="0"/>
                  </a:moveTo>
                  <a:cubicBezTo>
                    <a:pt x="365" y="0"/>
                    <a:pt x="213" y="639"/>
                    <a:pt x="92" y="1429"/>
                  </a:cubicBezTo>
                  <a:cubicBezTo>
                    <a:pt x="1" y="2249"/>
                    <a:pt x="1" y="2888"/>
                    <a:pt x="92" y="2918"/>
                  </a:cubicBezTo>
                  <a:cubicBezTo>
                    <a:pt x="183" y="2918"/>
                    <a:pt x="335" y="2280"/>
                    <a:pt x="457" y="1490"/>
                  </a:cubicBezTo>
                  <a:cubicBezTo>
                    <a:pt x="548" y="669"/>
                    <a:pt x="548" y="0"/>
                    <a:pt x="457"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8" name="Google Shape;1328;p44"/>
            <p:cNvSpPr/>
            <p:nvPr/>
          </p:nvSpPr>
          <p:spPr>
            <a:xfrm flipH="1">
              <a:off x="7139375" y="2478875"/>
              <a:ext cx="81250" cy="67775"/>
            </a:xfrm>
            <a:custGeom>
              <a:avLst/>
              <a:gdLst/>
              <a:ahLst/>
              <a:cxnLst/>
              <a:rect l="l" t="t" r="r" b="b"/>
              <a:pathLst>
                <a:path w="3250" h="2711" extrusionOk="0">
                  <a:moveTo>
                    <a:pt x="31" y="1"/>
                  </a:moveTo>
                  <a:cubicBezTo>
                    <a:pt x="0" y="31"/>
                    <a:pt x="31" y="274"/>
                    <a:pt x="122" y="670"/>
                  </a:cubicBezTo>
                  <a:cubicBezTo>
                    <a:pt x="244" y="1095"/>
                    <a:pt x="517" y="1642"/>
                    <a:pt x="1003" y="2098"/>
                  </a:cubicBezTo>
                  <a:lnTo>
                    <a:pt x="1003" y="2068"/>
                  </a:lnTo>
                  <a:cubicBezTo>
                    <a:pt x="1520" y="2524"/>
                    <a:pt x="2128" y="2706"/>
                    <a:pt x="2554" y="2706"/>
                  </a:cubicBezTo>
                  <a:cubicBezTo>
                    <a:pt x="2600" y="2709"/>
                    <a:pt x="2645" y="2711"/>
                    <a:pt x="2688" y="2711"/>
                  </a:cubicBezTo>
                  <a:cubicBezTo>
                    <a:pt x="3035" y="2711"/>
                    <a:pt x="3249" y="2612"/>
                    <a:pt x="3222" y="2584"/>
                  </a:cubicBezTo>
                  <a:cubicBezTo>
                    <a:pt x="3222" y="2524"/>
                    <a:pt x="2979" y="2524"/>
                    <a:pt x="2584" y="2463"/>
                  </a:cubicBezTo>
                  <a:cubicBezTo>
                    <a:pt x="2219" y="2402"/>
                    <a:pt x="1703" y="2189"/>
                    <a:pt x="1247" y="1825"/>
                  </a:cubicBezTo>
                  <a:cubicBezTo>
                    <a:pt x="821" y="1429"/>
                    <a:pt x="547" y="943"/>
                    <a:pt x="365" y="578"/>
                  </a:cubicBezTo>
                  <a:cubicBezTo>
                    <a:pt x="183" y="244"/>
                    <a:pt x="92" y="1"/>
                    <a:pt x="31"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9" name="Google Shape;1329;p44"/>
            <p:cNvSpPr/>
            <p:nvPr/>
          </p:nvSpPr>
          <p:spPr>
            <a:xfrm flipH="1">
              <a:off x="7497200" y="2376300"/>
              <a:ext cx="150500" cy="143650"/>
            </a:xfrm>
            <a:custGeom>
              <a:avLst/>
              <a:gdLst/>
              <a:ahLst/>
              <a:cxnLst/>
              <a:rect l="l" t="t" r="r" b="b"/>
              <a:pathLst>
                <a:path w="6020" h="5746" extrusionOk="0">
                  <a:moveTo>
                    <a:pt x="5928" y="0"/>
                  </a:moveTo>
                  <a:lnTo>
                    <a:pt x="5928" y="0"/>
                  </a:lnTo>
                  <a:cubicBezTo>
                    <a:pt x="4104" y="2280"/>
                    <a:pt x="31" y="2280"/>
                    <a:pt x="31" y="2280"/>
                  </a:cubicBezTo>
                  <a:lnTo>
                    <a:pt x="1" y="2280"/>
                  </a:lnTo>
                  <a:lnTo>
                    <a:pt x="1430" y="5745"/>
                  </a:lnTo>
                  <a:cubicBezTo>
                    <a:pt x="6019" y="3648"/>
                    <a:pt x="5928" y="1"/>
                    <a:pt x="5928"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0" name="Google Shape;1330;p44"/>
            <p:cNvSpPr/>
            <p:nvPr/>
          </p:nvSpPr>
          <p:spPr>
            <a:xfrm flipH="1">
              <a:off x="7475175" y="2342100"/>
              <a:ext cx="44100" cy="40250"/>
            </a:xfrm>
            <a:custGeom>
              <a:avLst/>
              <a:gdLst/>
              <a:ahLst/>
              <a:cxnLst/>
              <a:rect l="l" t="t" r="r" b="b"/>
              <a:pathLst>
                <a:path w="1764" h="1610" extrusionOk="0">
                  <a:moveTo>
                    <a:pt x="879" y="0"/>
                  </a:moveTo>
                  <a:cubicBezTo>
                    <a:pt x="687" y="0"/>
                    <a:pt x="494" y="69"/>
                    <a:pt x="335" y="213"/>
                  </a:cubicBezTo>
                  <a:cubicBezTo>
                    <a:pt x="1" y="517"/>
                    <a:pt x="1" y="1034"/>
                    <a:pt x="305" y="1338"/>
                  </a:cubicBezTo>
                  <a:cubicBezTo>
                    <a:pt x="451" y="1517"/>
                    <a:pt x="668" y="1609"/>
                    <a:pt x="888" y="1609"/>
                  </a:cubicBezTo>
                  <a:cubicBezTo>
                    <a:pt x="1080" y="1609"/>
                    <a:pt x="1274" y="1540"/>
                    <a:pt x="1429" y="1399"/>
                  </a:cubicBezTo>
                  <a:cubicBezTo>
                    <a:pt x="1764" y="1095"/>
                    <a:pt x="1764" y="578"/>
                    <a:pt x="1460" y="244"/>
                  </a:cubicBezTo>
                  <a:cubicBezTo>
                    <a:pt x="1300" y="84"/>
                    <a:pt x="1090" y="0"/>
                    <a:pt x="879"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1" name="Google Shape;1331;p44"/>
            <p:cNvSpPr/>
            <p:nvPr/>
          </p:nvSpPr>
          <p:spPr>
            <a:xfrm flipH="1">
              <a:off x="7056475" y="2143025"/>
              <a:ext cx="221900" cy="83000"/>
            </a:xfrm>
            <a:custGeom>
              <a:avLst/>
              <a:gdLst/>
              <a:ahLst/>
              <a:cxnLst/>
              <a:rect l="l" t="t" r="r" b="b"/>
              <a:pathLst>
                <a:path w="8876" h="3320" extrusionOk="0">
                  <a:moveTo>
                    <a:pt x="8146" y="0"/>
                  </a:moveTo>
                  <a:cubicBezTo>
                    <a:pt x="8146" y="0"/>
                    <a:pt x="5934" y="1775"/>
                    <a:pt x="1272" y="1775"/>
                  </a:cubicBezTo>
                  <a:cubicBezTo>
                    <a:pt x="867" y="1775"/>
                    <a:pt x="443" y="1762"/>
                    <a:pt x="0" y="1733"/>
                  </a:cubicBezTo>
                  <a:lnTo>
                    <a:pt x="0" y="1733"/>
                  </a:lnTo>
                  <a:cubicBezTo>
                    <a:pt x="0" y="1733"/>
                    <a:pt x="2021" y="3320"/>
                    <a:pt x="4923" y="3320"/>
                  </a:cubicBezTo>
                  <a:cubicBezTo>
                    <a:pt x="5546" y="3320"/>
                    <a:pt x="6208" y="3247"/>
                    <a:pt x="6900" y="3070"/>
                  </a:cubicBezTo>
                  <a:cubicBezTo>
                    <a:pt x="8207" y="2705"/>
                    <a:pt x="8876" y="1185"/>
                    <a:pt x="8146" y="30"/>
                  </a:cubicBezTo>
                  <a:cubicBezTo>
                    <a:pt x="8146" y="15"/>
                    <a:pt x="8146" y="8"/>
                    <a:pt x="8146"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2" name="Google Shape;1332;p44"/>
            <p:cNvSpPr/>
            <p:nvPr/>
          </p:nvSpPr>
          <p:spPr>
            <a:xfrm flipH="1">
              <a:off x="6868775" y="2225075"/>
              <a:ext cx="114000" cy="149725"/>
            </a:xfrm>
            <a:custGeom>
              <a:avLst/>
              <a:gdLst/>
              <a:ahLst/>
              <a:cxnLst/>
              <a:rect l="l" t="t" r="r" b="b"/>
              <a:pathLst>
                <a:path w="4560" h="5989" extrusionOk="0">
                  <a:moveTo>
                    <a:pt x="1885" y="1"/>
                  </a:moveTo>
                  <a:cubicBezTo>
                    <a:pt x="639" y="183"/>
                    <a:pt x="0" y="1521"/>
                    <a:pt x="517" y="2645"/>
                  </a:cubicBezTo>
                  <a:cubicBezTo>
                    <a:pt x="1946" y="5776"/>
                    <a:pt x="4560" y="5989"/>
                    <a:pt x="4560" y="5989"/>
                  </a:cubicBezTo>
                  <a:cubicBezTo>
                    <a:pt x="1946" y="3435"/>
                    <a:pt x="1915" y="1"/>
                    <a:pt x="1915"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3" name="Google Shape;1333;p44"/>
            <p:cNvSpPr/>
            <p:nvPr/>
          </p:nvSpPr>
          <p:spPr>
            <a:xfrm flipH="1">
              <a:off x="7180325" y="2842100"/>
              <a:ext cx="89700" cy="380750"/>
            </a:xfrm>
            <a:custGeom>
              <a:avLst/>
              <a:gdLst/>
              <a:ahLst/>
              <a:cxnLst/>
              <a:rect l="l" t="t" r="r" b="b"/>
              <a:pathLst>
                <a:path w="3588" h="15230" extrusionOk="0">
                  <a:moveTo>
                    <a:pt x="122" y="14895"/>
                  </a:moveTo>
                  <a:cubicBezTo>
                    <a:pt x="92" y="14864"/>
                    <a:pt x="92" y="14864"/>
                    <a:pt x="122" y="14834"/>
                  </a:cubicBezTo>
                  <a:cubicBezTo>
                    <a:pt x="153" y="14864"/>
                    <a:pt x="183" y="14804"/>
                    <a:pt x="213" y="14834"/>
                  </a:cubicBezTo>
                  <a:cubicBezTo>
                    <a:pt x="335" y="14804"/>
                    <a:pt x="426" y="14834"/>
                    <a:pt x="548" y="14834"/>
                  </a:cubicBezTo>
                  <a:cubicBezTo>
                    <a:pt x="821" y="14804"/>
                    <a:pt x="1125" y="14591"/>
                    <a:pt x="1399" y="14317"/>
                  </a:cubicBezTo>
                  <a:cubicBezTo>
                    <a:pt x="1642" y="14013"/>
                    <a:pt x="1824" y="13649"/>
                    <a:pt x="1794" y="13345"/>
                  </a:cubicBezTo>
                  <a:cubicBezTo>
                    <a:pt x="1764" y="12980"/>
                    <a:pt x="1460" y="12889"/>
                    <a:pt x="1794" y="12585"/>
                  </a:cubicBezTo>
                  <a:cubicBezTo>
                    <a:pt x="1946" y="12402"/>
                    <a:pt x="2341" y="12311"/>
                    <a:pt x="2584" y="12129"/>
                  </a:cubicBezTo>
                  <a:cubicBezTo>
                    <a:pt x="2919" y="11855"/>
                    <a:pt x="3101" y="11490"/>
                    <a:pt x="3192" y="10913"/>
                  </a:cubicBezTo>
                  <a:cubicBezTo>
                    <a:pt x="3071" y="10761"/>
                    <a:pt x="3131" y="10670"/>
                    <a:pt x="3071" y="10518"/>
                  </a:cubicBezTo>
                  <a:cubicBezTo>
                    <a:pt x="2888" y="10123"/>
                    <a:pt x="2250" y="9880"/>
                    <a:pt x="2341" y="9424"/>
                  </a:cubicBezTo>
                  <a:cubicBezTo>
                    <a:pt x="2554" y="9272"/>
                    <a:pt x="2797" y="9028"/>
                    <a:pt x="2979" y="8694"/>
                  </a:cubicBezTo>
                  <a:cubicBezTo>
                    <a:pt x="3131" y="8360"/>
                    <a:pt x="3223" y="7965"/>
                    <a:pt x="3071" y="7600"/>
                  </a:cubicBezTo>
                  <a:cubicBezTo>
                    <a:pt x="2979" y="7387"/>
                    <a:pt x="2736" y="7296"/>
                    <a:pt x="2675" y="7022"/>
                  </a:cubicBezTo>
                  <a:cubicBezTo>
                    <a:pt x="2523" y="6962"/>
                    <a:pt x="2220" y="6779"/>
                    <a:pt x="2189" y="6506"/>
                  </a:cubicBezTo>
                  <a:cubicBezTo>
                    <a:pt x="2189" y="6354"/>
                    <a:pt x="2493" y="6080"/>
                    <a:pt x="2645" y="5807"/>
                  </a:cubicBezTo>
                  <a:cubicBezTo>
                    <a:pt x="2919" y="5259"/>
                    <a:pt x="2463" y="4104"/>
                    <a:pt x="2037" y="3861"/>
                  </a:cubicBezTo>
                  <a:cubicBezTo>
                    <a:pt x="1885" y="3770"/>
                    <a:pt x="1764" y="3740"/>
                    <a:pt x="1672" y="3618"/>
                  </a:cubicBezTo>
                  <a:cubicBezTo>
                    <a:pt x="1612" y="3496"/>
                    <a:pt x="1672" y="3466"/>
                    <a:pt x="1581" y="3314"/>
                  </a:cubicBezTo>
                  <a:cubicBezTo>
                    <a:pt x="1885" y="2949"/>
                    <a:pt x="2250" y="2402"/>
                    <a:pt x="2098" y="1734"/>
                  </a:cubicBezTo>
                  <a:cubicBezTo>
                    <a:pt x="2007" y="1186"/>
                    <a:pt x="1672" y="700"/>
                    <a:pt x="1247" y="487"/>
                  </a:cubicBezTo>
                  <a:cubicBezTo>
                    <a:pt x="1004" y="457"/>
                    <a:pt x="578" y="578"/>
                    <a:pt x="609" y="214"/>
                  </a:cubicBezTo>
                  <a:cubicBezTo>
                    <a:pt x="912" y="62"/>
                    <a:pt x="1247" y="1"/>
                    <a:pt x="1520" y="92"/>
                  </a:cubicBezTo>
                  <a:cubicBezTo>
                    <a:pt x="1672" y="153"/>
                    <a:pt x="1764" y="335"/>
                    <a:pt x="1916" y="366"/>
                  </a:cubicBezTo>
                  <a:cubicBezTo>
                    <a:pt x="2189" y="761"/>
                    <a:pt x="2493" y="1217"/>
                    <a:pt x="2554" y="1764"/>
                  </a:cubicBezTo>
                  <a:cubicBezTo>
                    <a:pt x="2584" y="1885"/>
                    <a:pt x="2523" y="2037"/>
                    <a:pt x="2523" y="2189"/>
                  </a:cubicBezTo>
                  <a:cubicBezTo>
                    <a:pt x="2493" y="2372"/>
                    <a:pt x="2493" y="2524"/>
                    <a:pt x="2463" y="2645"/>
                  </a:cubicBezTo>
                  <a:cubicBezTo>
                    <a:pt x="2432" y="2706"/>
                    <a:pt x="2371" y="2767"/>
                    <a:pt x="2341" y="2828"/>
                  </a:cubicBezTo>
                  <a:cubicBezTo>
                    <a:pt x="2250" y="3010"/>
                    <a:pt x="2159" y="3223"/>
                    <a:pt x="2189" y="3375"/>
                  </a:cubicBezTo>
                  <a:cubicBezTo>
                    <a:pt x="2189" y="3527"/>
                    <a:pt x="2432" y="3588"/>
                    <a:pt x="2523" y="3740"/>
                  </a:cubicBezTo>
                  <a:cubicBezTo>
                    <a:pt x="2827" y="4104"/>
                    <a:pt x="3192" y="4651"/>
                    <a:pt x="3192" y="5320"/>
                  </a:cubicBezTo>
                  <a:cubicBezTo>
                    <a:pt x="3162" y="5776"/>
                    <a:pt x="2767" y="6141"/>
                    <a:pt x="2675" y="6475"/>
                  </a:cubicBezTo>
                  <a:cubicBezTo>
                    <a:pt x="3010" y="6901"/>
                    <a:pt x="3496" y="7205"/>
                    <a:pt x="3557" y="7843"/>
                  </a:cubicBezTo>
                  <a:cubicBezTo>
                    <a:pt x="3557" y="7995"/>
                    <a:pt x="3496" y="8147"/>
                    <a:pt x="3466" y="8329"/>
                  </a:cubicBezTo>
                  <a:cubicBezTo>
                    <a:pt x="3435" y="8512"/>
                    <a:pt x="3435" y="8755"/>
                    <a:pt x="3375" y="8876"/>
                  </a:cubicBezTo>
                  <a:cubicBezTo>
                    <a:pt x="3253" y="9180"/>
                    <a:pt x="2949" y="9302"/>
                    <a:pt x="2827" y="9545"/>
                  </a:cubicBezTo>
                  <a:cubicBezTo>
                    <a:pt x="3131" y="10001"/>
                    <a:pt x="3557" y="10305"/>
                    <a:pt x="3587" y="10943"/>
                  </a:cubicBezTo>
                  <a:cubicBezTo>
                    <a:pt x="3587" y="11278"/>
                    <a:pt x="3314" y="11916"/>
                    <a:pt x="3162" y="12129"/>
                  </a:cubicBezTo>
                  <a:cubicBezTo>
                    <a:pt x="2888" y="12524"/>
                    <a:pt x="2371" y="12615"/>
                    <a:pt x="2098" y="12889"/>
                  </a:cubicBezTo>
                  <a:cubicBezTo>
                    <a:pt x="2128" y="13162"/>
                    <a:pt x="2250" y="13527"/>
                    <a:pt x="2189" y="13831"/>
                  </a:cubicBezTo>
                  <a:cubicBezTo>
                    <a:pt x="2068" y="14287"/>
                    <a:pt x="1824" y="14560"/>
                    <a:pt x="1551" y="14773"/>
                  </a:cubicBezTo>
                  <a:cubicBezTo>
                    <a:pt x="1156" y="15077"/>
                    <a:pt x="791" y="15168"/>
                    <a:pt x="426" y="15229"/>
                  </a:cubicBezTo>
                  <a:cubicBezTo>
                    <a:pt x="335" y="15077"/>
                    <a:pt x="1" y="15077"/>
                    <a:pt x="122" y="14895"/>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4" name="Google Shape;1334;p44"/>
            <p:cNvSpPr/>
            <p:nvPr/>
          </p:nvSpPr>
          <p:spPr>
            <a:xfrm flipH="1">
              <a:off x="7263150" y="3130100"/>
              <a:ext cx="324500" cy="164925"/>
            </a:xfrm>
            <a:custGeom>
              <a:avLst/>
              <a:gdLst/>
              <a:ahLst/>
              <a:cxnLst/>
              <a:rect l="l" t="t" r="r" b="b"/>
              <a:pathLst>
                <a:path w="12980" h="6597" extrusionOk="0">
                  <a:moveTo>
                    <a:pt x="517" y="183"/>
                  </a:moveTo>
                  <a:cubicBezTo>
                    <a:pt x="547" y="153"/>
                    <a:pt x="578" y="183"/>
                    <a:pt x="578" y="214"/>
                  </a:cubicBezTo>
                  <a:cubicBezTo>
                    <a:pt x="547" y="244"/>
                    <a:pt x="578" y="274"/>
                    <a:pt x="547" y="305"/>
                  </a:cubicBezTo>
                  <a:cubicBezTo>
                    <a:pt x="547" y="426"/>
                    <a:pt x="456" y="518"/>
                    <a:pt x="426" y="609"/>
                  </a:cubicBezTo>
                  <a:cubicBezTo>
                    <a:pt x="274" y="1156"/>
                    <a:pt x="699" y="2159"/>
                    <a:pt x="1277" y="2402"/>
                  </a:cubicBezTo>
                  <a:cubicBezTo>
                    <a:pt x="1581" y="2524"/>
                    <a:pt x="1854" y="2311"/>
                    <a:pt x="1946" y="2767"/>
                  </a:cubicBezTo>
                  <a:cubicBezTo>
                    <a:pt x="2037" y="2980"/>
                    <a:pt x="1915" y="3375"/>
                    <a:pt x="1976" y="3679"/>
                  </a:cubicBezTo>
                  <a:cubicBezTo>
                    <a:pt x="2037" y="4074"/>
                    <a:pt x="2250" y="4469"/>
                    <a:pt x="2736" y="4773"/>
                  </a:cubicBezTo>
                  <a:cubicBezTo>
                    <a:pt x="2918" y="4773"/>
                    <a:pt x="2979" y="4864"/>
                    <a:pt x="3131" y="4864"/>
                  </a:cubicBezTo>
                  <a:cubicBezTo>
                    <a:pt x="3587" y="4895"/>
                    <a:pt x="4073" y="4469"/>
                    <a:pt x="4438" y="4712"/>
                  </a:cubicBezTo>
                  <a:cubicBezTo>
                    <a:pt x="4468" y="4955"/>
                    <a:pt x="4590" y="5290"/>
                    <a:pt x="4833" y="5594"/>
                  </a:cubicBezTo>
                  <a:cubicBezTo>
                    <a:pt x="5076" y="5867"/>
                    <a:pt x="5441" y="6080"/>
                    <a:pt x="5836" y="6050"/>
                  </a:cubicBezTo>
                  <a:cubicBezTo>
                    <a:pt x="6079" y="6019"/>
                    <a:pt x="6231" y="5806"/>
                    <a:pt x="6505" y="5806"/>
                  </a:cubicBezTo>
                  <a:cubicBezTo>
                    <a:pt x="6626" y="5685"/>
                    <a:pt x="6839" y="5411"/>
                    <a:pt x="7082" y="5442"/>
                  </a:cubicBezTo>
                  <a:cubicBezTo>
                    <a:pt x="7234" y="5442"/>
                    <a:pt x="7447" y="5806"/>
                    <a:pt x="7690" y="5958"/>
                  </a:cubicBezTo>
                  <a:cubicBezTo>
                    <a:pt x="7933" y="6141"/>
                    <a:pt x="8389" y="6110"/>
                    <a:pt x="8785" y="5989"/>
                  </a:cubicBezTo>
                  <a:cubicBezTo>
                    <a:pt x="9180" y="5867"/>
                    <a:pt x="9484" y="5594"/>
                    <a:pt x="9575" y="5381"/>
                  </a:cubicBezTo>
                  <a:cubicBezTo>
                    <a:pt x="9636" y="5229"/>
                    <a:pt x="9666" y="5077"/>
                    <a:pt x="9788" y="4986"/>
                  </a:cubicBezTo>
                  <a:cubicBezTo>
                    <a:pt x="9879" y="4925"/>
                    <a:pt x="9909" y="4986"/>
                    <a:pt x="10061" y="4895"/>
                  </a:cubicBezTo>
                  <a:cubicBezTo>
                    <a:pt x="10244" y="5016"/>
                    <a:pt x="10487" y="5138"/>
                    <a:pt x="10760" y="5199"/>
                  </a:cubicBezTo>
                  <a:cubicBezTo>
                    <a:pt x="10882" y="5229"/>
                    <a:pt x="11034" y="5229"/>
                    <a:pt x="11186" y="5229"/>
                  </a:cubicBezTo>
                  <a:cubicBezTo>
                    <a:pt x="11338" y="5199"/>
                    <a:pt x="11490" y="5168"/>
                    <a:pt x="11642" y="5077"/>
                  </a:cubicBezTo>
                  <a:cubicBezTo>
                    <a:pt x="11763" y="5016"/>
                    <a:pt x="11885" y="4955"/>
                    <a:pt x="12007" y="4864"/>
                  </a:cubicBezTo>
                  <a:cubicBezTo>
                    <a:pt x="12098" y="4773"/>
                    <a:pt x="12189" y="4682"/>
                    <a:pt x="12280" y="4560"/>
                  </a:cubicBezTo>
                  <a:cubicBezTo>
                    <a:pt x="12341" y="4469"/>
                    <a:pt x="12432" y="4347"/>
                    <a:pt x="12462" y="4226"/>
                  </a:cubicBezTo>
                  <a:cubicBezTo>
                    <a:pt x="12493" y="4104"/>
                    <a:pt x="12523" y="3983"/>
                    <a:pt x="12523" y="3861"/>
                  </a:cubicBezTo>
                  <a:cubicBezTo>
                    <a:pt x="12432" y="3648"/>
                    <a:pt x="12159" y="3314"/>
                    <a:pt x="12493" y="3192"/>
                  </a:cubicBezTo>
                  <a:cubicBezTo>
                    <a:pt x="12766" y="3405"/>
                    <a:pt x="12979" y="3679"/>
                    <a:pt x="12979" y="3983"/>
                  </a:cubicBezTo>
                  <a:cubicBezTo>
                    <a:pt x="12979" y="4135"/>
                    <a:pt x="12858" y="4287"/>
                    <a:pt x="12888" y="4469"/>
                  </a:cubicBezTo>
                  <a:cubicBezTo>
                    <a:pt x="12766" y="4682"/>
                    <a:pt x="12614" y="4864"/>
                    <a:pt x="12402" y="5077"/>
                  </a:cubicBezTo>
                  <a:cubicBezTo>
                    <a:pt x="12219" y="5259"/>
                    <a:pt x="11976" y="5411"/>
                    <a:pt x="11703" y="5533"/>
                  </a:cubicBezTo>
                  <a:cubicBezTo>
                    <a:pt x="11611" y="5563"/>
                    <a:pt x="11429" y="5594"/>
                    <a:pt x="11277" y="5594"/>
                  </a:cubicBezTo>
                  <a:cubicBezTo>
                    <a:pt x="11125" y="5624"/>
                    <a:pt x="10943" y="5654"/>
                    <a:pt x="10821" y="5654"/>
                  </a:cubicBezTo>
                  <a:cubicBezTo>
                    <a:pt x="10760" y="5624"/>
                    <a:pt x="10700" y="5563"/>
                    <a:pt x="10639" y="5563"/>
                  </a:cubicBezTo>
                  <a:cubicBezTo>
                    <a:pt x="10426" y="5502"/>
                    <a:pt x="10183" y="5442"/>
                    <a:pt x="10031" y="5472"/>
                  </a:cubicBezTo>
                  <a:cubicBezTo>
                    <a:pt x="9909" y="5502"/>
                    <a:pt x="9879" y="5776"/>
                    <a:pt x="9757" y="5867"/>
                  </a:cubicBezTo>
                  <a:cubicBezTo>
                    <a:pt x="9392" y="6202"/>
                    <a:pt x="8815" y="6597"/>
                    <a:pt x="8116" y="6566"/>
                  </a:cubicBezTo>
                  <a:cubicBezTo>
                    <a:pt x="7903" y="6536"/>
                    <a:pt x="7690" y="6414"/>
                    <a:pt x="7508" y="6262"/>
                  </a:cubicBezTo>
                  <a:cubicBezTo>
                    <a:pt x="7326" y="6141"/>
                    <a:pt x="7174" y="5989"/>
                    <a:pt x="7022" y="5928"/>
                  </a:cubicBezTo>
                  <a:cubicBezTo>
                    <a:pt x="6596" y="6141"/>
                    <a:pt x="6140" y="6566"/>
                    <a:pt x="5441" y="6414"/>
                  </a:cubicBezTo>
                  <a:cubicBezTo>
                    <a:pt x="5319" y="6384"/>
                    <a:pt x="5167" y="6262"/>
                    <a:pt x="5016" y="6171"/>
                  </a:cubicBezTo>
                  <a:cubicBezTo>
                    <a:pt x="4833" y="6080"/>
                    <a:pt x="4620" y="5989"/>
                    <a:pt x="4499" y="5867"/>
                  </a:cubicBezTo>
                  <a:cubicBezTo>
                    <a:pt x="4286" y="5654"/>
                    <a:pt x="4286" y="5290"/>
                    <a:pt x="4104" y="5107"/>
                  </a:cubicBezTo>
                  <a:cubicBezTo>
                    <a:pt x="3587" y="5199"/>
                    <a:pt x="3101" y="5442"/>
                    <a:pt x="2523" y="5138"/>
                  </a:cubicBezTo>
                  <a:cubicBezTo>
                    <a:pt x="2219" y="4955"/>
                    <a:pt x="1763" y="4408"/>
                    <a:pt x="1672" y="4165"/>
                  </a:cubicBezTo>
                  <a:cubicBezTo>
                    <a:pt x="1581" y="3952"/>
                    <a:pt x="1550" y="3740"/>
                    <a:pt x="1581" y="3496"/>
                  </a:cubicBezTo>
                  <a:cubicBezTo>
                    <a:pt x="1581" y="3284"/>
                    <a:pt x="1581" y="3071"/>
                    <a:pt x="1520" y="2888"/>
                  </a:cubicBezTo>
                  <a:cubicBezTo>
                    <a:pt x="1277" y="2767"/>
                    <a:pt x="882" y="2706"/>
                    <a:pt x="669" y="2524"/>
                  </a:cubicBezTo>
                  <a:cubicBezTo>
                    <a:pt x="304" y="2220"/>
                    <a:pt x="183" y="1885"/>
                    <a:pt x="122" y="1551"/>
                  </a:cubicBezTo>
                  <a:cubicBezTo>
                    <a:pt x="0" y="1095"/>
                    <a:pt x="31" y="730"/>
                    <a:pt x="91" y="366"/>
                  </a:cubicBezTo>
                  <a:cubicBezTo>
                    <a:pt x="274" y="335"/>
                    <a:pt x="395" y="1"/>
                    <a:pt x="517" y="183"/>
                  </a:cubicBezTo>
                  <a:close/>
                </a:path>
              </a:pathLst>
            </a:custGeom>
            <a:solidFill>
              <a:srgbClr val="F1E2B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5" name="Google Shape;1335;p44"/>
            <p:cNvSpPr/>
            <p:nvPr/>
          </p:nvSpPr>
          <p:spPr>
            <a:xfrm flipH="1">
              <a:off x="7564075" y="2743325"/>
              <a:ext cx="72225" cy="391375"/>
            </a:xfrm>
            <a:custGeom>
              <a:avLst/>
              <a:gdLst/>
              <a:ahLst/>
              <a:cxnLst/>
              <a:rect l="l" t="t" r="r" b="b"/>
              <a:pathLst>
                <a:path w="2889" h="15655" extrusionOk="0">
                  <a:moveTo>
                    <a:pt x="2858" y="244"/>
                  </a:moveTo>
                  <a:cubicBezTo>
                    <a:pt x="2888" y="274"/>
                    <a:pt x="2888" y="274"/>
                    <a:pt x="2858" y="304"/>
                  </a:cubicBezTo>
                  <a:cubicBezTo>
                    <a:pt x="2828" y="304"/>
                    <a:pt x="2828" y="365"/>
                    <a:pt x="2797" y="365"/>
                  </a:cubicBezTo>
                  <a:cubicBezTo>
                    <a:pt x="2676" y="426"/>
                    <a:pt x="2554" y="426"/>
                    <a:pt x="2463" y="487"/>
                  </a:cubicBezTo>
                  <a:cubicBezTo>
                    <a:pt x="1977" y="760"/>
                    <a:pt x="1521" y="1733"/>
                    <a:pt x="1703" y="2311"/>
                  </a:cubicBezTo>
                  <a:cubicBezTo>
                    <a:pt x="1794" y="2645"/>
                    <a:pt x="2098" y="2706"/>
                    <a:pt x="1825" y="3070"/>
                  </a:cubicBezTo>
                  <a:cubicBezTo>
                    <a:pt x="1673" y="3283"/>
                    <a:pt x="1308" y="3405"/>
                    <a:pt x="1065" y="3618"/>
                  </a:cubicBezTo>
                  <a:cubicBezTo>
                    <a:pt x="791" y="3891"/>
                    <a:pt x="578" y="4256"/>
                    <a:pt x="548" y="4833"/>
                  </a:cubicBezTo>
                  <a:cubicBezTo>
                    <a:pt x="639" y="4955"/>
                    <a:pt x="578" y="5077"/>
                    <a:pt x="639" y="5198"/>
                  </a:cubicBezTo>
                  <a:cubicBezTo>
                    <a:pt x="822" y="5624"/>
                    <a:pt x="1460" y="5867"/>
                    <a:pt x="1338" y="6323"/>
                  </a:cubicBezTo>
                  <a:cubicBezTo>
                    <a:pt x="913" y="6596"/>
                    <a:pt x="244" y="7326"/>
                    <a:pt x="457" y="8086"/>
                  </a:cubicBezTo>
                  <a:cubicBezTo>
                    <a:pt x="518" y="8329"/>
                    <a:pt x="761" y="8420"/>
                    <a:pt x="822" y="8694"/>
                  </a:cubicBezTo>
                  <a:cubicBezTo>
                    <a:pt x="974" y="8785"/>
                    <a:pt x="1247" y="8998"/>
                    <a:pt x="1247" y="9271"/>
                  </a:cubicBezTo>
                  <a:cubicBezTo>
                    <a:pt x="1247" y="9423"/>
                    <a:pt x="913" y="9666"/>
                    <a:pt x="761" y="9909"/>
                  </a:cubicBezTo>
                  <a:cubicBezTo>
                    <a:pt x="578" y="10183"/>
                    <a:pt x="578" y="10609"/>
                    <a:pt x="700" y="11004"/>
                  </a:cubicBezTo>
                  <a:cubicBezTo>
                    <a:pt x="791" y="11399"/>
                    <a:pt x="1004" y="11764"/>
                    <a:pt x="1217" y="11885"/>
                  </a:cubicBezTo>
                  <a:cubicBezTo>
                    <a:pt x="1338" y="11976"/>
                    <a:pt x="1490" y="12007"/>
                    <a:pt x="1551" y="12128"/>
                  </a:cubicBezTo>
                  <a:cubicBezTo>
                    <a:pt x="1642" y="12250"/>
                    <a:pt x="1551" y="12280"/>
                    <a:pt x="1642" y="12432"/>
                  </a:cubicBezTo>
                  <a:cubicBezTo>
                    <a:pt x="1338" y="12797"/>
                    <a:pt x="974" y="13344"/>
                    <a:pt x="1156" y="13982"/>
                  </a:cubicBezTo>
                  <a:cubicBezTo>
                    <a:pt x="1278" y="14530"/>
                    <a:pt x="1642" y="15016"/>
                    <a:pt x="2098" y="15168"/>
                  </a:cubicBezTo>
                  <a:cubicBezTo>
                    <a:pt x="2341" y="15168"/>
                    <a:pt x="2737" y="15016"/>
                    <a:pt x="2737" y="15381"/>
                  </a:cubicBezTo>
                  <a:cubicBezTo>
                    <a:pt x="2463" y="15563"/>
                    <a:pt x="2129" y="15654"/>
                    <a:pt x="1855" y="15563"/>
                  </a:cubicBezTo>
                  <a:cubicBezTo>
                    <a:pt x="1703" y="15533"/>
                    <a:pt x="1581" y="15381"/>
                    <a:pt x="1429" y="15350"/>
                  </a:cubicBezTo>
                  <a:cubicBezTo>
                    <a:pt x="1126" y="14986"/>
                    <a:pt x="761" y="14530"/>
                    <a:pt x="700" y="13982"/>
                  </a:cubicBezTo>
                  <a:cubicBezTo>
                    <a:pt x="670" y="13861"/>
                    <a:pt x="700" y="13679"/>
                    <a:pt x="730" y="13527"/>
                  </a:cubicBezTo>
                  <a:cubicBezTo>
                    <a:pt x="730" y="13375"/>
                    <a:pt x="700" y="13192"/>
                    <a:pt x="761" y="13071"/>
                  </a:cubicBezTo>
                  <a:cubicBezTo>
                    <a:pt x="761" y="13040"/>
                    <a:pt x="852" y="12979"/>
                    <a:pt x="882" y="12919"/>
                  </a:cubicBezTo>
                  <a:cubicBezTo>
                    <a:pt x="974" y="12706"/>
                    <a:pt x="1034" y="12493"/>
                    <a:pt x="1034" y="12341"/>
                  </a:cubicBezTo>
                  <a:cubicBezTo>
                    <a:pt x="1034" y="12220"/>
                    <a:pt x="791" y="12128"/>
                    <a:pt x="700" y="11976"/>
                  </a:cubicBezTo>
                  <a:cubicBezTo>
                    <a:pt x="426" y="11612"/>
                    <a:pt x="92" y="11004"/>
                    <a:pt x="153" y="10335"/>
                  </a:cubicBezTo>
                  <a:cubicBezTo>
                    <a:pt x="214" y="9909"/>
                    <a:pt x="639" y="9575"/>
                    <a:pt x="761" y="9241"/>
                  </a:cubicBezTo>
                  <a:cubicBezTo>
                    <a:pt x="487" y="8815"/>
                    <a:pt x="1" y="8450"/>
                    <a:pt x="1" y="7782"/>
                  </a:cubicBezTo>
                  <a:cubicBezTo>
                    <a:pt x="1" y="7660"/>
                    <a:pt x="92" y="7508"/>
                    <a:pt x="122" y="7326"/>
                  </a:cubicBezTo>
                  <a:cubicBezTo>
                    <a:pt x="183" y="7143"/>
                    <a:pt x="214" y="6931"/>
                    <a:pt x="274" y="6779"/>
                  </a:cubicBezTo>
                  <a:cubicBezTo>
                    <a:pt x="396" y="6505"/>
                    <a:pt x="730" y="6414"/>
                    <a:pt x="852" y="6171"/>
                  </a:cubicBezTo>
                  <a:cubicBezTo>
                    <a:pt x="578" y="5715"/>
                    <a:pt x="153" y="5381"/>
                    <a:pt x="153" y="4773"/>
                  </a:cubicBezTo>
                  <a:cubicBezTo>
                    <a:pt x="122" y="4469"/>
                    <a:pt x="366" y="3830"/>
                    <a:pt x="487" y="3618"/>
                  </a:cubicBezTo>
                  <a:cubicBezTo>
                    <a:pt x="761" y="3253"/>
                    <a:pt x="1247" y="3101"/>
                    <a:pt x="1460" y="2797"/>
                  </a:cubicBezTo>
                  <a:cubicBezTo>
                    <a:pt x="1399" y="2523"/>
                    <a:pt x="1217" y="2189"/>
                    <a:pt x="1217" y="1885"/>
                  </a:cubicBezTo>
                  <a:cubicBezTo>
                    <a:pt x="1217" y="1429"/>
                    <a:pt x="1399" y="1125"/>
                    <a:pt x="1551" y="882"/>
                  </a:cubicBezTo>
                  <a:cubicBezTo>
                    <a:pt x="1855" y="487"/>
                    <a:pt x="2098" y="244"/>
                    <a:pt x="2433" y="61"/>
                  </a:cubicBezTo>
                  <a:cubicBezTo>
                    <a:pt x="2585" y="153"/>
                    <a:pt x="2858" y="1"/>
                    <a:pt x="2858" y="213"/>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6" name="Google Shape;1336;p44"/>
            <p:cNvSpPr/>
            <p:nvPr/>
          </p:nvSpPr>
          <p:spPr>
            <a:xfrm flipH="1">
              <a:off x="7214175" y="3230850"/>
              <a:ext cx="150825" cy="233225"/>
            </a:xfrm>
            <a:custGeom>
              <a:avLst/>
              <a:gdLst/>
              <a:ahLst/>
              <a:cxnLst/>
              <a:rect l="l" t="t" r="r" b="b"/>
              <a:pathLst>
                <a:path w="6033" h="9329" extrusionOk="0">
                  <a:moveTo>
                    <a:pt x="5340" y="1"/>
                  </a:moveTo>
                  <a:cubicBezTo>
                    <a:pt x="3891" y="1"/>
                    <a:pt x="0" y="4938"/>
                    <a:pt x="0" y="4938"/>
                  </a:cubicBezTo>
                  <a:cubicBezTo>
                    <a:pt x="0" y="4938"/>
                    <a:pt x="1338" y="8707"/>
                    <a:pt x="2006" y="9011"/>
                  </a:cubicBezTo>
                  <a:cubicBezTo>
                    <a:pt x="2214" y="9094"/>
                    <a:pt x="2530" y="9329"/>
                    <a:pt x="2907" y="9329"/>
                  </a:cubicBezTo>
                  <a:cubicBezTo>
                    <a:pt x="3356" y="9329"/>
                    <a:pt x="3893" y="8995"/>
                    <a:pt x="4438" y="7673"/>
                  </a:cubicBezTo>
                  <a:cubicBezTo>
                    <a:pt x="4894" y="6609"/>
                    <a:pt x="5289" y="4147"/>
                    <a:pt x="5745" y="1989"/>
                  </a:cubicBezTo>
                  <a:cubicBezTo>
                    <a:pt x="6033" y="543"/>
                    <a:pt x="5821" y="1"/>
                    <a:pt x="5340"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7" name="Google Shape;1337;p44"/>
            <p:cNvSpPr/>
            <p:nvPr/>
          </p:nvSpPr>
          <p:spPr>
            <a:xfrm flipH="1">
              <a:off x="6882450" y="3358275"/>
              <a:ext cx="743200" cy="350125"/>
            </a:xfrm>
            <a:custGeom>
              <a:avLst/>
              <a:gdLst/>
              <a:ahLst/>
              <a:cxnLst/>
              <a:rect l="l" t="t" r="r" b="b"/>
              <a:pathLst>
                <a:path w="29728" h="14005" extrusionOk="0">
                  <a:moveTo>
                    <a:pt x="17391" y="1"/>
                  </a:moveTo>
                  <a:cubicBezTo>
                    <a:pt x="13693" y="1"/>
                    <a:pt x="10314" y="2947"/>
                    <a:pt x="7630" y="5342"/>
                  </a:cubicBezTo>
                  <a:cubicBezTo>
                    <a:pt x="3952" y="8594"/>
                    <a:pt x="0" y="9932"/>
                    <a:pt x="0" y="9932"/>
                  </a:cubicBezTo>
                  <a:cubicBezTo>
                    <a:pt x="548" y="11391"/>
                    <a:pt x="1976" y="13944"/>
                    <a:pt x="1976" y="13944"/>
                  </a:cubicBezTo>
                  <a:cubicBezTo>
                    <a:pt x="6809" y="13853"/>
                    <a:pt x="10852" y="11482"/>
                    <a:pt x="10852" y="11482"/>
                  </a:cubicBezTo>
                  <a:cubicBezTo>
                    <a:pt x="11156" y="12333"/>
                    <a:pt x="11885" y="14005"/>
                    <a:pt x="11885" y="14005"/>
                  </a:cubicBezTo>
                  <a:cubicBezTo>
                    <a:pt x="11885" y="14005"/>
                    <a:pt x="28512" y="13762"/>
                    <a:pt x="29727" y="13640"/>
                  </a:cubicBezTo>
                  <a:cubicBezTo>
                    <a:pt x="29727" y="11209"/>
                    <a:pt x="26901" y="5038"/>
                    <a:pt x="21612" y="1391"/>
                  </a:cubicBezTo>
                  <a:cubicBezTo>
                    <a:pt x="20174" y="405"/>
                    <a:pt x="18761" y="1"/>
                    <a:pt x="17391"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8" name="Google Shape;1338;p44"/>
            <p:cNvSpPr/>
            <p:nvPr/>
          </p:nvSpPr>
          <p:spPr>
            <a:xfrm flipH="1">
              <a:off x="7271525" y="3596600"/>
              <a:ext cx="304725" cy="114350"/>
            </a:xfrm>
            <a:custGeom>
              <a:avLst/>
              <a:gdLst/>
              <a:ahLst/>
              <a:cxnLst/>
              <a:rect l="l" t="t" r="r" b="b"/>
              <a:pathLst>
                <a:path w="12189" h="4574" extrusionOk="0">
                  <a:moveTo>
                    <a:pt x="12149" y="0"/>
                  </a:moveTo>
                  <a:cubicBezTo>
                    <a:pt x="11967" y="0"/>
                    <a:pt x="9577" y="1592"/>
                    <a:pt x="6322" y="2983"/>
                  </a:cubicBezTo>
                  <a:cubicBezTo>
                    <a:pt x="4651" y="3651"/>
                    <a:pt x="3070" y="4107"/>
                    <a:pt x="1915" y="4290"/>
                  </a:cubicBezTo>
                  <a:cubicBezTo>
                    <a:pt x="1252" y="4391"/>
                    <a:pt x="732" y="4408"/>
                    <a:pt x="402" y="4408"/>
                  </a:cubicBezTo>
                  <a:cubicBezTo>
                    <a:pt x="245" y="4408"/>
                    <a:pt x="131" y="4404"/>
                    <a:pt x="65" y="4404"/>
                  </a:cubicBezTo>
                  <a:cubicBezTo>
                    <a:pt x="22" y="4404"/>
                    <a:pt x="0" y="4406"/>
                    <a:pt x="0" y="4411"/>
                  </a:cubicBezTo>
                  <a:cubicBezTo>
                    <a:pt x="0" y="4457"/>
                    <a:pt x="421" y="4574"/>
                    <a:pt x="1156" y="4574"/>
                  </a:cubicBezTo>
                  <a:cubicBezTo>
                    <a:pt x="1389" y="4574"/>
                    <a:pt x="1653" y="4562"/>
                    <a:pt x="1945" y="4533"/>
                  </a:cubicBezTo>
                  <a:cubicBezTo>
                    <a:pt x="3131" y="4411"/>
                    <a:pt x="4772" y="3986"/>
                    <a:pt x="6444" y="3286"/>
                  </a:cubicBezTo>
                  <a:cubicBezTo>
                    <a:pt x="8146" y="2587"/>
                    <a:pt x="9575" y="1767"/>
                    <a:pt x="10608" y="1128"/>
                  </a:cubicBezTo>
                  <a:cubicBezTo>
                    <a:pt x="11611" y="490"/>
                    <a:pt x="12189" y="34"/>
                    <a:pt x="12158" y="4"/>
                  </a:cubicBezTo>
                  <a:cubicBezTo>
                    <a:pt x="12157" y="1"/>
                    <a:pt x="12153" y="0"/>
                    <a:pt x="12149"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9" name="Google Shape;1339;p44"/>
            <p:cNvSpPr/>
            <p:nvPr/>
          </p:nvSpPr>
          <p:spPr>
            <a:xfrm flipH="1">
              <a:off x="7568625" y="3198500"/>
              <a:ext cx="128450" cy="519800"/>
            </a:xfrm>
            <a:custGeom>
              <a:avLst/>
              <a:gdLst/>
              <a:ahLst/>
              <a:cxnLst/>
              <a:rect l="l" t="t" r="r" b="b"/>
              <a:pathLst>
                <a:path w="5138" h="20792" extrusionOk="0">
                  <a:moveTo>
                    <a:pt x="61" y="0"/>
                  </a:moveTo>
                  <a:cubicBezTo>
                    <a:pt x="31" y="0"/>
                    <a:pt x="0" y="304"/>
                    <a:pt x="0" y="852"/>
                  </a:cubicBezTo>
                  <a:cubicBezTo>
                    <a:pt x="0" y="1399"/>
                    <a:pt x="0" y="2189"/>
                    <a:pt x="31" y="3162"/>
                  </a:cubicBezTo>
                  <a:cubicBezTo>
                    <a:pt x="152" y="5137"/>
                    <a:pt x="395" y="7843"/>
                    <a:pt x="1003" y="10791"/>
                  </a:cubicBezTo>
                  <a:cubicBezTo>
                    <a:pt x="1642" y="13739"/>
                    <a:pt x="2553" y="16323"/>
                    <a:pt x="3435" y="18086"/>
                  </a:cubicBezTo>
                  <a:cubicBezTo>
                    <a:pt x="3678" y="18511"/>
                    <a:pt x="3891" y="18907"/>
                    <a:pt x="4073" y="19241"/>
                  </a:cubicBezTo>
                  <a:cubicBezTo>
                    <a:pt x="4256" y="19575"/>
                    <a:pt x="4468" y="19849"/>
                    <a:pt x="4620" y="20092"/>
                  </a:cubicBezTo>
                  <a:cubicBezTo>
                    <a:pt x="4924" y="20548"/>
                    <a:pt x="5107" y="20791"/>
                    <a:pt x="5107" y="20791"/>
                  </a:cubicBezTo>
                  <a:cubicBezTo>
                    <a:pt x="5137" y="20761"/>
                    <a:pt x="4985" y="20487"/>
                    <a:pt x="4742" y="20031"/>
                  </a:cubicBezTo>
                  <a:cubicBezTo>
                    <a:pt x="4590" y="19788"/>
                    <a:pt x="4408" y="19484"/>
                    <a:pt x="4225" y="19150"/>
                  </a:cubicBezTo>
                  <a:cubicBezTo>
                    <a:pt x="4073" y="18815"/>
                    <a:pt x="3891" y="18420"/>
                    <a:pt x="3678" y="17964"/>
                  </a:cubicBezTo>
                  <a:cubicBezTo>
                    <a:pt x="2857" y="16201"/>
                    <a:pt x="1976" y="13648"/>
                    <a:pt x="1368" y="10730"/>
                  </a:cubicBezTo>
                  <a:lnTo>
                    <a:pt x="1338" y="10730"/>
                  </a:lnTo>
                  <a:cubicBezTo>
                    <a:pt x="760" y="7812"/>
                    <a:pt x="456" y="5107"/>
                    <a:pt x="274" y="3162"/>
                  </a:cubicBezTo>
                  <a:cubicBezTo>
                    <a:pt x="213" y="2189"/>
                    <a:pt x="152" y="1399"/>
                    <a:pt x="152" y="852"/>
                  </a:cubicBezTo>
                  <a:cubicBezTo>
                    <a:pt x="91" y="304"/>
                    <a:pt x="91" y="0"/>
                    <a:pt x="61"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0" name="Google Shape;1340;p44"/>
            <p:cNvSpPr/>
            <p:nvPr/>
          </p:nvSpPr>
          <p:spPr>
            <a:xfrm flipH="1">
              <a:off x="6830025" y="3685350"/>
              <a:ext cx="913400" cy="125650"/>
            </a:xfrm>
            <a:custGeom>
              <a:avLst/>
              <a:gdLst/>
              <a:ahLst/>
              <a:cxnLst/>
              <a:rect l="l" t="t" r="r" b="b"/>
              <a:pathLst>
                <a:path w="36536" h="5026" extrusionOk="0">
                  <a:moveTo>
                    <a:pt x="36536" y="162"/>
                  </a:moveTo>
                  <a:lnTo>
                    <a:pt x="31749" y="799"/>
                  </a:lnTo>
                  <a:lnTo>
                    <a:pt x="31749" y="799"/>
                  </a:lnTo>
                  <a:cubicBezTo>
                    <a:pt x="35020" y="624"/>
                    <a:pt x="36536" y="162"/>
                    <a:pt x="36536" y="162"/>
                  </a:cubicBezTo>
                  <a:close/>
                  <a:moveTo>
                    <a:pt x="16187" y="1"/>
                  </a:moveTo>
                  <a:cubicBezTo>
                    <a:pt x="6059" y="1"/>
                    <a:pt x="0" y="5025"/>
                    <a:pt x="0" y="5025"/>
                  </a:cubicBezTo>
                  <a:lnTo>
                    <a:pt x="31749" y="799"/>
                  </a:lnTo>
                  <a:lnTo>
                    <a:pt x="31749" y="799"/>
                  </a:lnTo>
                  <a:cubicBezTo>
                    <a:pt x="30985" y="840"/>
                    <a:pt x="30124" y="865"/>
                    <a:pt x="29165" y="865"/>
                  </a:cubicBezTo>
                  <a:cubicBezTo>
                    <a:pt x="26786" y="865"/>
                    <a:pt x="23797" y="710"/>
                    <a:pt x="20152" y="253"/>
                  </a:cubicBezTo>
                  <a:cubicBezTo>
                    <a:pt x="18770" y="78"/>
                    <a:pt x="17447" y="1"/>
                    <a:pt x="16187" y="1"/>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1" name="Google Shape;1341;p44"/>
            <p:cNvSpPr/>
            <p:nvPr/>
          </p:nvSpPr>
          <p:spPr>
            <a:xfrm flipH="1">
              <a:off x="6830025" y="3680950"/>
              <a:ext cx="913400" cy="130050"/>
            </a:xfrm>
            <a:custGeom>
              <a:avLst/>
              <a:gdLst/>
              <a:ahLst/>
              <a:cxnLst/>
              <a:rect l="l" t="t" r="r" b="b"/>
              <a:pathLst>
                <a:path w="36536" h="5202" extrusionOk="0">
                  <a:moveTo>
                    <a:pt x="16363" y="0"/>
                  </a:moveTo>
                  <a:cubicBezTo>
                    <a:pt x="14277" y="0"/>
                    <a:pt x="12292" y="210"/>
                    <a:pt x="10487" y="581"/>
                  </a:cubicBezTo>
                  <a:cubicBezTo>
                    <a:pt x="8268" y="1007"/>
                    <a:pt x="6322" y="1675"/>
                    <a:pt x="4742" y="2375"/>
                  </a:cubicBezTo>
                  <a:cubicBezTo>
                    <a:pt x="3192" y="3043"/>
                    <a:pt x="1976" y="3742"/>
                    <a:pt x="1186" y="4289"/>
                  </a:cubicBezTo>
                  <a:cubicBezTo>
                    <a:pt x="790" y="4563"/>
                    <a:pt x="486" y="4776"/>
                    <a:pt x="304" y="4928"/>
                  </a:cubicBezTo>
                  <a:cubicBezTo>
                    <a:pt x="91" y="5080"/>
                    <a:pt x="0" y="5171"/>
                    <a:pt x="0" y="5201"/>
                  </a:cubicBezTo>
                  <a:cubicBezTo>
                    <a:pt x="30" y="5201"/>
                    <a:pt x="122" y="5110"/>
                    <a:pt x="334" y="4989"/>
                  </a:cubicBezTo>
                  <a:cubicBezTo>
                    <a:pt x="547" y="4837"/>
                    <a:pt x="851" y="4654"/>
                    <a:pt x="1246" y="4381"/>
                  </a:cubicBezTo>
                  <a:cubicBezTo>
                    <a:pt x="2067" y="3894"/>
                    <a:pt x="3283" y="3226"/>
                    <a:pt x="4833" y="2587"/>
                  </a:cubicBezTo>
                  <a:cubicBezTo>
                    <a:pt x="6414" y="1919"/>
                    <a:pt x="8329" y="1311"/>
                    <a:pt x="10517" y="885"/>
                  </a:cubicBezTo>
                  <a:cubicBezTo>
                    <a:pt x="12318" y="540"/>
                    <a:pt x="14280" y="334"/>
                    <a:pt x="16336" y="334"/>
                  </a:cubicBezTo>
                  <a:cubicBezTo>
                    <a:pt x="16813" y="334"/>
                    <a:pt x="17295" y="346"/>
                    <a:pt x="17782" y="368"/>
                  </a:cubicBezTo>
                  <a:cubicBezTo>
                    <a:pt x="19058" y="490"/>
                    <a:pt x="20335" y="612"/>
                    <a:pt x="21551" y="733"/>
                  </a:cubicBezTo>
                  <a:cubicBezTo>
                    <a:pt x="22159" y="824"/>
                    <a:pt x="22766" y="855"/>
                    <a:pt x="23344" y="916"/>
                  </a:cubicBezTo>
                  <a:cubicBezTo>
                    <a:pt x="23922" y="976"/>
                    <a:pt x="24499" y="1007"/>
                    <a:pt x="25077" y="1037"/>
                  </a:cubicBezTo>
                  <a:cubicBezTo>
                    <a:pt x="26454" y="1130"/>
                    <a:pt x="27752" y="1166"/>
                    <a:pt x="28943" y="1166"/>
                  </a:cubicBezTo>
                  <a:cubicBezTo>
                    <a:pt x="29695" y="1166"/>
                    <a:pt x="30405" y="1152"/>
                    <a:pt x="31065" y="1128"/>
                  </a:cubicBezTo>
                  <a:cubicBezTo>
                    <a:pt x="32767" y="1037"/>
                    <a:pt x="34165" y="885"/>
                    <a:pt x="35107" y="703"/>
                  </a:cubicBezTo>
                  <a:cubicBezTo>
                    <a:pt x="35563" y="612"/>
                    <a:pt x="35928" y="520"/>
                    <a:pt x="36171" y="460"/>
                  </a:cubicBezTo>
                  <a:cubicBezTo>
                    <a:pt x="36414" y="399"/>
                    <a:pt x="36536" y="338"/>
                    <a:pt x="36536" y="338"/>
                  </a:cubicBezTo>
                  <a:lnTo>
                    <a:pt x="36536" y="338"/>
                  </a:lnTo>
                  <a:cubicBezTo>
                    <a:pt x="36536" y="338"/>
                    <a:pt x="36414" y="368"/>
                    <a:pt x="36141" y="399"/>
                  </a:cubicBezTo>
                  <a:cubicBezTo>
                    <a:pt x="35897" y="460"/>
                    <a:pt x="35533" y="490"/>
                    <a:pt x="35077" y="581"/>
                  </a:cubicBezTo>
                  <a:cubicBezTo>
                    <a:pt x="34134" y="703"/>
                    <a:pt x="32767" y="824"/>
                    <a:pt x="31065" y="885"/>
                  </a:cubicBezTo>
                  <a:cubicBezTo>
                    <a:pt x="30682" y="892"/>
                    <a:pt x="30284" y="896"/>
                    <a:pt x="29871" y="896"/>
                  </a:cubicBezTo>
                  <a:cubicBezTo>
                    <a:pt x="28448" y="896"/>
                    <a:pt x="26851" y="851"/>
                    <a:pt x="25107" y="733"/>
                  </a:cubicBezTo>
                  <a:cubicBezTo>
                    <a:pt x="24529" y="703"/>
                    <a:pt x="23952" y="672"/>
                    <a:pt x="23374" y="612"/>
                  </a:cubicBezTo>
                  <a:cubicBezTo>
                    <a:pt x="22797" y="551"/>
                    <a:pt x="22189" y="490"/>
                    <a:pt x="21581" y="429"/>
                  </a:cubicBezTo>
                  <a:cubicBezTo>
                    <a:pt x="20365" y="277"/>
                    <a:pt x="19119" y="156"/>
                    <a:pt x="17812" y="34"/>
                  </a:cubicBezTo>
                  <a:cubicBezTo>
                    <a:pt x="17324" y="11"/>
                    <a:pt x="16841" y="0"/>
                    <a:pt x="16363"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2" name="Google Shape;1342;p44"/>
            <p:cNvSpPr/>
            <p:nvPr/>
          </p:nvSpPr>
          <p:spPr>
            <a:xfrm flipH="1">
              <a:off x="6595225" y="3614550"/>
              <a:ext cx="1228750" cy="520925"/>
            </a:xfrm>
            <a:custGeom>
              <a:avLst/>
              <a:gdLst/>
              <a:ahLst/>
              <a:cxnLst/>
              <a:rect l="l" t="t" r="r" b="b"/>
              <a:pathLst>
                <a:path w="49150" h="20837" extrusionOk="0">
                  <a:moveTo>
                    <a:pt x="44013" y="0"/>
                  </a:moveTo>
                  <a:cubicBezTo>
                    <a:pt x="43937" y="0"/>
                    <a:pt x="43861" y="15"/>
                    <a:pt x="43800" y="46"/>
                  </a:cubicBezTo>
                  <a:cubicBezTo>
                    <a:pt x="43557" y="167"/>
                    <a:pt x="43375" y="289"/>
                    <a:pt x="43162" y="410"/>
                  </a:cubicBezTo>
                  <a:cubicBezTo>
                    <a:pt x="42433" y="927"/>
                    <a:pt x="41794" y="1413"/>
                    <a:pt x="41278" y="1778"/>
                  </a:cubicBezTo>
                  <a:cubicBezTo>
                    <a:pt x="40791" y="2173"/>
                    <a:pt x="40396" y="2477"/>
                    <a:pt x="40153" y="2660"/>
                  </a:cubicBezTo>
                  <a:cubicBezTo>
                    <a:pt x="39879" y="2872"/>
                    <a:pt x="39758" y="2994"/>
                    <a:pt x="39758" y="2994"/>
                  </a:cubicBezTo>
                  <a:cubicBezTo>
                    <a:pt x="39758" y="2994"/>
                    <a:pt x="39910" y="2903"/>
                    <a:pt x="40183" y="2720"/>
                  </a:cubicBezTo>
                  <a:cubicBezTo>
                    <a:pt x="40457" y="2538"/>
                    <a:pt x="40852" y="2234"/>
                    <a:pt x="41369" y="1869"/>
                  </a:cubicBezTo>
                  <a:cubicBezTo>
                    <a:pt x="41885" y="1505"/>
                    <a:pt x="42493" y="1049"/>
                    <a:pt x="43253" y="562"/>
                  </a:cubicBezTo>
                  <a:cubicBezTo>
                    <a:pt x="43466" y="441"/>
                    <a:pt x="43648" y="319"/>
                    <a:pt x="43861" y="228"/>
                  </a:cubicBezTo>
                  <a:cubicBezTo>
                    <a:pt x="43905" y="206"/>
                    <a:pt x="43950" y="197"/>
                    <a:pt x="43996" y="197"/>
                  </a:cubicBezTo>
                  <a:cubicBezTo>
                    <a:pt x="44143" y="197"/>
                    <a:pt x="44300" y="295"/>
                    <a:pt x="44439" y="410"/>
                  </a:cubicBezTo>
                  <a:cubicBezTo>
                    <a:pt x="44591" y="593"/>
                    <a:pt x="44743" y="836"/>
                    <a:pt x="44895" y="1049"/>
                  </a:cubicBezTo>
                  <a:cubicBezTo>
                    <a:pt x="44955" y="1109"/>
                    <a:pt x="44986" y="1170"/>
                    <a:pt x="45077" y="1231"/>
                  </a:cubicBezTo>
                  <a:cubicBezTo>
                    <a:pt x="45168" y="1292"/>
                    <a:pt x="45229" y="1261"/>
                    <a:pt x="45320" y="1292"/>
                  </a:cubicBezTo>
                  <a:cubicBezTo>
                    <a:pt x="45472" y="1322"/>
                    <a:pt x="45594" y="1322"/>
                    <a:pt x="45746" y="1322"/>
                  </a:cubicBezTo>
                  <a:cubicBezTo>
                    <a:pt x="46323" y="1322"/>
                    <a:pt x="46931" y="1261"/>
                    <a:pt x="47569" y="1231"/>
                  </a:cubicBezTo>
                  <a:cubicBezTo>
                    <a:pt x="47772" y="1231"/>
                    <a:pt x="47988" y="1218"/>
                    <a:pt x="48200" y="1218"/>
                  </a:cubicBezTo>
                  <a:cubicBezTo>
                    <a:pt x="48306" y="1218"/>
                    <a:pt x="48410" y="1221"/>
                    <a:pt x="48512" y="1231"/>
                  </a:cubicBezTo>
                  <a:cubicBezTo>
                    <a:pt x="48664" y="1231"/>
                    <a:pt x="48876" y="1292"/>
                    <a:pt x="48846" y="1322"/>
                  </a:cubicBezTo>
                  <a:cubicBezTo>
                    <a:pt x="48907" y="1444"/>
                    <a:pt x="48876" y="1626"/>
                    <a:pt x="48876" y="1778"/>
                  </a:cubicBezTo>
                  <a:cubicBezTo>
                    <a:pt x="48816" y="2447"/>
                    <a:pt x="48664" y="3146"/>
                    <a:pt x="48451" y="3815"/>
                  </a:cubicBezTo>
                  <a:cubicBezTo>
                    <a:pt x="48238" y="4514"/>
                    <a:pt x="47965" y="5243"/>
                    <a:pt x="47630" y="5942"/>
                  </a:cubicBezTo>
                  <a:cubicBezTo>
                    <a:pt x="47296" y="6611"/>
                    <a:pt x="46931" y="7310"/>
                    <a:pt x="46354" y="7888"/>
                  </a:cubicBezTo>
                  <a:cubicBezTo>
                    <a:pt x="46080" y="8131"/>
                    <a:pt x="45715" y="8344"/>
                    <a:pt x="45351" y="8556"/>
                  </a:cubicBezTo>
                  <a:cubicBezTo>
                    <a:pt x="44986" y="8739"/>
                    <a:pt x="44591" y="8921"/>
                    <a:pt x="44226" y="9073"/>
                  </a:cubicBezTo>
                  <a:cubicBezTo>
                    <a:pt x="42615" y="9742"/>
                    <a:pt x="40913" y="10259"/>
                    <a:pt x="39150" y="10775"/>
                  </a:cubicBezTo>
                  <a:lnTo>
                    <a:pt x="39119" y="10775"/>
                  </a:lnTo>
                  <a:cubicBezTo>
                    <a:pt x="36931" y="11930"/>
                    <a:pt x="34621" y="13055"/>
                    <a:pt x="32220" y="14119"/>
                  </a:cubicBezTo>
                  <a:cubicBezTo>
                    <a:pt x="27995" y="16034"/>
                    <a:pt x="23891" y="17614"/>
                    <a:pt x="20031" y="18769"/>
                  </a:cubicBezTo>
                  <a:cubicBezTo>
                    <a:pt x="18116" y="19347"/>
                    <a:pt x="16262" y="19772"/>
                    <a:pt x="14529" y="20107"/>
                  </a:cubicBezTo>
                  <a:cubicBezTo>
                    <a:pt x="12766" y="20380"/>
                    <a:pt x="11125" y="20563"/>
                    <a:pt x="9605" y="20593"/>
                  </a:cubicBezTo>
                  <a:cubicBezTo>
                    <a:pt x="9352" y="20598"/>
                    <a:pt x="9103" y="20601"/>
                    <a:pt x="8858" y="20601"/>
                  </a:cubicBezTo>
                  <a:cubicBezTo>
                    <a:pt x="7635" y="20601"/>
                    <a:pt x="6520" y="20537"/>
                    <a:pt x="5532" y="20411"/>
                  </a:cubicBezTo>
                  <a:cubicBezTo>
                    <a:pt x="4347" y="20259"/>
                    <a:pt x="3313" y="20076"/>
                    <a:pt x="2493" y="19864"/>
                  </a:cubicBezTo>
                  <a:cubicBezTo>
                    <a:pt x="1702" y="19620"/>
                    <a:pt x="1064" y="19408"/>
                    <a:pt x="638" y="19256"/>
                  </a:cubicBezTo>
                  <a:cubicBezTo>
                    <a:pt x="456" y="19195"/>
                    <a:pt x="274" y="19134"/>
                    <a:pt x="183" y="19073"/>
                  </a:cubicBezTo>
                  <a:cubicBezTo>
                    <a:pt x="62" y="19043"/>
                    <a:pt x="1" y="19013"/>
                    <a:pt x="0" y="19012"/>
                  </a:cubicBezTo>
                  <a:lnTo>
                    <a:pt x="0" y="19012"/>
                  </a:lnTo>
                  <a:cubicBezTo>
                    <a:pt x="1" y="19013"/>
                    <a:pt x="62" y="19043"/>
                    <a:pt x="152" y="19104"/>
                  </a:cubicBezTo>
                  <a:cubicBezTo>
                    <a:pt x="274" y="19164"/>
                    <a:pt x="426" y="19225"/>
                    <a:pt x="608" y="19316"/>
                  </a:cubicBezTo>
                  <a:cubicBezTo>
                    <a:pt x="1034" y="19499"/>
                    <a:pt x="1642" y="19742"/>
                    <a:pt x="2462" y="19985"/>
                  </a:cubicBezTo>
                  <a:cubicBezTo>
                    <a:pt x="3283" y="20198"/>
                    <a:pt x="4316" y="20441"/>
                    <a:pt x="5502" y="20593"/>
                  </a:cubicBezTo>
                  <a:cubicBezTo>
                    <a:pt x="6718" y="20775"/>
                    <a:pt x="8085" y="20836"/>
                    <a:pt x="9605" y="20836"/>
                  </a:cubicBezTo>
                  <a:cubicBezTo>
                    <a:pt x="11125" y="20806"/>
                    <a:pt x="12797" y="20654"/>
                    <a:pt x="14560" y="20380"/>
                  </a:cubicBezTo>
                  <a:cubicBezTo>
                    <a:pt x="16323" y="20046"/>
                    <a:pt x="18207" y="19620"/>
                    <a:pt x="20122" y="19073"/>
                  </a:cubicBezTo>
                  <a:cubicBezTo>
                    <a:pt x="23982" y="17949"/>
                    <a:pt x="28116" y="16338"/>
                    <a:pt x="32341" y="14453"/>
                  </a:cubicBezTo>
                  <a:cubicBezTo>
                    <a:pt x="34773" y="13359"/>
                    <a:pt x="37083" y="12234"/>
                    <a:pt x="39271" y="11079"/>
                  </a:cubicBezTo>
                  <a:lnTo>
                    <a:pt x="39241" y="11079"/>
                  </a:lnTo>
                  <a:cubicBezTo>
                    <a:pt x="41004" y="10593"/>
                    <a:pt x="42737" y="10046"/>
                    <a:pt x="44317" y="9377"/>
                  </a:cubicBezTo>
                  <a:cubicBezTo>
                    <a:pt x="44743" y="9195"/>
                    <a:pt x="45107" y="9012"/>
                    <a:pt x="45503" y="8800"/>
                  </a:cubicBezTo>
                  <a:cubicBezTo>
                    <a:pt x="45867" y="8617"/>
                    <a:pt x="46232" y="8374"/>
                    <a:pt x="46566" y="8100"/>
                  </a:cubicBezTo>
                  <a:cubicBezTo>
                    <a:pt x="47174" y="7493"/>
                    <a:pt x="47569" y="6763"/>
                    <a:pt x="47904" y="6034"/>
                  </a:cubicBezTo>
                  <a:cubicBezTo>
                    <a:pt x="48238" y="5334"/>
                    <a:pt x="48512" y="4605"/>
                    <a:pt x="48694" y="3906"/>
                  </a:cubicBezTo>
                  <a:cubicBezTo>
                    <a:pt x="48907" y="3176"/>
                    <a:pt x="49089" y="2477"/>
                    <a:pt x="49120" y="1778"/>
                  </a:cubicBezTo>
                  <a:cubicBezTo>
                    <a:pt x="49150" y="1596"/>
                    <a:pt x="49150" y="1444"/>
                    <a:pt x="49089" y="1231"/>
                  </a:cubicBezTo>
                  <a:cubicBezTo>
                    <a:pt x="49089" y="1201"/>
                    <a:pt x="49089" y="1170"/>
                    <a:pt x="49028" y="1140"/>
                  </a:cubicBezTo>
                  <a:cubicBezTo>
                    <a:pt x="49028" y="1109"/>
                    <a:pt x="48968" y="1079"/>
                    <a:pt x="48968" y="1079"/>
                  </a:cubicBezTo>
                  <a:cubicBezTo>
                    <a:pt x="48907" y="1049"/>
                    <a:pt x="48846" y="1018"/>
                    <a:pt x="48816" y="1018"/>
                  </a:cubicBezTo>
                  <a:cubicBezTo>
                    <a:pt x="48724" y="1018"/>
                    <a:pt x="48633" y="988"/>
                    <a:pt x="48542" y="988"/>
                  </a:cubicBezTo>
                  <a:cubicBezTo>
                    <a:pt x="48444" y="979"/>
                    <a:pt x="48346" y="975"/>
                    <a:pt x="48249" y="975"/>
                  </a:cubicBezTo>
                  <a:cubicBezTo>
                    <a:pt x="48014" y="975"/>
                    <a:pt x="47784" y="997"/>
                    <a:pt x="47569" y="1018"/>
                  </a:cubicBezTo>
                  <a:cubicBezTo>
                    <a:pt x="46931" y="1049"/>
                    <a:pt x="46323" y="1109"/>
                    <a:pt x="45746" y="1109"/>
                  </a:cubicBezTo>
                  <a:cubicBezTo>
                    <a:pt x="45594" y="1109"/>
                    <a:pt x="45472" y="1109"/>
                    <a:pt x="45351" y="1079"/>
                  </a:cubicBezTo>
                  <a:cubicBezTo>
                    <a:pt x="45290" y="1079"/>
                    <a:pt x="45199" y="1079"/>
                    <a:pt x="45199" y="1049"/>
                  </a:cubicBezTo>
                  <a:cubicBezTo>
                    <a:pt x="45138" y="1049"/>
                    <a:pt x="45107" y="958"/>
                    <a:pt x="45077" y="927"/>
                  </a:cubicBezTo>
                  <a:cubicBezTo>
                    <a:pt x="44895" y="714"/>
                    <a:pt x="44743" y="471"/>
                    <a:pt x="44560" y="289"/>
                  </a:cubicBezTo>
                  <a:cubicBezTo>
                    <a:pt x="44469" y="198"/>
                    <a:pt x="44347" y="106"/>
                    <a:pt x="44226" y="46"/>
                  </a:cubicBezTo>
                  <a:cubicBezTo>
                    <a:pt x="44165" y="15"/>
                    <a:pt x="44089" y="0"/>
                    <a:pt x="44013"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3" name="Google Shape;1343;p44"/>
            <p:cNvSpPr/>
            <p:nvPr/>
          </p:nvSpPr>
          <p:spPr>
            <a:xfrm flipH="1">
              <a:off x="7156775" y="2905250"/>
              <a:ext cx="419475" cy="469575"/>
            </a:xfrm>
            <a:custGeom>
              <a:avLst/>
              <a:gdLst/>
              <a:ahLst/>
              <a:cxnLst/>
              <a:rect l="l" t="t" r="r" b="b"/>
              <a:pathLst>
                <a:path w="16779" h="18783" extrusionOk="0">
                  <a:moveTo>
                    <a:pt x="7202" y="1"/>
                  </a:moveTo>
                  <a:cubicBezTo>
                    <a:pt x="6882" y="1"/>
                    <a:pt x="6586" y="20"/>
                    <a:pt x="6322" y="59"/>
                  </a:cubicBezTo>
                  <a:cubicBezTo>
                    <a:pt x="4590" y="271"/>
                    <a:pt x="1186" y="1305"/>
                    <a:pt x="790" y="6168"/>
                  </a:cubicBezTo>
                  <a:cubicBezTo>
                    <a:pt x="730" y="7110"/>
                    <a:pt x="638" y="8083"/>
                    <a:pt x="456" y="8995"/>
                  </a:cubicBezTo>
                  <a:cubicBezTo>
                    <a:pt x="243" y="10180"/>
                    <a:pt x="0" y="11366"/>
                    <a:pt x="0" y="12156"/>
                  </a:cubicBezTo>
                  <a:cubicBezTo>
                    <a:pt x="91" y="15013"/>
                    <a:pt x="2219" y="17414"/>
                    <a:pt x="6566" y="18782"/>
                  </a:cubicBezTo>
                  <a:cubicBezTo>
                    <a:pt x="6566" y="18782"/>
                    <a:pt x="12006" y="18721"/>
                    <a:pt x="14469" y="14284"/>
                  </a:cubicBezTo>
                  <a:lnTo>
                    <a:pt x="15836" y="10575"/>
                  </a:lnTo>
                  <a:cubicBezTo>
                    <a:pt x="15836" y="10575"/>
                    <a:pt x="16779" y="7141"/>
                    <a:pt x="15168" y="4010"/>
                  </a:cubicBezTo>
                  <a:cubicBezTo>
                    <a:pt x="13659" y="1182"/>
                    <a:pt x="9694" y="1"/>
                    <a:pt x="7202"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4" name="Google Shape;1344;p44"/>
            <p:cNvSpPr/>
            <p:nvPr/>
          </p:nvSpPr>
          <p:spPr>
            <a:xfrm flipH="1">
              <a:off x="7079225" y="3146700"/>
              <a:ext cx="169525" cy="134300"/>
            </a:xfrm>
            <a:custGeom>
              <a:avLst/>
              <a:gdLst/>
              <a:ahLst/>
              <a:cxnLst/>
              <a:rect l="l" t="t" r="r" b="b"/>
              <a:pathLst>
                <a:path w="6781" h="5372" extrusionOk="0">
                  <a:moveTo>
                    <a:pt x="4231" y="1"/>
                  </a:moveTo>
                  <a:cubicBezTo>
                    <a:pt x="4199" y="1"/>
                    <a:pt x="4167" y="2"/>
                    <a:pt x="4135" y="6"/>
                  </a:cubicBezTo>
                  <a:cubicBezTo>
                    <a:pt x="2919" y="158"/>
                    <a:pt x="1916" y="1921"/>
                    <a:pt x="1916" y="1921"/>
                  </a:cubicBezTo>
                  <a:cubicBezTo>
                    <a:pt x="1916" y="1921"/>
                    <a:pt x="1" y="2893"/>
                    <a:pt x="882" y="4322"/>
                  </a:cubicBezTo>
                  <a:cubicBezTo>
                    <a:pt x="1297" y="5008"/>
                    <a:pt x="2141" y="5371"/>
                    <a:pt x="3036" y="5371"/>
                  </a:cubicBezTo>
                  <a:cubicBezTo>
                    <a:pt x="4045" y="5371"/>
                    <a:pt x="5119" y="4909"/>
                    <a:pt x="5715" y="3927"/>
                  </a:cubicBezTo>
                  <a:cubicBezTo>
                    <a:pt x="6780" y="2151"/>
                    <a:pt x="5426" y="1"/>
                    <a:pt x="4231"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5" name="Google Shape;1345;p44"/>
            <p:cNvSpPr/>
            <p:nvPr/>
          </p:nvSpPr>
          <p:spPr>
            <a:xfrm flipH="1">
              <a:off x="7279125" y="3062475"/>
              <a:ext cx="125400" cy="93225"/>
            </a:xfrm>
            <a:custGeom>
              <a:avLst/>
              <a:gdLst/>
              <a:ahLst/>
              <a:cxnLst/>
              <a:rect l="l" t="t" r="r" b="b"/>
              <a:pathLst>
                <a:path w="5016" h="3729" extrusionOk="0">
                  <a:moveTo>
                    <a:pt x="183" y="1"/>
                  </a:moveTo>
                  <a:cubicBezTo>
                    <a:pt x="153" y="1"/>
                    <a:pt x="1" y="426"/>
                    <a:pt x="1" y="1125"/>
                  </a:cubicBezTo>
                  <a:cubicBezTo>
                    <a:pt x="1" y="1490"/>
                    <a:pt x="31" y="1946"/>
                    <a:pt x="213" y="2402"/>
                  </a:cubicBezTo>
                  <a:cubicBezTo>
                    <a:pt x="365" y="2858"/>
                    <a:pt x="730" y="3344"/>
                    <a:pt x="1277" y="3557"/>
                  </a:cubicBezTo>
                  <a:cubicBezTo>
                    <a:pt x="1563" y="3684"/>
                    <a:pt x="1850" y="3728"/>
                    <a:pt x="2127" y="3728"/>
                  </a:cubicBezTo>
                  <a:cubicBezTo>
                    <a:pt x="2380" y="3728"/>
                    <a:pt x="2626" y="3692"/>
                    <a:pt x="2858" y="3648"/>
                  </a:cubicBezTo>
                  <a:cubicBezTo>
                    <a:pt x="3314" y="3557"/>
                    <a:pt x="3709" y="3375"/>
                    <a:pt x="4043" y="3223"/>
                  </a:cubicBezTo>
                  <a:cubicBezTo>
                    <a:pt x="4682" y="2919"/>
                    <a:pt x="5016" y="2615"/>
                    <a:pt x="4985" y="2584"/>
                  </a:cubicBezTo>
                  <a:cubicBezTo>
                    <a:pt x="4983" y="2582"/>
                    <a:pt x="4979" y="2581"/>
                    <a:pt x="4974" y="2581"/>
                  </a:cubicBezTo>
                  <a:cubicBezTo>
                    <a:pt x="4900" y="2581"/>
                    <a:pt x="4542" y="2756"/>
                    <a:pt x="3922" y="3010"/>
                  </a:cubicBezTo>
                  <a:cubicBezTo>
                    <a:pt x="3618" y="3131"/>
                    <a:pt x="3223" y="3253"/>
                    <a:pt x="2797" y="3314"/>
                  </a:cubicBezTo>
                  <a:cubicBezTo>
                    <a:pt x="2582" y="3357"/>
                    <a:pt x="2360" y="3386"/>
                    <a:pt x="2138" y="3386"/>
                  </a:cubicBezTo>
                  <a:cubicBezTo>
                    <a:pt x="1889" y="3386"/>
                    <a:pt x="1640" y="3349"/>
                    <a:pt x="1399" y="3253"/>
                  </a:cubicBezTo>
                  <a:cubicBezTo>
                    <a:pt x="973" y="3040"/>
                    <a:pt x="669" y="2675"/>
                    <a:pt x="487" y="2280"/>
                  </a:cubicBezTo>
                  <a:cubicBezTo>
                    <a:pt x="335" y="1885"/>
                    <a:pt x="274" y="1460"/>
                    <a:pt x="244" y="1125"/>
                  </a:cubicBezTo>
                  <a:cubicBezTo>
                    <a:pt x="183" y="457"/>
                    <a:pt x="244" y="1"/>
                    <a:pt x="183"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6" name="Google Shape;1346;p44"/>
            <p:cNvSpPr/>
            <p:nvPr/>
          </p:nvSpPr>
          <p:spPr>
            <a:xfrm flipH="1">
              <a:off x="7477450" y="3052600"/>
              <a:ext cx="84375" cy="79900"/>
            </a:xfrm>
            <a:custGeom>
              <a:avLst/>
              <a:gdLst/>
              <a:ahLst/>
              <a:cxnLst/>
              <a:rect l="l" t="t" r="r" b="b"/>
              <a:pathLst>
                <a:path w="3375" h="3196" extrusionOk="0">
                  <a:moveTo>
                    <a:pt x="3253" y="1"/>
                  </a:moveTo>
                  <a:cubicBezTo>
                    <a:pt x="3223" y="1"/>
                    <a:pt x="3192" y="335"/>
                    <a:pt x="3071" y="821"/>
                  </a:cubicBezTo>
                  <a:cubicBezTo>
                    <a:pt x="3040" y="1064"/>
                    <a:pt x="2949" y="1368"/>
                    <a:pt x="2827" y="1672"/>
                  </a:cubicBezTo>
                  <a:cubicBezTo>
                    <a:pt x="2706" y="1976"/>
                    <a:pt x="2554" y="2280"/>
                    <a:pt x="2280" y="2523"/>
                  </a:cubicBezTo>
                  <a:cubicBezTo>
                    <a:pt x="2007" y="2767"/>
                    <a:pt x="1672" y="2888"/>
                    <a:pt x="1368" y="2888"/>
                  </a:cubicBezTo>
                  <a:cubicBezTo>
                    <a:pt x="1065" y="2888"/>
                    <a:pt x="821" y="2767"/>
                    <a:pt x="639" y="2615"/>
                  </a:cubicBezTo>
                  <a:cubicBezTo>
                    <a:pt x="262" y="2325"/>
                    <a:pt x="107" y="2035"/>
                    <a:pt x="67" y="2035"/>
                  </a:cubicBezTo>
                  <a:cubicBezTo>
                    <a:pt x="65" y="2035"/>
                    <a:pt x="63" y="2036"/>
                    <a:pt x="61" y="2037"/>
                  </a:cubicBezTo>
                  <a:cubicBezTo>
                    <a:pt x="1" y="2067"/>
                    <a:pt x="92" y="2402"/>
                    <a:pt x="457" y="2797"/>
                  </a:cubicBezTo>
                  <a:cubicBezTo>
                    <a:pt x="669" y="2979"/>
                    <a:pt x="973" y="3192"/>
                    <a:pt x="1368" y="3192"/>
                  </a:cubicBezTo>
                  <a:cubicBezTo>
                    <a:pt x="1402" y="3195"/>
                    <a:pt x="1435" y="3196"/>
                    <a:pt x="1469" y="3196"/>
                  </a:cubicBezTo>
                  <a:cubicBezTo>
                    <a:pt x="1834" y="3196"/>
                    <a:pt x="2215" y="3045"/>
                    <a:pt x="2493" y="2767"/>
                  </a:cubicBezTo>
                  <a:lnTo>
                    <a:pt x="2493" y="2797"/>
                  </a:lnTo>
                  <a:cubicBezTo>
                    <a:pt x="2827" y="2493"/>
                    <a:pt x="3010" y="2128"/>
                    <a:pt x="3131" y="1794"/>
                  </a:cubicBezTo>
                  <a:cubicBezTo>
                    <a:pt x="3253" y="1429"/>
                    <a:pt x="3314" y="1125"/>
                    <a:pt x="3314" y="852"/>
                  </a:cubicBezTo>
                  <a:cubicBezTo>
                    <a:pt x="3375" y="335"/>
                    <a:pt x="3314" y="1"/>
                    <a:pt x="3253"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7" name="Google Shape;1347;p44"/>
            <p:cNvSpPr/>
            <p:nvPr/>
          </p:nvSpPr>
          <p:spPr>
            <a:xfrm flipH="1">
              <a:off x="7451600" y="3120425"/>
              <a:ext cx="33475" cy="56925"/>
            </a:xfrm>
            <a:custGeom>
              <a:avLst/>
              <a:gdLst/>
              <a:ahLst/>
              <a:cxnLst/>
              <a:rect l="l" t="t" r="r" b="b"/>
              <a:pathLst>
                <a:path w="1339" h="2277" extrusionOk="0">
                  <a:moveTo>
                    <a:pt x="519" y="1"/>
                  </a:moveTo>
                  <a:cubicBezTo>
                    <a:pt x="443" y="1"/>
                    <a:pt x="362" y="15"/>
                    <a:pt x="274" y="54"/>
                  </a:cubicBezTo>
                  <a:cubicBezTo>
                    <a:pt x="213" y="84"/>
                    <a:pt x="122" y="114"/>
                    <a:pt x="92" y="206"/>
                  </a:cubicBezTo>
                  <a:cubicBezTo>
                    <a:pt x="31" y="266"/>
                    <a:pt x="1" y="357"/>
                    <a:pt x="1" y="418"/>
                  </a:cubicBezTo>
                  <a:cubicBezTo>
                    <a:pt x="1" y="570"/>
                    <a:pt x="1" y="692"/>
                    <a:pt x="31" y="813"/>
                  </a:cubicBezTo>
                  <a:cubicBezTo>
                    <a:pt x="291" y="1737"/>
                    <a:pt x="880" y="2277"/>
                    <a:pt x="990" y="2277"/>
                  </a:cubicBezTo>
                  <a:cubicBezTo>
                    <a:pt x="996" y="2277"/>
                    <a:pt x="1001" y="2275"/>
                    <a:pt x="1004" y="2272"/>
                  </a:cubicBezTo>
                  <a:cubicBezTo>
                    <a:pt x="1064" y="2212"/>
                    <a:pt x="609" y="1604"/>
                    <a:pt x="396" y="753"/>
                  </a:cubicBezTo>
                  <a:cubicBezTo>
                    <a:pt x="365" y="631"/>
                    <a:pt x="335" y="540"/>
                    <a:pt x="335" y="449"/>
                  </a:cubicBezTo>
                  <a:cubicBezTo>
                    <a:pt x="365" y="388"/>
                    <a:pt x="365" y="357"/>
                    <a:pt x="396" y="327"/>
                  </a:cubicBezTo>
                  <a:cubicBezTo>
                    <a:pt x="447" y="301"/>
                    <a:pt x="509" y="292"/>
                    <a:pt x="573" y="292"/>
                  </a:cubicBezTo>
                  <a:cubicBezTo>
                    <a:pt x="661" y="292"/>
                    <a:pt x="751" y="310"/>
                    <a:pt x="821" y="327"/>
                  </a:cubicBezTo>
                  <a:cubicBezTo>
                    <a:pt x="1031" y="374"/>
                    <a:pt x="1188" y="438"/>
                    <a:pt x="1263" y="438"/>
                  </a:cubicBezTo>
                  <a:cubicBezTo>
                    <a:pt x="1285" y="438"/>
                    <a:pt x="1301" y="432"/>
                    <a:pt x="1308" y="418"/>
                  </a:cubicBezTo>
                  <a:cubicBezTo>
                    <a:pt x="1338" y="388"/>
                    <a:pt x="1186" y="236"/>
                    <a:pt x="913" y="84"/>
                  </a:cubicBezTo>
                  <a:cubicBezTo>
                    <a:pt x="809" y="63"/>
                    <a:pt x="678" y="1"/>
                    <a:pt x="519"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8" name="Google Shape;1348;p44"/>
            <p:cNvSpPr/>
            <p:nvPr/>
          </p:nvSpPr>
          <p:spPr>
            <a:xfrm flipH="1">
              <a:off x="7392350" y="3218900"/>
              <a:ext cx="51675" cy="32025"/>
            </a:xfrm>
            <a:custGeom>
              <a:avLst/>
              <a:gdLst/>
              <a:ahLst/>
              <a:cxnLst/>
              <a:rect l="l" t="t" r="r" b="b"/>
              <a:pathLst>
                <a:path w="2067" h="1281" extrusionOk="0">
                  <a:moveTo>
                    <a:pt x="2021" y="0"/>
                  </a:moveTo>
                  <a:cubicBezTo>
                    <a:pt x="1919" y="0"/>
                    <a:pt x="1674" y="509"/>
                    <a:pt x="1155" y="826"/>
                  </a:cubicBezTo>
                  <a:cubicBezTo>
                    <a:pt x="925" y="953"/>
                    <a:pt x="696" y="985"/>
                    <a:pt x="504" y="985"/>
                  </a:cubicBezTo>
                  <a:cubicBezTo>
                    <a:pt x="321" y="985"/>
                    <a:pt x="173" y="956"/>
                    <a:pt x="93" y="956"/>
                  </a:cubicBezTo>
                  <a:cubicBezTo>
                    <a:pt x="58" y="956"/>
                    <a:pt x="36" y="962"/>
                    <a:pt x="30" y="978"/>
                  </a:cubicBezTo>
                  <a:cubicBezTo>
                    <a:pt x="0" y="1008"/>
                    <a:pt x="91" y="1130"/>
                    <a:pt x="334" y="1221"/>
                  </a:cubicBezTo>
                  <a:cubicBezTo>
                    <a:pt x="435" y="1259"/>
                    <a:pt x="562" y="1281"/>
                    <a:pt x="702" y="1281"/>
                  </a:cubicBezTo>
                  <a:cubicBezTo>
                    <a:pt x="900" y="1281"/>
                    <a:pt x="1124" y="1237"/>
                    <a:pt x="1337" y="1130"/>
                  </a:cubicBezTo>
                  <a:cubicBezTo>
                    <a:pt x="1672" y="917"/>
                    <a:pt x="1885" y="613"/>
                    <a:pt x="1976" y="400"/>
                  </a:cubicBezTo>
                  <a:cubicBezTo>
                    <a:pt x="2067" y="157"/>
                    <a:pt x="2067" y="5"/>
                    <a:pt x="2037" y="5"/>
                  </a:cubicBezTo>
                  <a:cubicBezTo>
                    <a:pt x="2032" y="2"/>
                    <a:pt x="2027" y="0"/>
                    <a:pt x="2021"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9" name="Google Shape;1349;p44"/>
            <p:cNvSpPr/>
            <p:nvPr/>
          </p:nvSpPr>
          <p:spPr>
            <a:xfrm flipH="1">
              <a:off x="7565600" y="3098625"/>
              <a:ext cx="50575" cy="13350"/>
            </a:xfrm>
            <a:custGeom>
              <a:avLst/>
              <a:gdLst/>
              <a:ahLst/>
              <a:cxnLst/>
              <a:rect l="l" t="t" r="r" b="b"/>
              <a:pathLst>
                <a:path w="2023" h="534" extrusionOk="0">
                  <a:moveTo>
                    <a:pt x="338" y="1"/>
                  </a:moveTo>
                  <a:cubicBezTo>
                    <a:pt x="259" y="1"/>
                    <a:pt x="199" y="14"/>
                    <a:pt x="169" y="44"/>
                  </a:cubicBezTo>
                  <a:cubicBezTo>
                    <a:pt x="0" y="260"/>
                    <a:pt x="345" y="533"/>
                    <a:pt x="1217" y="533"/>
                  </a:cubicBezTo>
                  <a:cubicBezTo>
                    <a:pt x="1448" y="533"/>
                    <a:pt x="1717" y="514"/>
                    <a:pt x="2023" y="470"/>
                  </a:cubicBezTo>
                  <a:cubicBezTo>
                    <a:pt x="2023" y="470"/>
                    <a:pt x="817" y="1"/>
                    <a:pt x="338"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0" name="Google Shape;1350;p44"/>
            <p:cNvSpPr/>
            <p:nvPr/>
          </p:nvSpPr>
          <p:spPr>
            <a:xfrm flipH="1">
              <a:off x="7563325" y="3075050"/>
              <a:ext cx="50925" cy="26200"/>
            </a:xfrm>
            <a:custGeom>
              <a:avLst/>
              <a:gdLst/>
              <a:ahLst/>
              <a:cxnLst/>
              <a:rect l="l" t="t" r="r" b="b"/>
              <a:pathLst>
                <a:path w="2037" h="1048" extrusionOk="0">
                  <a:moveTo>
                    <a:pt x="396" y="1"/>
                  </a:moveTo>
                  <a:cubicBezTo>
                    <a:pt x="372" y="1"/>
                    <a:pt x="351" y="5"/>
                    <a:pt x="335" y="14"/>
                  </a:cubicBezTo>
                  <a:cubicBezTo>
                    <a:pt x="0" y="197"/>
                    <a:pt x="487" y="774"/>
                    <a:pt x="2037" y="1048"/>
                  </a:cubicBezTo>
                  <a:cubicBezTo>
                    <a:pt x="2037" y="1048"/>
                    <a:pt x="775" y="1"/>
                    <a:pt x="396"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1" name="Google Shape;1351;p44"/>
            <p:cNvSpPr/>
            <p:nvPr/>
          </p:nvSpPr>
          <p:spPr>
            <a:xfrm flipH="1">
              <a:off x="7216600" y="3127375"/>
              <a:ext cx="54950" cy="12400"/>
            </a:xfrm>
            <a:custGeom>
              <a:avLst/>
              <a:gdLst/>
              <a:ahLst/>
              <a:cxnLst/>
              <a:rect l="l" t="t" r="r" b="b"/>
              <a:pathLst>
                <a:path w="2198" h="496" extrusionOk="0">
                  <a:moveTo>
                    <a:pt x="1649" y="0"/>
                  </a:moveTo>
                  <a:cubicBezTo>
                    <a:pt x="1041" y="0"/>
                    <a:pt x="1" y="231"/>
                    <a:pt x="1" y="231"/>
                  </a:cubicBezTo>
                  <a:cubicBezTo>
                    <a:pt x="605" y="421"/>
                    <a:pt x="1085" y="495"/>
                    <a:pt x="1433" y="495"/>
                  </a:cubicBezTo>
                  <a:cubicBezTo>
                    <a:pt x="1977" y="495"/>
                    <a:pt x="2198" y="314"/>
                    <a:pt x="2068" y="110"/>
                  </a:cubicBezTo>
                  <a:cubicBezTo>
                    <a:pt x="2028" y="30"/>
                    <a:pt x="1866" y="0"/>
                    <a:pt x="1649"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2" name="Google Shape;1352;p44"/>
            <p:cNvSpPr/>
            <p:nvPr/>
          </p:nvSpPr>
          <p:spPr>
            <a:xfrm flipH="1">
              <a:off x="7213775" y="3101300"/>
              <a:ext cx="58525" cy="22000"/>
            </a:xfrm>
            <a:custGeom>
              <a:avLst/>
              <a:gdLst/>
              <a:ahLst/>
              <a:cxnLst/>
              <a:rect l="l" t="t" r="r" b="b"/>
              <a:pathLst>
                <a:path w="2341" h="880" extrusionOk="0">
                  <a:moveTo>
                    <a:pt x="1928" y="0"/>
                  </a:moveTo>
                  <a:cubicBezTo>
                    <a:pt x="1457" y="0"/>
                    <a:pt x="0" y="879"/>
                    <a:pt x="0" y="879"/>
                  </a:cubicBezTo>
                  <a:cubicBezTo>
                    <a:pt x="1733" y="819"/>
                    <a:pt x="2341" y="302"/>
                    <a:pt x="2037" y="28"/>
                  </a:cubicBezTo>
                  <a:cubicBezTo>
                    <a:pt x="2012" y="9"/>
                    <a:pt x="1975" y="0"/>
                    <a:pt x="1928"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3" name="Google Shape;1353;p44"/>
            <p:cNvSpPr/>
            <p:nvPr/>
          </p:nvSpPr>
          <p:spPr>
            <a:xfrm flipH="1">
              <a:off x="7130250" y="3184025"/>
              <a:ext cx="69850" cy="54025"/>
            </a:xfrm>
            <a:custGeom>
              <a:avLst/>
              <a:gdLst/>
              <a:ahLst/>
              <a:cxnLst/>
              <a:rect l="l" t="t" r="r" b="b"/>
              <a:pathLst>
                <a:path w="2794" h="2161" extrusionOk="0">
                  <a:moveTo>
                    <a:pt x="2015" y="1"/>
                  </a:moveTo>
                  <a:cubicBezTo>
                    <a:pt x="1953" y="1"/>
                    <a:pt x="1888" y="11"/>
                    <a:pt x="1824" y="32"/>
                  </a:cubicBezTo>
                  <a:cubicBezTo>
                    <a:pt x="1763" y="32"/>
                    <a:pt x="1672" y="63"/>
                    <a:pt x="1611" y="124"/>
                  </a:cubicBezTo>
                  <a:cubicBezTo>
                    <a:pt x="1520" y="154"/>
                    <a:pt x="1459" y="184"/>
                    <a:pt x="1398" y="245"/>
                  </a:cubicBezTo>
                  <a:cubicBezTo>
                    <a:pt x="851" y="671"/>
                    <a:pt x="547" y="1157"/>
                    <a:pt x="334" y="1522"/>
                  </a:cubicBezTo>
                  <a:cubicBezTo>
                    <a:pt x="122" y="1886"/>
                    <a:pt x="0" y="2130"/>
                    <a:pt x="30" y="2160"/>
                  </a:cubicBezTo>
                  <a:cubicBezTo>
                    <a:pt x="61" y="2160"/>
                    <a:pt x="182" y="1947"/>
                    <a:pt x="426" y="1613"/>
                  </a:cubicBezTo>
                  <a:cubicBezTo>
                    <a:pt x="669" y="1279"/>
                    <a:pt x="1003" y="792"/>
                    <a:pt x="1489" y="397"/>
                  </a:cubicBezTo>
                  <a:cubicBezTo>
                    <a:pt x="1656" y="272"/>
                    <a:pt x="1837" y="190"/>
                    <a:pt x="2013" y="190"/>
                  </a:cubicBezTo>
                  <a:cubicBezTo>
                    <a:pt x="2094" y="190"/>
                    <a:pt x="2173" y="207"/>
                    <a:pt x="2249" y="245"/>
                  </a:cubicBezTo>
                  <a:cubicBezTo>
                    <a:pt x="2462" y="336"/>
                    <a:pt x="2553" y="579"/>
                    <a:pt x="2614" y="792"/>
                  </a:cubicBezTo>
                  <a:cubicBezTo>
                    <a:pt x="2705" y="1187"/>
                    <a:pt x="2675" y="1431"/>
                    <a:pt x="2705" y="1431"/>
                  </a:cubicBezTo>
                  <a:cubicBezTo>
                    <a:pt x="2707" y="1432"/>
                    <a:pt x="2708" y="1433"/>
                    <a:pt x="2710" y="1433"/>
                  </a:cubicBezTo>
                  <a:cubicBezTo>
                    <a:pt x="2741" y="1433"/>
                    <a:pt x="2793" y="1166"/>
                    <a:pt x="2736" y="762"/>
                  </a:cubicBezTo>
                  <a:cubicBezTo>
                    <a:pt x="2705" y="549"/>
                    <a:pt x="2614" y="245"/>
                    <a:pt x="2310" y="93"/>
                  </a:cubicBezTo>
                  <a:cubicBezTo>
                    <a:pt x="2232" y="34"/>
                    <a:pt x="2128" y="1"/>
                    <a:pt x="2015"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4" name="Google Shape;1354;p44"/>
            <p:cNvSpPr/>
            <p:nvPr/>
          </p:nvSpPr>
          <p:spPr>
            <a:xfrm flipH="1">
              <a:off x="7160575" y="3216550"/>
              <a:ext cx="31950" cy="35175"/>
            </a:xfrm>
            <a:custGeom>
              <a:avLst/>
              <a:gdLst/>
              <a:ahLst/>
              <a:cxnLst/>
              <a:rect l="l" t="t" r="r" b="b"/>
              <a:pathLst>
                <a:path w="1278" h="1407" extrusionOk="0">
                  <a:moveTo>
                    <a:pt x="825" y="0"/>
                  </a:moveTo>
                  <a:cubicBezTo>
                    <a:pt x="804" y="0"/>
                    <a:pt x="782" y="3"/>
                    <a:pt x="761" y="8"/>
                  </a:cubicBezTo>
                  <a:cubicBezTo>
                    <a:pt x="518" y="38"/>
                    <a:pt x="366" y="190"/>
                    <a:pt x="275" y="282"/>
                  </a:cubicBezTo>
                  <a:cubicBezTo>
                    <a:pt x="62" y="525"/>
                    <a:pt x="1" y="707"/>
                    <a:pt x="31" y="737"/>
                  </a:cubicBezTo>
                  <a:cubicBezTo>
                    <a:pt x="31" y="737"/>
                    <a:pt x="153" y="585"/>
                    <a:pt x="366" y="373"/>
                  </a:cubicBezTo>
                  <a:cubicBezTo>
                    <a:pt x="457" y="282"/>
                    <a:pt x="609" y="190"/>
                    <a:pt x="761" y="190"/>
                  </a:cubicBezTo>
                  <a:cubicBezTo>
                    <a:pt x="772" y="185"/>
                    <a:pt x="785" y="182"/>
                    <a:pt x="799" y="182"/>
                  </a:cubicBezTo>
                  <a:cubicBezTo>
                    <a:pt x="855" y="182"/>
                    <a:pt x="924" y="227"/>
                    <a:pt x="974" y="251"/>
                  </a:cubicBezTo>
                  <a:cubicBezTo>
                    <a:pt x="1004" y="312"/>
                    <a:pt x="1065" y="403"/>
                    <a:pt x="1065" y="494"/>
                  </a:cubicBezTo>
                  <a:cubicBezTo>
                    <a:pt x="1095" y="707"/>
                    <a:pt x="1034" y="920"/>
                    <a:pt x="943" y="1041"/>
                  </a:cubicBezTo>
                  <a:cubicBezTo>
                    <a:pt x="852" y="1193"/>
                    <a:pt x="700" y="1254"/>
                    <a:pt x="579" y="1254"/>
                  </a:cubicBezTo>
                  <a:cubicBezTo>
                    <a:pt x="344" y="1254"/>
                    <a:pt x="177" y="1187"/>
                    <a:pt x="133" y="1187"/>
                  </a:cubicBezTo>
                  <a:cubicBezTo>
                    <a:pt x="126" y="1187"/>
                    <a:pt x="123" y="1189"/>
                    <a:pt x="123" y="1193"/>
                  </a:cubicBezTo>
                  <a:cubicBezTo>
                    <a:pt x="123" y="1193"/>
                    <a:pt x="244" y="1345"/>
                    <a:pt x="579" y="1406"/>
                  </a:cubicBezTo>
                  <a:cubicBezTo>
                    <a:pt x="730" y="1406"/>
                    <a:pt x="943" y="1345"/>
                    <a:pt x="1095" y="1163"/>
                  </a:cubicBezTo>
                  <a:cubicBezTo>
                    <a:pt x="1217" y="981"/>
                    <a:pt x="1278" y="737"/>
                    <a:pt x="1247" y="464"/>
                  </a:cubicBezTo>
                  <a:lnTo>
                    <a:pt x="1278" y="464"/>
                  </a:lnTo>
                  <a:cubicBezTo>
                    <a:pt x="1247" y="342"/>
                    <a:pt x="1186" y="221"/>
                    <a:pt x="1095" y="130"/>
                  </a:cubicBezTo>
                  <a:cubicBezTo>
                    <a:pt x="1020" y="55"/>
                    <a:pt x="925" y="0"/>
                    <a:pt x="825"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5" name="Google Shape;1355;p44"/>
            <p:cNvSpPr/>
            <p:nvPr/>
          </p:nvSpPr>
          <p:spPr>
            <a:xfrm flipH="1">
              <a:off x="7271525" y="3005500"/>
              <a:ext cx="90450" cy="48850"/>
            </a:xfrm>
            <a:custGeom>
              <a:avLst/>
              <a:gdLst/>
              <a:ahLst/>
              <a:cxnLst/>
              <a:rect l="l" t="t" r="r" b="b"/>
              <a:pathLst>
                <a:path w="3618" h="1954" extrusionOk="0">
                  <a:moveTo>
                    <a:pt x="62" y="0"/>
                  </a:moveTo>
                  <a:lnTo>
                    <a:pt x="62" y="0"/>
                  </a:lnTo>
                  <a:cubicBezTo>
                    <a:pt x="1" y="30"/>
                    <a:pt x="62" y="274"/>
                    <a:pt x="305" y="578"/>
                  </a:cubicBezTo>
                  <a:cubicBezTo>
                    <a:pt x="548" y="912"/>
                    <a:pt x="973" y="1277"/>
                    <a:pt x="1490" y="1550"/>
                  </a:cubicBezTo>
                  <a:cubicBezTo>
                    <a:pt x="2037" y="1793"/>
                    <a:pt x="2584" y="1915"/>
                    <a:pt x="2980" y="1945"/>
                  </a:cubicBezTo>
                  <a:cubicBezTo>
                    <a:pt x="3055" y="1951"/>
                    <a:pt x="3125" y="1954"/>
                    <a:pt x="3189" y="1954"/>
                  </a:cubicBezTo>
                  <a:cubicBezTo>
                    <a:pt x="3459" y="1954"/>
                    <a:pt x="3618" y="1909"/>
                    <a:pt x="3618" y="1885"/>
                  </a:cubicBezTo>
                  <a:cubicBezTo>
                    <a:pt x="3618" y="1763"/>
                    <a:pt x="2676" y="1733"/>
                    <a:pt x="1673" y="1246"/>
                  </a:cubicBezTo>
                  <a:lnTo>
                    <a:pt x="1642" y="1246"/>
                  </a:lnTo>
                  <a:cubicBezTo>
                    <a:pt x="1156" y="1003"/>
                    <a:pt x="761" y="699"/>
                    <a:pt x="487" y="426"/>
                  </a:cubicBezTo>
                  <a:cubicBezTo>
                    <a:pt x="244" y="182"/>
                    <a:pt x="92" y="0"/>
                    <a:pt x="62"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6" name="Google Shape;1356;p44"/>
            <p:cNvSpPr/>
            <p:nvPr/>
          </p:nvSpPr>
          <p:spPr>
            <a:xfrm flipH="1">
              <a:off x="7485050" y="2999200"/>
              <a:ext cx="85900" cy="41400"/>
            </a:xfrm>
            <a:custGeom>
              <a:avLst/>
              <a:gdLst/>
              <a:ahLst/>
              <a:cxnLst/>
              <a:rect l="l" t="t" r="r" b="b"/>
              <a:pathLst>
                <a:path w="3436" h="1656" extrusionOk="0">
                  <a:moveTo>
                    <a:pt x="3387" y="0"/>
                  </a:moveTo>
                  <a:cubicBezTo>
                    <a:pt x="3267" y="0"/>
                    <a:pt x="2680" y="615"/>
                    <a:pt x="1825" y="1042"/>
                  </a:cubicBezTo>
                  <a:cubicBezTo>
                    <a:pt x="1369" y="1255"/>
                    <a:pt x="913" y="1377"/>
                    <a:pt x="578" y="1407"/>
                  </a:cubicBezTo>
                  <a:cubicBezTo>
                    <a:pt x="244" y="1468"/>
                    <a:pt x="31" y="1468"/>
                    <a:pt x="1" y="1498"/>
                  </a:cubicBezTo>
                  <a:cubicBezTo>
                    <a:pt x="1" y="1559"/>
                    <a:pt x="214" y="1650"/>
                    <a:pt x="578" y="1650"/>
                  </a:cubicBezTo>
                  <a:cubicBezTo>
                    <a:pt x="623" y="1654"/>
                    <a:pt x="671" y="1656"/>
                    <a:pt x="720" y="1656"/>
                  </a:cubicBezTo>
                  <a:cubicBezTo>
                    <a:pt x="1070" y="1656"/>
                    <a:pt x="1524" y="1559"/>
                    <a:pt x="1977" y="1346"/>
                  </a:cubicBezTo>
                  <a:cubicBezTo>
                    <a:pt x="2463" y="1103"/>
                    <a:pt x="2858" y="769"/>
                    <a:pt x="3101" y="495"/>
                  </a:cubicBezTo>
                  <a:cubicBezTo>
                    <a:pt x="3344" y="222"/>
                    <a:pt x="3436" y="39"/>
                    <a:pt x="3405" y="9"/>
                  </a:cubicBezTo>
                  <a:cubicBezTo>
                    <a:pt x="3401" y="3"/>
                    <a:pt x="3396" y="0"/>
                    <a:pt x="3387"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7" name="Google Shape;1357;p44"/>
            <p:cNvSpPr/>
            <p:nvPr/>
          </p:nvSpPr>
          <p:spPr>
            <a:xfrm flipH="1">
              <a:off x="7355875" y="2870975"/>
              <a:ext cx="155025" cy="95100"/>
            </a:xfrm>
            <a:custGeom>
              <a:avLst/>
              <a:gdLst/>
              <a:ahLst/>
              <a:cxnLst/>
              <a:rect l="l" t="t" r="r" b="b"/>
              <a:pathLst>
                <a:path w="6201" h="3804" extrusionOk="0">
                  <a:moveTo>
                    <a:pt x="1308" y="1"/>
                  </a:moveTo>
                  <a:cubicBezTo>
                    <a:pt x="1169" y="1"/>
                    <a:pt x="1034" y="42"/>
                    <a:pt x="912" y="123"/>
                  </a:cubicBezTo>
                  <a:cubicBezTo>
                    <a:pt x="730" y="214"/>
                    <a:pt x="578" y="366"/>
                    <a:pt x="456" y="518"/>
                  </a:cubicBezTo>
                  <a:cubicBezTo>
                    <a:pt x="0" y="1217"/>
                    <a:pt x="122" y="2220"/>
                    <a:pt x="699" y="2919"/>
                  </a:cubicBezTo>
                  <a:cubicBezTo>
                    <a:pt x="1242" y="3576"/>
                    <a:pt x="2079" y="3803"/>
                    <a:pt x="2758" y="3803"/>
                  </a:cubicBezTo>
                  <a:cubicBezTo>
                    <a:pt x="2802" y="3803"/>
                    <a:pt x="2845" y="3802"/>
                    <a:pt x="2888" y="3800"/>
                  </a:cubicBezTo>
                  <a:cubicBezTo>
                    <a:pt x="3648" y="3800"/>
                    <a:pt x="4256" y="3557"/>
                    <a:pt x="4742" y="3344"/>
                  </a:cubicBezTo>
                  <a:cubicBezTo>
                    <a:pt x="5715" y="2828"/>
                    <a:pt x="6201" y="2402"/>
                    <a:pt x="6171" y="2372"/>
                  </a:cubicBezTo>
                  <a:cubicBezTo>
                    <a:pt x="6167" y="2362"/>
                    <a:pt x="6158" y="2358"/>
                    <a:pt x="6143" y="2358"/>
                  </a:cubicBezTo>
                  <a:cubicBezTo>
                    <a:pt x="6014" y="2358"/>
                    <a:pt x="5463" y="2684"/>
                    <a:pt x="4620" y="3010"/>
                  </a:cubicBezTo>
                  <a:cubicBezTo>
                    <a:pt x="4134" y="3223"/>
                    <a:pt x="3556" y="3375"/>
                    <a:pt x="2888" y="3375"/>
                  </a:cubicBezTo>
                  <a:cubicBezTo>
                    <a:pt x="2249" y="3375"/>
                    <a:pt x="1520" y="3162"/>
                    <a:pt x="1064" y="2615"/>
                  </a:cubicBezTo>
                  <a:cubicBezTo>
                    <a:pt x="608" y="2068"/>
                    <a:pt x="517" y="1278"/>
                    <a:pt x="821" y="761"/>
                  </a:cubicBezTo>
                  <a:cubicBezTo>
                    <a:pt x="960" y="538"/>
                    <a:pt x="1175" y="392"/>
                    <a:pt x="1374" y="392"/>
                  </a:cubicBezTo>
                  <a:cubicBezTo>
                    <a:pt x="1392" y="392"/>
                    <a:pt x="1411" y="394"/>
                    <a:pt x="1429" y="396"/>
                  </a:cubicBezTo>
                  <a:cubicBezTo>
                    <a:pt x="1642" y="457"/>
                    <a:pt x="1824" y="639"/>
                    <a:pt x="1946" y="852"/>
                  </a:cubicBezTo>
                  <a:cubicBezTo>
                    <a:pt x="2189" y="1247"/>
                    <a:pt x="2097" y="1673"/>
                    <a:pt x="1915" y="1855"/>
                  </a:cubicBezTo>
                  <a:cubicBezTo>
                    <a:pt x="1763" y="2098"/>
                    <a:pt x="1611" y="2129"/>
                    <a:pt x="1611" y="2159"/>
                  </a:cubicBezTo>
                  <a:cubicBezTo>
                    <a:pt x="1611" y="2169"/>
                    <a:pt x="1635" y="2179"/>
                    <a:pt x="1675" y="2179"/>
                  </a:cubicBezTo>
                  <a:cubicBezTo>
                    <a:pt x="1756" y="2179"/>
                    <a:pt x="1905" y="2139"/>
                    <a:pt x="2067" y="1977"/>
                  </a:cubicBezTo>
                  <a:cubicBezTo>
                    <a:pt x="2158" y="1886"/>
                    <a:pt x="2280" y="1703"/>
                    <a:pt x="2341" y="1460"/>
                  </a:cubicBezTo>
                  <a:cubicBezTo>
                    <a:pt x="2401" y="1247"/>
                    <a:pt x="2371" y="943"/>
                    <a:pt x="2249" y="700"/>
                  </a:cubicBezTo>
                  <a:cubicBezTo>
                    <a:pt x="2097" y="427"/>
                    <a:pt x="1915" y="153"/>
                    <a:pt x="1520" y="31"/>
                  </a:cubicBezTo>
                  <a:cubicBezTo>
                    <a:pt x="1449" y="11"/>
                    <a:pt x="1378" y="1"/>
                    <a:pt x="130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8" name="Google Shape;1358;p44"/>
            <p:cNvSpPr/>
            <p:nvPr/>
          </p:nvSpPr>
          <p:spPr>
            <a:xfrm flipH="1">
              <a:off x="6950850" y="1934025"/>
              <a:ext cx="234075" cy="253850"/>
            </a:xfrm>
            <a:custGeom>
              <a:avLst/>
              <a:gdLst/>
              <a:ahLst/>
              <a:cxnLst/>
              <a:rect l="l" t="t" r="r" b="b"/>
              <a:pathLst>
                <a:path w="9363" h="10154" extrusionOk="0">
                  <a:moveTo>
                    <a:pt x="2267" y="0"/>
                  </a:moveTo>
                  <a:cubicBezTo>
                    <a:pt x="2219" y="0"/>
                    <a:pt x="2172" y="10"/>
                    <a:pt x="2129" y="32"/>
                  </a:cubicBezTo>
                  <a:cubicBezTo>
                    <a:pt x="1977" y="92"/>
                    <a:pt x="1885" y="244"/>
                    <a:pt x="1885" y="396"/>
                  </a:cubicBezTo>
                  <a:cubicBezTo>
                    <a:pt x="1825" y="731"/>
                    <a:pt x="2007" y="1035"/>
                    <a:pt x="2159" y="1308"/>
                  </a:cubicBezTo>
                  <a:cubicBezTo>
                    <a:pt x="2539" y="1996"/>
                    <a:pt x="2992" y="2647"/>
                    <a:pt x="3505" y="3261"/>
                  </a:cubicBezTo>
                  <a:lnTo>
                    <a:pt x="3505" y="3261"/>
                  </a:lnTo>
                  <a:cubicBezTo>
                    <a:pt x="2795" y="2563"/>
                    <a:pt x="1859" y="2078"/>
                    <a:pt x="943" y="1855"/>
                  </a:cubicBezTo>
                  <a:cubicBezTo>
                    <a:pt x="867" y="1840"/>
                    <a:pt x="784" y="1825"/>
                    <a:pt x="704" y="1825"/>
                  </a:cubicBezTo>
                  <a:cubicBezTo>
                    <a:pt x="624" y="1825"/>
                    <a:pt x="548" y="1840"/>
                    <a:pt x="487" y="1886"/>
                  </a:cubicBezTo>
                  <a:cubicBezTo>
                    <a:pt x="366" y="2007"/>
                    <a:pt x="335" y="2190"/>
                    <a:pt x="396" y="2372"/>
                  </a:cubicBezTo>
                  <a:cubicBezTo>
                    <a:pt x="487" y="2524"/>
                    <a:pt x="609" y="2646"/>
                    <a:pt x="730" y="2767"/>
                  </a:cubicBezTo>
                  <a:cubicBezTo>
                    <a:pt x="1521" y="3527"/>
                    <a:pt x="2463" y="4105"/>
                    <a:pt x="3466" y="4500"/>
                  </a:cubicBezTo>
                  <a:cubicBezTo>
                    <a:pt x="2858" y="4378"/>
                    <a:pt x="2250" y="4287"/>
                    <a:pt x="1642" y="4287"/>
                  </a:cubicBezTo>
                  <a:cubicBezTo>
                    <a:pt x="1217" y="4287"/>
                    <a:pt x="761" y="4287"/>
                    <a:pt x="396" y="4530"/>
                  </a:cubicBezTo>
                  <a:cubicBezTo>
                    <a:pt x="214" y="4621"/>
                    <a:pt x="92" y="4773"/>
                    <a:pt x="31" y="4956"/>
                  </a:cubicBezTo>
                  <a:cubicBezTo>
                    <a:pt x="1" y="5168"/>
                    <a:pt x="62" y="5412"/>
                    <a:pt x="244" y="5503"/>
                  </a:cubicBezTo>
                  <a:cubicBezTo>
                    <a:pt x="335" y="5564"/>
                    <a:pt x="457" y="5564"/>
                    <a:pt x="548" y="5564"/>
                  </a:cubicBezTo>
                  <a:cubicBezTo>
                    <a:pt x="703" y="5572"/>
                    <a:pt x="858" y="5577"/>
                    <a:pt x="1014" y="5577"/>
                  </a:cubicBezTo>
                  <a:cubicBezTo>
                    <a:pt x="1921" y="5577"/>
                    <a:pt x="2822" y="5428"/>
                    <a:pt x="3679" y="5168"/>
                  </a:cubicBezTo>
                  <a:lnTo>
                    <a:pt x="3679" y="5168"/>
                  </a:lnTo>
                  <a:cubicBezTo>
                    <a:pt x="2980" y="5533"/>
                    <a:pt x="2250" y="5898"/>
                    <a:pt x="1733" y="6475"/>
                  </a:cubicBezTo>
                  <a:cubicBezTo>
                    <a:pt x="1460" y="6779"/>
                    <a:pt x="1247" y="7144"/>
                    <a:pt x="1247" y="7539"/>
                  </a:cubicBezTo>
                  <a:cubicBezTo>
                    <a:pt x="1247" y="7752"/>
                    <a:pt x="1308" y="7995"/>
                    <a:pt x="1521" y="8086"/>
                  </a:cubicBezTo>
                  <a:cubicBezTo>
                    <a:pt x="1563" y="8103"/>
                    <a:pt x="1606" y="8111"/>
                    <a:pt x="1648" y="8111"/>
                  </a:cubicBezTo>
                  <a:cubicBezTo>
                    <a:pt x="1758" y="8111"/>
                    <a:pt x="1867" y="8061"/>
                    <a:pt x="1977" y="7995"/>
                  </a:cubicBezTo>
                  <a:cubicBezTo>
                    <a:pt x="2889" y="7479"/>
                    <a:pt x="3557" y="6597"/>
                    <a:pt x="4196" y="5746"/>
                  </a:cubicBezTo>
                  <a:lnTo>
                    <a:pt x="4196" y="5746"/>
                  </a:lnTo>
                  <a:cubicBezTo>
                    <a:pt x="3740" y="6749"/>
                    <a:pt x="3284" y="7783"/>
                    <a:pt x="3192" y="8907"/>
                  </a:cubicBezTo>
                  <a:cubicBezTo>
                    <a:pt x="3162" y="9181"/>
                    <a:pt x="3192" y="9454"/>
                    <a:pt x="3284" y="9697"/>
                  </a:cubicBezTo>
                  <a:cubicBezTo>
                    <a:pt x="3405" y="9941"/>
                    <a:pt x="3648" y="10153"/>
                    <a:pt x="3892" y="10153"/>
                  </a:cubicBezTo>
                  <a:cubicBezTo>
                    <a:pt x="4226" y="10153"/>
                    <a:pt x="4439" y="9819"/>
                    <a:pt x="4560" y="9485"/>
                  </a:cubicBezTo>
                  <a:cubicBezTo>
                    <a:pt x="4955" y="8451"/>
                    <a:pt x="4955" y="7296"/>
                    <a:pt x="4864" y="6141"/>
                  </a:cubicBezTo>
                  <a:lnTo>
                    <a:pt x="4864" y="6141"/>
                  </a:lnTo>
                  <a:cubicBezTo>
                    <a:pt x="5107" y="7023"/>
                    <a:pt x="5442" y="7843"/>
                    <a:pt x="5898" y="8634"/>
                  </a:cubicBezTo>
                  <a:cubicBezTo>
                    <a:pt x="5989" y="8786"/>
                    <a:pt x="6110" y="8938"/>
                    <a:pt x="6232" y="9059"/>
                  </a:cubicBezTo>
                  <a:cubicBezTo>
                    <a:pt x="6320" y="9112"/>
                    <a:pt x="6429" y="9145"/>
                    <a:pt x="6529" y="9145"/>
                  </a:cubicBezTo>
                  <a:cubicBezTo>
                    <a:pt x="6601" y="9145"/>
                    <a:pt x="6667" y="9128"/>
                    <a:pt x="6718" y="9090"/>
                  </a:cubicBezTo>
                  <a:cubicBezTo>
                    <a:pt x="6840" y="8968"/>
                    <a:pt x="6870" y="8786"/>
                    <a:pt x="6870" y="8634"/>
                  </a:cubicBezTo>
                  <a:cubicBezTo>
                    <a:pt x="6870" y="8238"/>
                    <a:pt x="6688" y="7904"/>
                    <a:pt x="6506" y="7539"/>
                  </a:cubicBezTo>
                  <a:cubicBezTo>
                    <a:pt x="6293" y="7144"/>
                    <a:pt x="6050" y="6749"/>
                    <a:pt x="5807" y="6354"/>
                  </a:cubicBezTo>
                  <a:lnTo>
                    <a:pt x="5807" y="6324"/>
                  </a:lnTo>
                  <a:cubicBezTo>
                    <a:pt x="6232" y="6901"/>
                    <a:pt x="6901" y="7783"/>
                    <a:pt x="7478" y="8178"/>
                  </a:cubicBezTo>
                  <a:cubicBezTo>
                    <a:pt x="7630" y="8269"/>
                    <a:pt x="7752" y="8360"/>
                    <a:pt x="7904" y="8390"/>
                  </a:cubicBezTo>
                  <a:cubicBezTo>
                    <a:pt x="7930" y="8396"/>
                    <a:pt x="7957" y="8398"/>
                    <a:pt x="7984" y="8398"/>
                  </a:cubicBezTo>
                  <a:cubicBezTo>
                    <a:pt x="8116" y="8398"/>
                    <a:pt x="8254" y="8339"/>
                    <a:pt x="8329" y="8238"/>
                  </a:cubicBezTo>
                  <a:cubicBezTo>
                    <a:pt x="8421" y="8056"/>
                    <a:pt x="8329" y="7813"/>
                    <a:pt x="8238" y="7631"/>
                  </a:cubicBezTo>
                  <a:cubicBezTo>
                    <a:pt x="7774" y="6819"/>
                    <a:pt x="7006" y="6256"/>
                    <a:pt x="6224" y="5731"/>
                  </a:cubicBezTo>
                  <a:lnTo>
                    <a:pt x="6224" y="5731"/>
                  </a:lnTo>
                  <a:cubicBezTo>
                    <a:pt x="6591" y="5968"/>
                    <a:pt x="7002" y="6158"/>
                    <a:pt x="7387" y="6324"/>
                  </a:cubicBezTo>
                  <a:cubicBezTo>
                    <a:pt x="7782" y="6506"/>
                    <a:pt x="8177" y="6688"/>
                    <a:pt x="8573" y="6719"/>
                  </a:cubicBezTo>
                  <a:cubicBezTo>
                    <a:pt x="8628" y="6730"/>
                    <a:pt x="8684" y="6737"/>
                    <a:pt x="8736" y="6737"/>
                  </a:cubicBezTo>
                  <a:cubicBezTo>
                    <a:pt x="8828" y="6737"/>
                    <a:pt x="8910" y="6716"/>
                    <a:pt x="8968" y="6658"/>
                  </a:cubicBezTo>
                  <a:cubicBezTo>
                    <a:pt x="9180" y="6506"/>
                    <a:pt x="9150" y="6202"/>
                    <a:pt x="9028" y="5989"/>
                  </a:cubicBezTo>
                  <a:cubicBezTo>
                    <a:pt x="8876" y="5776"/>
                    <a:pt x="8633" y="5655"/>
                    <a:pt x="8421" y="5533"/>
                  </a:cubicBezTo>
                  <a:cubicBezTo>
                    <a:pt x="7630" y="5168"/>
                    <a:pt x="6840" y="4895"/>
                    <a:pt x="5989" y="4713"/>
                  </a:cubicBezTo>
                  <a:cubicBezTo>
                    <a:pt x="6870" y="4682"/>
                    <a:pt x="7721" y="4682"/>
                    <a:pt x="8573" y="4652"/>
                  </a:cubicBezTo>
                  <a:cubicBezTo>
                    <a:pt x="8876" y="4652"/>
                    <a:pt x="9211" y="4591"/>
                    <a:pt x="9302" y="4317"/>
                  </a:cubicBezTo>
                  <a:cubicBezTo>
                    <a:pt x="9363" y="4165"/>
                    <a:pt x="9332" y="3983"/>
                    <a:pt x="9211" y="3831"/>
                  </a:cubicBezTo>
                  <a:cubicBezTo>
                    <a:pt x="9120" y="3709"/>
                    <a:pt x="8968" y="3618"/>
                    <a:pt x="8816" y="3558"/>
                  </a:cubicBezTo>
                  <a:cubicBezTo>
                    <a:pt x="8573" y="3466"/>
                    <a:pt x="8329" y="3466"/>
                    <a:pt x="8086" y="3466"/>
                  </a:cubicBezTo>
                  <a:cubicBezTo>
                    <a:pt x="8015" y="3464"/>
                    <a:pt x="7944" y="3463"/>
                    <a:pt x="7873" y="3463"/>
                  </a:cubicBezTo>
                  <a:cubicBezTo>
                    <a:pt x="7098" y="3463"/>
                    <a:pt x="6348" y="3613"/>
                    <a:pt x="5624" y="3892"/>
                  </a:cubicBezTo>
                  <a:cubicBezTo>
                    <a:pt x="6354" y="3406"/>
                    <a:pt x="7296" y="3193"/>
                    <a:pt x="7934" y="2585"/>
                  </a:cubicBezTo>
                  <a:cubicBezTo>
                    <a:pt x="8117" y="2402"/>
                    <a:pt x="8299" y="2099"/>
                    <a:pt x="8147" y="1855"/>
                  </a:cubicBezTo>
                  <a:cubicBezTo>
                    <a:pt x="8086" y="1703"/>
                    <a:pt x="7904" y="1643"/>
                    <a:pt x="7782" y="1643"/>
                  </a:cubicBezTo>
                  <a:cubicBezTo>
                    <a:pt x="7754" y="1637"/>
                    <a:pt x="7726" y="1635"/>
                    <a:pt x="7699" y="1635"/>
                  </a:cubicBezTo>
                  <a:cubicBezTo>
                    <a:pt x="7576" y="1635"/>
                    <a:pt x="7456" y="1684"/>
                    <a:pt x="7357" y="1734"/>
                  </a:cubicBezTo>
                  <a:cubicBezTo>
                    <a:pt x="6506" y="2038"/>
                    <a:pt x="5807" y="2646"/>
                    <a:pt x="5229" y="3314"/>
                  </a:cubicBezTo>
                  <a:cubicBezTo>
                    <a:pt x="5503" y="2372"/>
                    <a:pt x="5776" y="1369"/>
                    <a:pt x="5472" y="427"/>
                  </a:cubicBezTo>
                  <a:cubicBezTo>
                    <a:pt x="5411" y="305"/>
                    <a:pt x="5381" y="184"/>
                    <a:pt x="5259" y="123"/>
                  </a:cubicBezTo>
                  <a:cubicBezTo>
                    <a:pt x="5222" y="101"/>
                    <a:pt x="5183" y="91"/>
                    <a:pt x="5144" y="91"/>
                  </a:cubicBezTo>
                  <a:cubicBezTo>
                    <a:pt x="5024" y="91"/>
                    <a:pt x="4903" y="183"/>
                    <a:pt x="4834" y="275"/>
                  </a:cubicBezTo>
                  <a:cubicBezTo>
                    <a:pt x="4500" y="609"/>
                    <a:pt x="4439" y="1126"/>
                    <a:pt x="4408" y="1612"/>
                  </a:cubicBezTo>
                  <a:cubicBezTo>
                    <a:pt x="4408" y="2159"/>
                    <a:pt x="4408" y="2706"/>
                    <a:pt x="4500" y="3254"/>
                  </a:cubicBezTo>
                  <a:cubicBezTo>
                    <a:pt x="4013" y="2251"/>
                    <a:pt x="3527" y="1247"/>
                    <a:pt x="2858" y="396"/>
                  </a:cubicBezTo>
                  <a:cubicBezTo>
                    <a:pt x="2737" y="275"/>
                    <a:pt x="2645" y="153"/>
                    <a:pt x="2524" y="92"/>
                  </a:cubicBezTo>
                  <a:cubicBezTo>
                    <a:pt x="2445" y="34"/>
                    <a:pt x="2354" y="0"/>
                    <a:pt x="2267"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9" name="Google Shape;1359;p44"/>
            <p:cNvSpPr/>
            <p:nvPr/>
          </p:nvSpPr>
          <p:spPr>
            <a:xfrm flipH="1">
              <a:off x="7041275" y="2029850"/>
              <a:ext cx="45625" cy="42025"/>
            </a:xfrm>
            <a:custGeom>
              <a:avLst/>
              <a:gdLst/>
              <a:ahLst/>
              <a:cxnLst/>
              <a:rect l="l" t="t" r="r" b="b"/>
              <a:pathLst>
                <a:path w="1825" h="1681" extrusionOk="0">
                  <a:moveTo>
                    <a:pt x="869" y="0"/>
                  </a:moveTo>
                  <a:cubicBezTo>
                    <a:pt x="750" y="0"/>
                    <a:pt x="630" y="29"/>
                    <a:pt x="518" y="89"/>
                  </a:cubicBezTo>
                  <a:cubicBezTo>
                    <a:pt x="123" y="272"/>
                    <a:pt x="1" y="788"/>
                    <a:pt x="214" y="1214"/>
                  </a:cubicBezTo>
                  <a:cubicBezTo>
                    <a:pt x="370" y="1504"/>
                    <a:pt x="675" y="1680"/>
                    <a:pt x="982" y="1680"/>
                  </a:cubicBezTo>
                  <a:cubicBezTo>
                    <a:pt x="1093" y="1680"/>
                    <a:pt x="1203" y="1657"/>
                    <a:pt x="1308" y="1609"/>
                  </a:cubicBezTo>
                  <a:cubicBezTo>
                    <a:pt x="1673" y="1396"/>
                    <a:pt x="1825" y="910"/>
                    <a:pt x="1612" y="484"/>
                  </a:cubicBezTo>
                  <a:cubicBezTo>
                    <a:pt x="1460" y="180"/>
                    <a:pt x="1168" y="0"/>
                    <a:pt x="869" y="0"/>
                  </a:cubicBezTo>
                  <a:close/>
                </a:path>
              </a:pathLst>
            </a:custGeom>
            <a:solidFill>
              <a:srgbClr val="B1933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0" name="Google Shape;1360;p44"/>
            <p:cNvSpPr/>
            <p:nvPr/>
          </p:nvSpPr>
          <p:spPr>
            <a:xfrm flipH="1">
              <a:off x="7113450" y="1940825"/>
              <a:ext cx="252325" cy="235875"/>
            </a:xfrm>
            <a:custGeom>
              <a:avLst/>
              <a:gdLst/>
              <a:ahLst/>
              <a:cxnLst/>
              <a:rect l="l" t="t" r="r" b="b"/>
              <a:pathLst>
                <a:path w="10093" h="9435" extrusionOk="0">
                  <a:moveTo>
                    <a:pt x="6255" y="0"/>
                  </a:moveTo>
                  <a:cubicBezTo>
                    <a:pt x="6162" y="0"/>
                    <a:pt x="6064" y="26"/>
                    <a:pt x="5989" y="64"/>
                  </a:cubicBezTo>
                  <a:cubicBezTo>
                    <a:pt x="5867" y="155"/>
                    <a:pt x="5776" y="276"/>
                    <a:pt x="5685" y="368"/>
                  </a:cubicBezTo>
                  <a:cubicBezTo>
                    <a:pt x="5168" y="1097"/>
                    <a:pt x="4894" y="1979"/>
                    <a:pt x="4773" y="2860"/>
                  </a:cubicBezTo>
                  <a:cubicBezTo>
                    <a:pt x="4499" y="1948"/>
                    <a:pt x="4195" y="945"/>
                    <a:pt x="3405" y="307"/>
                  </a:cubicBezTo>
                  <a:cubicBezTo>
                    <a:pt x="3284" y="246"/>
                    <a:pt x="3192" y="185"/>
                    <a:pt x="3071" y="185"/>
                  </a:cubicBezTo>
                  <a:cubicBezTo>
                    <a:pt x="2888" y="185"/>
                    <a:pt x="2797" y="368"/>
                    <a:pt x="2797" y="550"/>
                  </a:cubicBezTo>
                  <a:cubicBezTo>
                    <a:pt x="2706" y="1006"/>
                    <a:pt x="2919" y="1462"/>
                    <a:pt x="3192" y="1887"/>
                  </a:cubicBezTo>
                  <a:cubicBezTo>
                    <a:pt x="3466" y="2374"/>
                    <a:pt x="3770" y="2830"/>
                    <a:pt x="4165" y="3225"/>
                  </a:cubicBezTo>
                  <a:cubicBezTo>
                    <a:pt x="3192" y="2647"/>
                    <a:pt x="2250" y="2100"/>
                    <a:pt x="1186" y="1735"/>
                  </a:cubicBezTo>
                  <a:cubicBezTo>
                    <a:pt x="1065" y="1705"/>
                    <a:pt x="913" y="1644"/>
                    <a:pt x="761" y="1644"/>
                  </a:cubicBezTo>
                  <a:cubicBezTo>
                    <a:pt x="609" y="1675"/>
                    <a:pt x="457" y="1705"/>
                    <a:pt x="396" y="1827"/>
                  </a:cubicBezTo>
                  <a:cubicBezTo>
                    <a:pt x="305" y="1979"/>
                    <a:pt x="335" y="2130"/>
                    <a:pt x="396" y="2282"/>
                  </a:cubicBezTo>
                  <a:cubicBezTo>
                    <a:pt x="548" y="2556"/>
                    <a:pt x="821" y="2738"/>
                    <a:pt x="1125" y="2890"/>
                  </a:cubicBezTo>
                  <a:cubicBezTo>
                    <a:pt x="1851" y="3253"/>
                    <a:pt x="2596" y="3558"/>
                    <a:pt x="3375" y="3790"/>
                  </a:cubicBezTo>
                  <a:lnTo>
                    <a:pt x="3375" y="3790"/>
                  </a:lnTo>
                  <a:cubicBezTo>
                    <a:pt x="3028" y="3720"/>
                    <a:pt x="2674" y="3687"/>
                    <a:pt x="2321" y="3687"/>
                  </a:cubicBezTo>
                  <a:cubicBezTo>
                    <a:pt x="1666" y="3687"/>
                    <a:pt x="1015" y="3802"/>
                    <a:pt x="426" y="4015"/>
                  </a:cubicBezTo>
                  <a:cubicBezTo>
                    <a:pt x="274" y="4076"/>
                    <a:pt x="92" y="4137"/>
                    <a:pt x="62" y="4289"/>
                  </a:cubicBezTo>
                  <a:cubicBezTo>
                    <a:pt x="1" y="4441"/>
                    <a:pt x="92" y="4623"/>
                    <a:pt x="244" y="4714"/>
                  </a:cubicBezTo>
                  <a:cubicBezTo>
                    <a:pt x="366" y="4836"/>
                    <a:pt x="548" y="4866"/>
                    <a:pt x="730" y="4896"/>
                  </a:cubicBezTo>
                  <a:cubicBezTo>
                    <a:pt x="1224" y="4981"/>
                    <a:pt x="1731" y="5026"/>
                    <a:pt x="2239" y="5026"/>
                  </a:cubicBezTo>
                  <a:cubicBezTo>
                    <a:pt x="2825" y="5026"/>
                    <a:pt x="3412" y="4966"/>
                    <a:pt x="3983" y="4836"/>
                  </a:cubicBezTo>
                  <a:lnTo>
                    <a:pt x="3983" y="4836"/>
                  </a:lnTo>
                  <a:cubicBezTo>
                    <a:pt x="3405" y="5048"/>
                    <a:pt x="2858" y="5352"/>
                    <a:pt x="2341" y="5656"/>
                  </a:cubicBezTo>
                  <a:cubicBezTo>
                    <a:pt x="1946" y="5900"/>
                    <a:pt x="1581" y="6173"/>
                    <a:pt x="1399" y="6568"/>
                  </a:cubicBezTo>
                  <a:cubicBezTo>
                    <a:pt x="1338" y="6720"/>
                    <a:pt x="1277" y="6933"/>
                    <a:pt x="1369" y="7115"/>
                  </a:cubicBezTo>
                  <a:cubicBezTo>
                    <a:pt x="1425" y="7284"/>
                    <a:pt x="1585" y="7453"/>
                    <a:pt x="1778" y="7453"/>
                  </a:cubicBezTo>
                  <a:cubicBezTo>
                    <a:pt x="1793" y="7453"/>
                    <a:pt x="1809" y="7452"/>
                    <a:pt x="1825" y="7450"/>
                  </a:cubicBezTo>
                  <a:cubicBezTo>
                    <a:pt x="1916" y="7450"/>
                    <a:pt x="2037" y="7389"/>
                    <a:pt x="2128" y="7328"/>
                  </a:cubicBezTo>
                  <a:cubicBezTo>
                    <a:pt x="3040" y="6781"/>
                    <a:pt x="3831" y="6082"/>
                    <a:pt x="4499" y="5292"/>
                  </a:cubicBezTo>
                  <a:lnTo>
                    <a:pt x="4499" y="5292"/>
                  </a:lnTo>
                  <a:cubicBezTo>
                    <a:pt x="4104" y="5960"/>
                    <a:pt x="3709" y="6659"/>
                    <a:pt x="3587" y="7450"/>
                  </a:cubicBezTo>
                  <a:cubicBezTo>
                    <a:pt x="3527" y="7845"/>
                    <a:pt x="3557" y="8270"/>
                    <a:pt x="3770" y="8605"/>
                  </a:cubicBezTo>
                  <a:cubicBezTo>
                    <a:pt x="3875" y="8763"/>
                    <a:pt x="4026" y="8921"/>
                    <a:pt x="4203" y="8921"/>
                  </a:cubicBezTo>
                  <a:cubicBezTo>
                    <a:pt x="4230" y="8921"/>
                    <a:pt x="4258" y="8917"/>
                    <a:pt x="4287" y="8909"/>
                  </a:cubicBezTo>
                  <a:cubicBezTo>
                    <a:pt x="4469" y="8878"/>
                    <a:pt x="4560" y="8726"/>
                    <a:pt x="4621" y="8605"/>
                  </a:cubicBezTo>
                  <a:cubicBezTo>
                    <a:pt x="5107" y="7662"/>
                    <a:pt x="5168" y="6568"/>
                    <a:pt x="5259" y="5504"/>
                  </a:cubicBezTo>
                  <a:cubicBezTo>
                    <a:pt x="5411" y="6568"/>
                    <a:pt x="5624" y="7693"/>
                    <a:pt x="6141" y="8666"/>
                  </a:cubicBezTo>
                  <a:cubicBezTo>
                    <a:pt x="6262" y="8909"/>
                    <a:pt x="6445" y="9152"/>
                    <a:pt x="6657" y="9304"/>
                  </a:cubicBezTo>
                  <a:cubicBezTo>
                    <a:pt x="6791" y="9387"/>
                    <a:pt x="6943" y="9434"/>
                    <a:pt x="7088" y="9434"/>
                  </a:cubicBezTo>
                  <a:cubicBezTo>
                    <a:pt x="7207" y="9434"/>
                    <a:pt x="7321" y="9403"/>
                    <a:pt x="7417" y="9334"/>
                  </a:cubicBezTo>
                  <a:cubicBezTo>
                    <a:pt x="7691" y="9152"/>
                    <a:pt x="7691" y="8757"/>
                    <a:pt x="7600" y="8422"/>
                  </a:cubicBezTo>
                  <a:cubicBezTo>
                    <a:pt x="7357" y="7328"/>
                    <a:pt x="6749" y="6355"/>
                    <a:pt x="6019" y="5474"/>
                  </a:cubicBezTo>
                  <a:lnTo>
                    <a:pt x="6019" y="5474"/>
                  </a:lnTo>
                  <a:cubicBezTo>
                    <a:pt x="6688" y="6052"/>
                    <a:pt x="7448" y="6538"/>
                    <a:pt x="8268" y="6963"/>
                  </a:cubicBezTo>
                  <a:cubicBezTo>
                    <a:pt x="8420" y="7024"/>
                    <a:pt x="8603" y="7115"/>
                    <a:pt x="8785" y="7115"/>
                  </a:cubicBezTo>
                  <a:cubicBezTo>
                    <a:pt x="8937" y="7115"/>
                    <a:pt x="9150" y="7055"/>
                    <a:pt x="9180" y="6872"/>
                  </a:cubicBezTo>
                  <a:cubicBezTo>
                    <a:pt x="9241" y="6720"/>
                    <a:pt x="9180" y="6568"/>
                    <a:pt x="9059" y="6416"/>
                  </a:cubicBezTo>
                  <a:cubicBezTo>
                    <a:pt x="8846" y="6112"/>
                    <a:pt x="8512" y="5900"/>
                    <a:pt x="8177" y="5717"/>
                  </a:cubicBezTo>
                  <a:cubicBezTo>
                    <a:pt x="7782" y="5504"/>
                    <a:pt x="7357" y="5292"/>
                    <a:pt x="6931" y="5079"/>
                  </a:cubicBezTo>
                  <a:lnTo>
                    <a:pt x="6931" y="5079"/>
                  </a:lnTo>
                  <a:cubicBezTo>
                    <a:pt x="7600" y="5322"/>
                    <a:pt x="8664" y="5687"/>
                    <a:pt x="9363" y="5687"/>
                  </a:cubicBezTo>
                  <a:cubicBezTo>
                    <a:pt x="9407" y="5696"/>
                    <a:pt x="9452" y="5699"/>
                    <a:pt x="9496" y="5699"/>
                  </a:cubicBezTo>
                  <a:cubicBezTo>
                    <a:pt x="9604" y="5699"/>
                    <a:pt x="9711" y="5678"/>
                    <a:pt x="9819" y="5656"/>
                  </a:cubicBezTo>
                  <a:cubicBezTo>
                    <a:pt x="9971" y="5565"/>
                    <a:pt x="10092" y="5444"/>
                    <a:pt x="10062" y="5292"/>
                  </a:cubicBezTo>
                  <a:cubicBezTo>
                    <a:pt x="10062" y="5079"/>
                    <a:pt x="9849" y="4927"/>
                    <a:pt x="9667" y="4836"/>
                  </a:cubicBezTo>
                  <a:cubicBezTo>
                    <a:pt x="8859" y="4418"/>
                    <a:pt x="7949" y="4357"/>
                    <a:pt x="7054" y="4327"/>
                  </a:cubicBezTo>
                  <a:lnTo>
                    <a:pt x="7054" y="4327"/>
                  </a:lnTo>
                  <a:cubicBezTo>
                    <a:pt x="7059" y="4327"/>
                    <a:pt x="7063" y="4327"/>
                    <a:pt x="7068" y="4327"/>
                  </a:cubicBezTo>
                  <a:cubicBezTo>
                    <a:pt x="7468" y="4327"/>
                    <a:pt x="7868" y="4272"/>
                    <a:pt x="8268" y="4197"/>
                  </a:cubicBezTo>
                  <a:cubicBezTo>
                    <a:pt x="8694" y="4137"/>
                    <a:pt x="9119" y="4076"/>
                    <a:pt x="9484" y="3893"/>
                  </a:cubicBezTo>
                  <a:cubicBezTo>
                    <a:pt x="9606" y="3833"/>
                    <a:pt x="9727" y="3741"/>
                    <a:pt x="9758" y="3620"/>
                  </a:cubicBezTo>
                  <a:cubicBezTo>
                    <a:pt x="9849" y="3377"/>
                    <a:pt x="9667" y="3134"/>
                    <a:pt x="9423" y="3012"/>
                  </a:cubicBezTo>
                  <a:cubicBezTo>
                    <a:pt x="9302" y="2966"/>
                    <a:pt x="9180" y="2951"/>
                    <a:pt x="9059" y="2951"/>
                  </a:cubicBezTo>
                  <a:cubicBezTo>
                    <a:pt x="8937" y="2951"/>
                    <a:pt x="8816" y="2966"/>
                    <a:pt x="8694" y="2982"/>
                  </a:cubicBezTo>
                  <a:cubicBezTo>
                    <a:pt x="7812" y="3103"/>
                    <a:pt x="6992" y="3316"/>
                    <a:pt x="6201" y="3620"/>
                  </a:cubicBezTo>
                  <a:cubicBezTo>
                    <a:pt x="6901" y="3134"/>
                    <a:pt x="7600" y="2647"/>
                    <a:pt x="8329" y="2161"/>
                  </a:cubicBezTo>
                  <a:cubicBezTo>
                    <a:pt x="8542" y="1979"/>
                    <a:pt x="8816" y="1766"/>
                    <a:pt x="8755" y="1462"/>
                  </a:cubicBezTo>
                  <a:cubicBezTo>
                    <a:pt x="8724" y="1310"/>
                    <a:pt x="8572" y="1188"/>
                    <a:pt x="8420" y="1127"/>
                  </a:cubicBezTo>
                  <a:cubicBezTo>
                    <a:pt x="8331" y="1092"/>
                    <a:pt x="8232" y="1077"/>
                    <a:pt x="8134" y="1077"/>
                  </a:cubicBezTo>
                  <a:cubicBezTo>
                    <a:pt x="8065" y="1077"/>
                    <a:pt x="7997" y="1084"/>
                    <a:pt x="7934" y="1097"/>
                  </a:cubicBezTo>
                  <a:cubicBezTo>
                    <a:pt x="7660" y="1158"/>
                    <a:pt x="7448" y="1279"/>
                    <a:pt x="7235" y="1431"/>
                  </a:cubicBezTo>
                  <a:cubicBezTo>
                    <a:pt x="6536" y="1887"/>
                    <a:pt x="5928" y="2465"/>
                    <a:pt x="5442" y="3134"/>
                  </a:cubicBezTo>
                  <a:cubicBezTo>
                    <a:pt x="5776" y="2313"/>
                    <a:pt x="6445" y="1644"/>
                    <a:pt x="6657" y="793"/>
                  </a:cubicBezTo>
                  <a:cubicBezTo>
                    <a:pt x="6718" y="520"/>
                    <a:pt x="6688" y="155"/>
                    <a:pt x="6414" y="33"/>
                  </a:cubicBezTo>
                  <a:cubicBezTo>
                    <a:pt x="6368" y="10"/>
                    <a:pt x="6313" y="0"/>
                    <a:pt x="6255"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1" name="Google Shape;1361;p44"/>
            <p:cNvSpPr/>
            <p:nvPr/>
          </p:nvSpPr>
          <p:spPr>
            <a:xfrm flipH="1">
              <a:off x="7212250" y="2026400"/>
              <a:ext cx="47900" cy="40400"/>
            </a:xfrm>
            <a:custGeom>
              <a:avLst/>
              <a:gdLst/>
              <a:ahLst/>
              <a:cxnLst/>
              <a:rect l="l" t="t" r="r" b="b"/>
              <a:pathLst>
                <a:path w="1916" h="1616" extrusionOk="0">
                  <a:moveTo>
                    <a:pt x="935" y="1"/>
                  </a:moveTo>
                  <a:cubicBezTo>
                    <a:pt x="649" y="1"/>
                    <a:pt x="386" y="136"/>
                    <a:pt x="244" y="379"/>
                  </a:cubicBezTo>
                  <a:cubicBezTo>
                    <a:pt x="1" y="774"/>
                    <a:pt x="153" y="1261"/>
                    <a:pt x="578" y="1504"/>
                  </a:cubicBezTo>
                  <a:cubicBezTo>
                    <a:pt x="717" y="1578"/>
                    <a:pt x="870" y="1616"/>
                    <a:pt x="1020" y="1616"/>
                  </a:cubicBezTo>
                  <a:cubicBezTo>
                    <a:pt x="1298" y="1616"/>
                    <a:pt x="1565" y="1487"/>
                    <a:pt x="1703" y="1230"/>
                  </a:cubicBezTo>
                  <a:cubicBezTo>
                    <a:pt x="1916" y="866"/>
                    <a:pt x="1764" y="349"/>
                    <a:pt x="1369" y="106"/>
                  </a:cubicBezTo>
                  <a:cubicBezTo>
                    <a:pt x="1227" y="35"/>
                    <a:pt x="1078" y="1"/>
                    <a:pt x="935" y="1"/>
                  </a:cubicBezTo>
                  <a:close/>
                </a:path>
              </a:pathLst>
            </a:custGeom>
            <a:solidFill>
              <a:srgbClr val="DB596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2" name="Google Shape;1362;p44"/>
            <p:cNvSpPr/>
            <p:nvPr/>
          </p:nvSpPr>
          <p:spPr>
            <a:xfrm flipH="1">
              <a:off x="7278350" y="1994975"/>
              <a:ext cx="253825" cy="232125"/>
            </a:xfrm>
            <a:custGeom>
              <a:avLst/>
              <a:gdLst/>
              <a:ahLst/>
              <a:cxnLst/>
              <a:rect l="l" t="t" r="r" b="b"/>
              <a:pathLst>
                <a:path w="10153" h="9285" extrusionOk="0">
                  <a:moveTo>
                    <a:pt x="3970" y="1"/>
                  </a:moveTo>
                  <a:cubicBezTo>
                    <a:pt x="3852" y="1"/>
                    <a:pt x="3727" y="51"/>
                    <a:pt x="3617" y="116"/>
                  </a:cubicBezTo>
                  <a:cubicBezTo>
                    <a:pt x="3496" y="238"/>
                    <a:pt x="3404" y="390"/>
                    <a:pt x="3374" y="542"/>
                  </a:cubicBezTo>
                  <a:cubicBezTo>
                    <a:pt x="3283" y="785"/>
                    <a:pt x="3283" y="1028"/>
                    <a:pt x="3283" y="1271"/>
                  </a:cubicBezTo>
                  <a:cubicBezTo>
                    <a:pt x="3313" y="2123"/>
                    <a:pt x="3496" y="2943"/>
                    <a:pt x="3800" y="3703"/>
                  </a:cubicBezTo>
                  <a:cubicBezTo>
                    <a:pt x="3283" y="3004"/>
                    <a:pt x="3070" y="2092"/>
                    <a:pt x="2432" y="1454"/>
                  </a:cubicBezTo>
                  <a:cubicBezTo>
                    <a:pt x="2281" y="1325"/>
                    <a:pt x="2085" y="1196"/>
                    <a:pt x="1897" y="1196"/>
                  </a:cubicBezTo>
                  <a:cubicBezTo>
                    <a:pt x="1820" y="1196"/>
                    <a:pt x="1743" y="1218"/>
                    <a:pt x="1672" y="1271"/>
                  </a:cubicBezTo>
                  <a:cubicBezTo>
                    <a:pt x="1550" y="1332"/>
                    <a:pt x="1489" y="1515"/>
                    <a:pt x="1489" y="1667"/>
                  </a:cubicBezTo>
                  <a:cubicBezTo>
                    <a:pt x="1459" y="1788"/>
                    <a:pt x="1520" y="1940"/>
                    <a:pt x="1581" y="2062"/>
                  </a:cubicBezTo>
                  <a:cubicBezTo>
                    <a:pt x="1945" y="2882"/>
                    <a:pt x="2553" y="3582"/>
                    <a:pt x="3252" y="4159"/>
                  </a:cubicBezTo>
                  <a:cubicBezTo>
                    <a:pt x="2652" y="3985"/>
                    <a:pt x="2014" y="3823"/>
                    <a:pt x="1386" y="3823"/>
                  </a:cubicBezTo>
                  <a:cubicBezTo>
                    <a:pt x="1029" y="3823"/>
                    <a:pt x="676" y="3875"/>
                    <a:pt x="334" y="4007"/>
                  </a:cubicBezTo>
                  <a:cubicBezTo>
                    <a:pt x="243" y="4037"/>
                    <a:pt x="122" y="4098"/>
                    <a:pt x="61" y="4189"/>
                  </a:cubicBezTo>
                  <a:cubicBezTo>
                    <a:pt x="0" y="4341"/>
                    <a:pt x="91" y="4524"/>
                    <a:pt x="213" y="4645"/>
                  </a:cubicBezTo>
                  <a:cubicBezTo>
                    <a:pt x="578" y="4949"/>
                    <a:pt x="1094" y="5010"/>
                    <a:pt x="1581" y="5010"/>
                  </a:cubicBezTo>
                  <a:cubicBezTo>
                    <a:pt x="2128" y="5010"/>
                    <a:pt x="2675" y="4980"/>
                    <a:pt x="3222" y="4858"/>
                  </a:cubicBezTo>
                  <a:lnTo>
                    <a:pt x="3222" y="4858"/>
                  </a:lnTo>
                  <a:cubicBezTo>
                    <a:pt x="2249" y="5375"/>
                    <a:pt x="1246" y="5892"/>
                    <a:pt x="426" y="6621"/>
                  </a:cubicBezTo>
                  <a:cubicBezTo>
                    <a:pt x="304" y="6712"/>
                    <a:pt x="182" y="6803"/>
                    <a:pt x="122" y="6955"/>
                  </a:cubicBezTo>
                  <a:cubicBezTo>
                    <a:pt x="31" y="7077"/>
                    <a:pt x="0" y="7229"/>
                    <a:pt x="61" y="7351"/>
                  </a:cubicBezTo>
                  <a:cubicBezTo>
                    <a:pt x="152" y="7503"/>
                    <a:pt x="304" y="7563"/>
                    <a:pt x="456" y="7594"/>
                  </a:cubicBezTo>
                  <a:cubicBezTo>
                    <a:pt x="479" y="7596"/>
                    <a:pt x="501" y="7597"/>
                    <a:pt x="524" y="7597"/>
                  </a:cubicBezTo>
                  <a:cubicBezTo>
                    <a:pt x="805" y="7597"/>
                    <a:pt x="1087" y="7430"/>
                    <a:pt x="1368" y="7290"/>
                  </a:cubicBezTo>
                  <a:cubicBezTo>
                    <a:pt x="2051" y="6851"/>
                    <a:pt x="2695" y="6352"/>
                    <a:pt x="3300" y="5811"/>
                  </a:cubicBezTo>
                  <a:lnTo>
                    <a:pt x="3300" y="5811"/>
                  </a:lnTo>
                  <a:cubicBezTo>
                    <a:pt x="2606" y="6546"/>
                    <a:pt x="2149" y="7511"/>
                    <a:pt x="1945" y="8475"/>
                  </a:cubicBezTo>
                  <a:cubicBezTo>
                    <a:pt x="1915" y="8627"/>
                    <a:pt x="1885" y="8810"/>
                    <a:pt x="2006" y="8931"/>
                  </a:cubicBezTo>
                  <a:cubicBezTo>
                    <a:pt x="2060" y="9002"/>
                    <a:pt x="2155" y="9032"/>
                    <a:pt x="2255" y="9032"/>
                  </a:cubicBezTo>
                  <a:cubicBezTo>
                    <a:pt x="2326" y="9032"/>
                    <a:pt x="2399" y="9017"/>
                    <a:pt x="2462" y="8992"/>
                  </a:cubicBezTo>
                  <a:cubicBezTo>
                    <a:pt x="2614" y="8931"/>
                    <a:pt x="2736" y="8779"/>
                    <a:pt x="2857" y="8658"/>
                  </a:cubicBezTo>
                  <a:cubicBezTo>
                    <a:pt x="3587" y="7837"/>
                    <a:pt x="4134" y="6864"/>
                    <a:pt x="4499" y="5861"/>
                  </a:cubicBezTo>
                  <a:lnTo>
                    <a:pt x="4499" y="5861"/>
                  </a:lnTo>
                  <a:cubicBezTo>
                    <a:pt x="4377" y="6469"/>
                    <a:pt x="4347" y="7077"/>
                    <a:pt x="4347" y="7685"/>
                  </a:cubicBezTo>
                  <a:cubicBezTo>
                    <a:pt x="4347" y="8111"/>
                    <a:pt x="4377" y="8566"/>
                    <a:pt x="4620" y="8931"/>
                  </a:cubicBezTo>
                  <a:cubicBezTo>
                    <a:pt x="4742" y="9083"/>
                    <a:pt x="4894" y="9235"/>
                    <a:pt x="5076" y="9266"/>
                  </a:cubicBezTo>
                  <a:cubicBezTo>
                    <a:pt x="5121" y="9278"/>
                    <a:pt x="5165" y="9284"/>
                    <a:pt x="5209" y="9284"/>
                  </a:cubicBezTo>
                  <a:cubicBezTo>
                    <a:pt x="5374" y="9284"/>
                    <a:pt x="5527" y="9197"/>
                    <a:pt x="5623" y="9053"/>
                  </a:cubicBezTo>
                  <a:cubicBezTo>
                    <a:pt x="5654" y="8962"/>
                    <a:pt x="5654" y="8840"/>
                    <a:pt x="5654" y="8749"/>
                  </a:cubicBezTo>
                  <a:cubicBezTo>
                    <a:pt x="5684" y="7685"/>
                    <a:pt x="5502" y="6621"/>
                    <a:pt x="5137" y="5648"/>
                  </a:cubicBezTo>
                  <a:lnTo>
                    <a:pt x="5137" y="5648"/>
                  </a:lnTo>
                  <a:cubicBezTo>
                    <a:pt x="5532" y="6317"/>
                    <a:pt x="5927" y="7016"/>
                    <a:pt x="6535" y="7533"/>
                  </a:cubicBezTo>
                  <a:cubicBezTo>
                    <a:pt x="6839" y="7776"/>
                    <a:pt x="7204" y="7989"/>
                    <a:pt x="7599" y="7989"/>
                  </a:cubicBezTo>
                  <a:cubicBezTo>
                    <a:pt x="7812" y="7989"/>
                    <a:pt x="8085" y="7867"/>
                    <a:pt x="8146" y="7685"/>
                  </a:cubicBezTo>
                  <a:cubicBezTo>
                    <a:pt x="8207" y="7533"/>
                    <a:pt x="8116" y="7381"/>
                    <a:pt x="8025" y="7229"/>
                  </a:cubicBezTo>
                  <a:cubicBezTo>
                    <a:pt x="7477" y="6348"/>
                    <a:pt x="6596" y="5709"/>
                    <a:pt x="5714" y="5101"/>
                  </a:cubicBezTo>
                  <a:lnTo>
                    <a:pt x="5714" y="5101"/>
                  </a:lnTo>
                  <a:cubicBezTo>
                    <a:pt x="6718" y="5496"/>
                    <a:pt x="7781" y="5922"/>
                    <a:pt x="8906" y="5983"/>
                  </a:cubicBezTo>
                  <a:cubicBezTo>
                    <a:pt x="9149" y="5983"/>
                    <a:pt x="9453" y="5983"/>
                    <a:pt x="9696" y="5861"/>
                  </a:cubicBezTo>
                  <a:cubicBezTo>
                    <a:pt x="9940" y="5740"/>
                    <a:pt x="10152" y="5496"/>
                    <a:pt x="10122" y="5223"/>
                  </a:cubicBezTo>
                  <a:cubicBezTo>
                    <a:pt x="10122" y="4889"/>
                    <a:pt x="9757" y="4706"/>
                    <a:pt x="9453" y="4585"/>
                  </a:cubicBezTo>
                  <a:cubicBezTo>
                    <a:pt x="8818" y="4385"/>
                    <a:pt x="8139" y="4304"/>
                    <a:pt x="7456" y="4304"/>
                  </a:cubicBezTo>
                  <a:cubicBezTo>
                    <a:pt x="6995" y="4304"/>
                    <a:pt x="6532" y="4341"/>
                    <a:pt x="6079" y="4402"/>
                  </a:cubicBezTo>
                  <a:cubicBezTo>
                    <a:pt x="6930" y="4129"/>
                    <a:pt x="7751" y="3764"/>
                    <a:pt x="8511" y="3278"/>
                  </a:cubicBezTo>
                  <a:cubicBezTo>
                    <a:pt x="8663" y="3186"/>
                    <a:pt x="8815" y="3065"/>
                    <a:pt x="8936" y="2913"/>
                  </a:cubicBezTo>
                  <a:cubicBezTo>
                    <a:pt x="9028" y="2761"/>
                    <a:pt x="9058" y="2579"/>
                    <a:pt x="8936" y="2427"/>
                  </a:cubicBezTo>
                  <a:cubicBezTo>
                    <a:pt x="8845" y="2305"/>
                    <a:pt x="8663" y="2305"/>
                    <a:pt x="8481" y="2305"/>
                  </a:cubicBezTo>
                  <a:cubicBezTo>
                    <a:pt x="8116" y="2335"/>
                    <a:pt x="7751" y="2518"/>
                    <a:pt x="7417" y="2700"/>
                  </a:cubicBezTo>
                  <a:cubicBezTo>
                    <a:pt x="7078" y="2909"/>
                    <a:pt x="6739" y="3117"/>
                    <a:pt x="6400" y="3325"/>
                  </a:cubicBezTo>
                  <a:lnTo>
                    <a:pt x="6400" y="3325"/>
                  </a:lnTo>
                  <a:cubicBezTo>
                    <a:pt x="6964" y="2874"/>
                    <a:pt x="7694" y="2248"/>
                    <a:pt x="8025" y="1697"/>
                  </a:cubicBezTo>
                  <a:cubicBezTo>
                    <a:pt x="8116" y="1575"/>
                    <a:pt x="8207" y="1423"/>
                    <a:pt x="8207" y="1271"/>
                  </a:cubicBezTo>
                  <a:cubicBezTo>
                    <a:pt x="8237" y="1120"/>
                    <a:pt x="8177" y="937"/>
                    <a:pt x="8055" y="876"/>
                  </a:cubicBezTo>
                  <a:cubicBezTo>
                    <a:pt x="8003" y="851"/>
                    <a:pt x="7947" y="839"/>
                    <a:pt x="7888" y="839"/>
                  </a:cubicBezTo>
                  <a:cubicBezTo>
                    <a:pt x="7740" y="839"/>
                    <a:pt x="7578" y="911"/>
                    <a:pt x="7447" y="998"/>
                  </a:cubicBezTo>
                  <a:cubicBezTo>
                    <a:pt x="6677" y="1438"/>
                    <a:pt x="6156" y="2176"/>
                    <a:pt x="5681" y="2920"/>
                  </a:cubicBezTo>
                  <a:lnTo>
                    <a:pt x="5681" y="2920"/>
                  </a:lnTo>
                  <a:cubicBezTo>
                    <a:pt x="5876" y="2584"/>
                    <a:pt x="6023" y="2217"/>
                    <a:pt x="6170" y="1849"/>
                  </a:cubicBezTo>
                  <a:cubicBezTo>
                    <a:pt x="6353" y="1484"/>
                    <a:pt x="6505" y="1059"/>
                    <a:pt x="6535" y="664"/>
                  </a:cubicBezTo>
                  <a:cubicBezTo>
                    <a:pt x="6535" y="512"/>
                    <a:pt x="6535" y="360"/>
                    <a:pt x="6444" y="268"/>
                  </a:cubicBezTo>
                  <a:cubicBezTo>
                    <a:pt x="6371" y="181"/>
                    <a:pt x="6264" y="143"/>
                    <a:pt x="6149" y="143"/>
                  </a:cubicBezTo>
                  <a:cubicBezTo>
                    <a:pt x="6023" y="143"/>
                    <a:pt x="5886" y="189"/>
                    <a:pt x="5775" y="268"/>
                  </a:cubicBezTo>
                  <a:cubicBezTo>
                    <a:pt x="5563" y="390"/>
                    <a:pt x="5441" y="633"/>
                    <a:pt x="5350" y="876"/>
                  </a:cubicBezTo>
                  <a:cubicBezTo>
                    <a:pt x="5015" y="1667"/>
                    <a:pt x="4772" y="2487"/>
                    <a:pt x="4620" y="3308"/>
                  </a:cubicBezTo>
                  <a:cubicBezTo>
                    <a:pt x="4559" y="2457"/>
                    <a:pt x="4499" y="1606"/>
                    <a:pt x="4468" y="755"/>
                  </a:cubicBezTo>
                  <a:cubicBezTo>
                    <a:pt x="4438" y="451"/>
                    <a:pt x="4377" y="116"/>
                    <a:pt x="4104" y="25"/>
                  </a:cubicBezTo>
                  <a:cubicBezTo>
                    <a:pt x="4061" y="8"/>
                    <a:pt x="4016" y="1"/>
                    <a:pt x="3970" y="1"/>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3" name="Google Shape;1363;p44"/>
            <p:cNvSpPr/>
            <p:nvPr/>
          </p:nvSpPr>
          <p:spPr>
            <a:xfrm flipH="1">
              <a:off x="7393100" y="2086700"/>
              <a:ext cx="47900" cy="40475"/>
            </a:xfrm>
            <a:custGeom>
              <a:avLst/>
              <a:gdLst/>
              <a:ahLst/>
              <a:cxnLst/>
              <a:rect l="l" t="t" r="r" b="b"/>
              <a:pathLst>
                <a:path w="1916" h="1619" extrusionOk="0">
                  <a:moveTo>
                    <a:pt x="1031" y="0"/>
                  </a:moveTo>
                  <a:cubicBezTo>
                    <a:pt x="882" y="0"/>
                    <a:pt x="726" y="41"/>
                    <a:pt x="578" y="125"/>
                  </a:cubicBezTo>
                  <a:cubicBezTo>
                    <a:pt x="153" y="338"/>
                    <a:pt x="1" y="855"/>
                    <a:pt x="213" y="1220"/>
                  </a:cubicBezTo>
                  <a:cubicBezTo>
                    <a:pt x="352" y="1477"/>
                    <a:pt x="607" y="1618"/>
                    <a:pt x="885" y="1618"/>
                  </a:cubicBezTo>
                  <a:cubicBezTo>
                    <a:pt x="1034" y="1618"/>
                    <a:pt x="1190" y="1578"/>
                    <a:pt x="1338" y="1493"/>
                  </a:cubicBezTo>
                  <a:cubicBezTo>
                    <a:pt x="1764" y="1280"/>
                    <a:pt x="1916" y="794"/>
                    <a:pt x="1703" y="399"/>
                  </a:cubicBezTo>
                  <a:cubicBezTo>
                    <a:pt x="1564" y="141"/>
                    <a:pt x="1309" y="0"/>
                    <a:pt x="1031" y="0"/>
                  </a:cubicBezTo>
                  <a:close/>
                </a:path>
              </a:pathLst>
            </a:custGeom>
            <a:solidFill>
              <a:srgbClr val="B1933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4" name="Google Shape;1364;p44"/>
            <p:cNvSpPr/>
            <p:nvPr/>
          </p:nvSpPr>
          <p:spPr>
            <a:xfrm flipH="1">
              <a:off x="7898675" y="3771425"/>
              <a:ext cx="130125" cy="185100"/>
            </a:xfrm>
            <a:custGeom>
              <a:avLst/>
              <a:gdLst/>
              <a:ahLst/>
              <a:cxnLst/>
              <a:rect l="l" t="t" r="r" b="b"/>
              <a:pathLst>
                <a:path w="5205" h="7404" extrusionOk="0">
                  <a:moveTo>
                    <a:pt x="1543" y="1"/>
                  </a:moveTo>
                  <a:cubicBezTo>
                    <a:pt x="378" y="1"/>
                    <a:pt x="0" y="3223"/>
                    <a:pt x="3026" y="6020"/>
                  </a:cubicBezTo>
                  <a:cubicBezTo>
                    <a:pt x="4137" y="7047"/>
                    <a:pt x="4646" y="7403"/>
                    <a:pt x="4818" y="7403"/>
                  </a:cubicBezTo>
                  <a:cubicBezTo>
                    <a:pt x="5204" y="7403"/>
                    <a:pt x="3877" y="5595"/>
                    <a:pt x="3877" y="5595"/>
                  </a:cubicBezTo>
                  <a:cubicBezTo>
                    <a:pt x="3877" y="5595"/>
                    <a:pt x="3907" y="2069"/>
                    <a:pt x="2296" y="397"/>
                  </a:cubicBezTo>
                  <a:cubicBezTo>
                    <a:pt x="2028" y="124"/>
                    <a:pt x="1770" y="1"/>
                    <a:pt x="1543"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5" name="Google Shape;1365;p44"/>
            <p:cNvSpPr/>
            <p:nvPr/>
          </p:nvSpPr>
          <p:spPr>
            <a:xfrm flipH="1">
              <a:off x="7967450" y="3816750"/>
              <a:ext cx="197450" cy="133725"/>
            </a:xfrm>
            <a:custGeom>
              <a:avLst/>
              <a:gdLst/>
              <a:ahLst/>
              <a:cxnLst/>
              <a:rect l="l" t="t" r="r" b="b"/>
              <a:pathLst>
                <a:path w="7898" h="5349" extrusionOk="0">
                  <a:moveTo>
                    <a:pt x="1840" y="0"/>
                  </a:moveTo>
                  <a:cubicBezTo>
                    <a:pt x="477" y="0"/>
                    <a:pt x="1" y="1011"/>
                    <a:pt x="476" y="1745"/>
                  </a:cubicBezTo>
                  <a:cubicBezTo>
                    <a:pt x="1752" y="3751"/>
                    <a:pt x="5309" y="2961"/>
                    <a:pt x="6950" y="4876"/>
                  </a:cubicBezTo>
                  <a:cubicBezTo>
                    <a:pt x="7247" y="5223"/>
                    <a:pt x="7442" y="5349"/>
                    <a:pt x="7569" y="5349"/>
                  </a:cubicBezTo>
                  <a:cubicBezTo>
                    <a:pt x="7897" y="5349"/>
                    <a:pt x="7771" y="4511"/>
                    <a:pt x="7771" y="4511"/>
                  </a:cubicBezTo>
                  <a:cubicBezTo>
                    <a:pt x="7771" y="4511"/>
                    <a:pt x="6950" y="2110"/>
                    <a:pt x="3941" y="590"/>
                  </a:cubicBezTo>
                  <a:cubicBezTo>
                    <a:pt x="3096" y="168"/>
                    <a:pt x="2394" y="0"/>
                    <a:pt x="1840"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6" name="Google Shape;1366;p44"/>
            <p:cNvSpPr/>
            <p:nvPr/>
          </p:nvSpPr>
          <p:spPr>
            <a:xfrm flipH="1">
              <a:off x="7785775" y="3761275"/>
              <a:ext cx="146875" cy="157625"/>
            </a:xfrm>
            <a:custGeom>
              <a:avLst/>
              <a:gdLst/>
              <a:ahLst/>
              <a:cxnLst/>
              <a:rect l="l" t="t" r="r" b="b"/>
              <a:pathLst>
                <a:path w="5875" h="6305" extrusionOk="0">
                  <a:moveTo>
                    <a:pt x="4701" y="1"/>
                  </a:moveTo>
                  <a:cubicBezTo>
                    <a:pt x="4426" y="1"/>
                    <a:pt x="4075" y="97"/>
                    <a:pt x="3648" y="317"/>
                  </a:cubicBezTo>
                  <a:cubicBezTo>
                    <a:pt x="274" y="2079"/>
                    <a:pt x="1" y="6304"/>
                    <a:pt x="1" y="6304"/>
                  </a:cubicBezTo>
                  <a:lnTo>
                    <a:pt x="1581" y="6122"/>
                  </a:lnTo>
                  <a:cubicBezTo>
                    <a:pt x="1581" y="6122"/>
                    <a:pt x="1855" y="5119"/>
                    <a:pt x="3952" y="3265"/>
                  </a:cubicBezTo>
                  <a:cubicBezTo>
                    <a:pt x="5651" y="1763"/>
                    <a:pt x="5874" y="1"/>
                    <a:pt x="4701"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7" name="Google Shape;1367;p44"/>
            <p:cNvSpPr/>
            <p:nvPr/>
          </p:nvSpPr>
          <p:spPr>
            <a:xfrm flipH="1">
              <a:off x="7603600" y="3787750"/>
              <a:ext cx="277100" cy="127150"/>
            </a:xfrm>
            <a:custGeom>
              <a:avLst/>
              <a:gdLst/>
              <a:ahLst/>
              <a:cxnLst/>
              <a:rect l="l" t="t" r="r" b="b"/>
              <a:pathLst>
                <a:path w="11084" h="5086" extrusionOk="0">
                  <a:moveTo>
                    <a:pt x="8297" y="1"/>
                  </a:moveTo>
                  <a:cubicBezTo>
                    <a:pt x="7156" y="1"/>
                    <a:pt x="5729" y="295"/>
                    <a:pt x="4336" y="960"/>
                  </a:cubicBezTo>
                  <a:cubicBezTo>
                    <a:pt x="1692" y="2267"/>
                    <a:pt x="111" y="4698"/>
                    <a:pt x="111" y="4698"/>
                  </a:cubicBezTo>
                  <a:cubicBezTo>
                    <a:pt x="111" y="4698"/>
                    <a:pt x="0" y="5086"/>
                    <a:pt x="544" y="5086"/>
                  </a:cubicBezTo>
                  <a:cubicBezTo>
                    <a:pt x="807" y="5086"/>
                    <a:pt x="1221" y="4996"/>
                    <a:pt x="1874" y="4729"/>
                  </a:cubicBezTo>
                  <a:cubicBezTo>
                    <a:pt x="3850" y="3908"/>
                    <a:pt x="6160" y="3756"/>
                    <a:pt x="7832" y="3452"/>
                  </a:cubicBezTo>
                  <a:cubicBezTo>
                    <a:pt x="9473" y="3148"/>
                    <a:pt x="11084" y="1507"/>
                    <a:pt x="10476" y="686"/>
                  </a:cubicBezTo>
                  <a:cubicBezTo>
                    <a:pt x="10156" y="249"/>
                    <a:pt x="9347" y="1"/>
                    <a:pt x="8297"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8" name="Google Shape;1368;p44"/>
            <p:cNvSpPr/>
            <p:nvPr/>
          </p:nvSpPr>
          <p:spPr>
            <a:xfrm flipH="1">
              <a:off x="7945025" y="3900625"/>
              <a:ext cx="302750" cy="89025"/>
            </a:xfrm>
            <a:custGeom>
              <a:avLst/>
              <a:gdLst/>
              <a:ahLst/>
              <a:cxnLst/>
              <a:rect l="l" t="t" r="r" b="b"/>
              <a:pathLst>
                <a:path w="12110" h="3561" extrusionOk="0">
                  <a:moveTo>
                    <a:pt x="5578" y="1"/>
                  </a:moveTo>
                  <a:cubicBezTo>
                    <a:pt x="2360" y="1"/>
                    <a:pt x="1" y="2166"/>
                    <a:pt x="1329" y="3193"/>
                  </a:cubicBezTo>
                  <a:cubicBezTo>
                    <a:pt x="1676" y="3462"/>
                    <a:pt x="2187" y="3560"/>
                    <a:pt x="2804" y="3560"/>
                  </a:cubicBezTo>
                  <a:cubicBezTo>
                    <a:pt x="4424" y="3560"/>
                    <a:pt x="6773" y="2887"/>
                    <a:pt x="8791" y="2887"/>
                  </a:cubicBezTo>
                  <a:cubicBezTo>
                    <a:pt x="9034" y="2887"/>
                    <a:pt x="9273" y="2897"/>
                    <a:pt x="9505" y="2919"/>
                  </a:cubicBezTo>
                  <a:cubicBezTo>
                    <a:pt x="9704" y="2936"/>
                    <a:pt x="9880" y="2944"/>
                    <a:pt x="10033" y="2944"/>
                  </a:cubicBezTo>
                  <a:cubicBezTo>
                    <a:pt x="12109" y="2944"/>
                    <a:pt x="10265" y="1521"/>
                    <a:pt x="10265" y="1521"/>
                  </a:cubicBezTo>
                  <a:cubicBezTo>
                    <a:pt x="10265" y="1521"/>
                    <a:pt x="8867" y="31"/>
                    <a:pt x="5645" y="1"/>
                  </a:cubicBezTo>
                  <a:cubicBezTo>
                    <a:pt x="5623" y="1"/>
                    <a:pt x="5600" y="1"/>
                    <a:pt x="5578"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9" name="Google Shape;1369;p44"/>
            <p:cNvSpPr/>
            <p:nvPr/>
          </p:nvSpPr>
          <p:spPr>
            <a:xfrm flipH="1">
              <a:off x="7987325" y="3973350"/>
              <a:ext cx="262200" cy="125300"/>
            </a:xfrm>
            <a:custGeom>
              <a:avLst/>
              <a:gdLst/>
              <a:ahLst/>
              <a:cxnLst/>
              <a:rect l="l" t="t" r="r" b="b"/>
              <a:pathLst>
                <a:path w="10488" h="5012" extrusionOk="0">
                  <a:moveTo>
                    <a:pt x="9132" y="0"/>
                  </a:moveTo>
                  <a:cubicBezTo>
                    <a:pt x="8102" y="0"/>
                    <a:pt x="5455" y="131"/>
                    <a:pt x="3071" y="1347"/>
                  </a:cubicBezTo>
                  <a:cubicBezTo>
                    <a:pt x="1" y="2928"/>
                    <a:pt x="92" y="4873"/>
                    <a:pt x="1794" y="4995"/>
                  </a:cubicBezTo>
                  <a:cubicBezTo>
                    <a:pt x="1913" y="5006"/>
                    <a:pt x="2036" y="5011"/>
                    <a:pt x="2164" y="5011"/>
                  </a:cubicBezTo>
                  <a:cubicBezTo>
                    <a:pt x="3827" y="5011"/>
                    <a:pt x="6252" y="4036"/>
                    <a:pt x="10487" y="648"/>
                  </a:cubicBezTo>
                  <a:lnTo>
                    <a:pt x="9575" y="10"/>
                  </a:lnTo>
                  <a:cubicBezTo>
                    <a:pt x="9575" y="10"/>
                    <a:pt x="9414" y="0"/>
                    <a:pt x="9132"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0" name="Google Shape;1370;p44"/>
            <p:cNvSpPr/>
            <p:nvPr/>
          </p:nvSpPr>
          <p:spPr>
            <a:xfrm flipH="1">
              <a:off x="7853725" y="3918225"/>
              <a:ext cx="280675" cy="244850"/>
            </a:xfrm>
            <a:custGeom>
              <a:avLst/>
              <a:gdLst/>
              <a:ahLst/>
              <a:cxnLst/>
              <a:rect l="l" t="t" r="r" b="b"/>
              <a:pathLst>
                <a:path w="11227" h="9794" extrusionOk="0">
                  <a:moveTo>
                    <a:pt x="10403" y="1"/>
                  </a:moveTo>
                  <a:cubicBezTo>
                    <a:pt x="9994" y="1"/>
                    <a:pt x="8811" y="631"/>
                    <a:pt x="6186" y="2519"/>
                  </a:cubicBezTo>
                  <a:cubicBezTo>
                    <a:pt x="0" y="6951"/>
                    <a:pt x="1336" y="9793"/>
                    <a:pt x="3391" y="9793"/>
                  </a:cubicBezTo>
                  <a:cubicBezTo>
                    <a:pt x="3972" y="9793"/>
                    <a:pt x="4610" y="9566"/>
                    <a:pt x="5153" y="9084"/>
                  </a:cubicBezTo>
                  <a:cubicBezTo>
                    <a:pt x="7645" y="6896"/>
                    <a:pt x="8922" y="2549"/>
                    <a:pt x="8922" y="2549"/>
                  </a:cubicBezTo>
                  <a:cubicBezTo>
                    <a:pt x="8922" y="2549"/>
                    <a:pt x="11226" y="1"/>
                    <a:pt x="10403"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1" name="Google Shape;1371;p44"/>
            <p:cNvSpPr/>
            <p:nvPr/>
          </p:nvSpPr>
          <p:spPr>
            <a:xfrm flipH="1">
              <a:off x="7820425" y="3957025"/>
              <a:ext cx="104625" cy="210050"/>
            </a:xfrm>
            <a:custGeom>
              <a:avLst/>
              <a:gdLst/>
              <a:ahLst/>
              <a:cxnLst/>
              <a:rect l="l" t="t" r="r" b="b"/>
              <a:pathLst>
                <a:path w="4185" h="8402" extrusionOk="0">
                  <a:moveTo>
                    <a:pt x="1663" y="0"/>
                  </a:moveTo>
                  <a:cubicBezTo>
                    <a:pt x="1304" y="0"/>
                    <a:pt x="1018" y="283"/>
                    <a:pt x="912" y="876"/>
                  </a:cubicBezTo>
                  <a:lnTo>
                    <a:pt x="943" y="876"/>
                  </a:lnTo>
                  <a:cubicBezTo>
                    <a:pt x="943" y="876"/>
                    <a:pt x="1" y="3551"/>
                    <a:pt x="335" y="5861"/>
                  </a:cubicBezTo>
                  <a:cubicBezTo>
                    <a:pt x="525" y="7175"/>
                    <a:pt x="1671" y="8401"/>
                    <a:pt x="2645" y="8401"/>
                  </a:cubicBezTo>
                  <a:cubicBezTo>
                    <a:pt x="3382" y="8401"/>
                    <a:pt x="4021" y="7699"/>
                    <a:pt x="4074" y="5800"/>
                  </a:cubicBezTo>
                  <a:cubicBezTo>
                    <a:pt x="4185" y="2125"/>
                    <a:pt x="2648" y="0"/>
                    <a:pt x="1663"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2" name="Google Shape;1372;p44"/>
            <p:cNvSpPr/>
            <p:nvPr/>
          </p:nvSpPr>
          <p:spPr>
            <a:xfrm flipH="1">
              <a:off x="7570625" y="3881000"/>
              <a:ext cx="299100" cy="87025"/>
            </a:xfrm>
            <a:custGeom>
              <a:avLst/>
              <a:gdLst/>
              <a:ahLst/>
              <a:cxnLst/>
              <a:rect l="l" t="t" r="r" b="b"/>
              <a:pathLst>
                <a:path w="11964" h="3481" extrusionOk="0">
                  <a:moveTo>
                    <a:pt x="7832" y="1"/>
                  </a:moveTo>
                  <a:cubicBezTo>
                    <a:pt x="7432" y="1"/>
                    <a:pt x="7002" y="19"/>
                    <a:pt x="6541" y="56"/>
                  </a:cubicBezTo>
                  <a:cubicBezTo>
                    <a:pt x="4171" y="239"/>
                    <a:pt x="1982" y="1364"/>
                    <a:pt x="1982" y="1364"/>
                  </a:cubicBezTo>
                  <a:cubicBezTo>
                    <a:pt x="1982" y="1364"/>
                    <a:pt x="0" y="2531"/>
                    <a:pt x="1271" y="2531"/>
                  </a:cubicBezTo>
                  <a:cubicBezTo>
                    <a:pt x="1344" y="2531"/>
                    <a:pt x="1429" y="2527"/>
                    <a:pt x="1526" y="2519"/>
                  </a:cubicBezTo>
                  <a:cubicBezTo>
                    <a:pt x="1679" y="2505"/>
                    <a:pt x="1835" y="2499"/>
                    <a:pt x="1994" y="2499"/>
                  </a:cubicBezTo>
                  <a:cubicBezTo>
                    <a:pt x="3677" y="2499"/>
                    <a:pt x="5720" y="3180"/>
                    <a:pt x="7636" y="3430"/>
                  </a:cubicBezTo>
                  <a:cubicBezTo>
                    <a:pt x="7894" y="3465"/>
                    <a:pt x="8156" y="3481"/>
                    <a:pt x="8416" y="3481"/>
                  </a:cubicBezTo>
                  <a:cubicBezTo>
                    <a:pt x="10235" y="3481"/>
                    <a:pt x="11963" y="2690"/>
                    <a:pt x="11830" y="1759"/>
                  </a:cubicBezTo>
                  <a:cubicBezTo>
                    <a:pt x="11673" y="710"/>
                    <a:pt x="10340" y="1"/>
                    <a:pt x="7832"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3" name="Google Shape;1373;p44"/>
            <p:cNvSpPr/>
            <p:nvPr/>
          </p:nvSpPr>
          <p:spPr>
            <a:xfrm flipH="1">
              <a:off x="7617275" y="3940575"/>
              <a:ext cx="267025" cy="171200"/>
            </a:xfrm>
            <a:custGeom>
              <a:avLst/>
              <a:gdLst/>
              <a:ahLst/>
              <a:cxnLst/>
              <a:rect l="l" t="t" r="r" b="b"/>
              <a:pathLst>
                <a:path w="10681" h="6848" extrusionOk="0">
                  <a:moveTo>
                    <a:pt x="1068" y="1"/>
                  </a:moveTo>
                  <a:cubicBezTo>
                    <a:pt x="1" y="1"/>
                    <a:pt x="1410" y="865"/>
                    <a:pt x="1410" y="865"/>
                  </a:cubicBezTo>
                  <a:cubicBezTo>
                    <a:pt x="1410" y="865"/>
                    <a:pt x="2656" y="3479"/>
                    <a:pt x="4906" y="5333"/>
                  </a:cubicBezTo>
                  <a:cubicBezTo>
                    <a:pt x="6071" y="6278"/>
                    <a:pt x="7521" y="6847"/>
                    <a:pt x="8666" y="6847"/>
                  </a:cubicBezTo>
                  <a:cubicBezTo>
                    <a:pt x="9731" y="6847"/>
                    <a:pt x="10531" y="6354"/>
                    <a:pt x="10590" y="5212"/>
                  </a:cubicBezTo>
                  <a:cubicBezTo>
                    <a:pt x="10681" y="2871"/>
                    <a:pt x="5969" y="1017"/>
                    <a:pt x="2565" y="227"/>
                  </a:cubicBezTo>
                  <a:cubicBezTo>
                    <a:pt x="1831" y="64"/>
                    <a:pt x="1358" y="1"/>
                    <a:pt x="1068"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4" name="Google Shape;1374;p44"/>
            <p:cNvSpPr/>
            <p:nvPr/>
          </p:nvSpPr>
          <p:spPr>
            <a:xfrm flipH="1">
              <a:off x="7798875" y="3894825"/>
              <a:ext cx="223450" cy="106650"/>
            </a:xfrm>
            <a:custGeom>
              <a:avLst/>
              <a:gdLst/>
              <a:ahLst/>
              <a:cxnLst/>
              <a:rect l="l" t="t" r="r" b="b"/>
              <a:pathLst>
                <a:path w="8938" h="4266" extrusionOk="0">
                  <a:moveTo>
                    <a:pt x="6402" y="0"/>
                  </a:moveTo>
                  <a:cubicBezTo>
                    <a:pt x="5681" y="0"/>
                    <a:pt x="4847" y="116"/>
                    <a:pt x="3983" y="355"/>
                  </a:cubicBezTo>
                  <a:cubicBezTo>
                    <a:pt x="1642" y="1023"/>
                    <a:pt x="1" y="2330"/>
                    <a:pt x="274" y="3333"/>
                  </a:cubicBezTo>
                  <a:cubicBezTo>
                    <a:pt x="446" y="3942"/>
                    <a:pt x="1331" y="4265"/>
                    <a:pt x="2544" y="4265"/>
                  </a:cubicBezTo>
                  <a:cubicBezTo>
                    <a:pt x="3269" y="4265"/>
                    <a:pt x="4110" y="4150"/>
                    <a:pt x="4986" y="3911"/>
                  </a:cubicBezTo>
                  <a:cubicBezTo>
                    <a:pt x="7296" y="3242"/>
                    <a:pt x="8937" y="1935"/>
                    <a:pt x="8664" y="932"/>
                  </a:cubicBezTo>
                  <a:cubicBezTo>
                    <a:pt x="8492" y="323"/>
                    <a:pt x="7607" y="0"/>
                    <a:pt x="6402"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5" name="Google Shape;1375;p44"/>
            <p:cNvSpPr/>
            <p:nvPr/>
          </p:nvSpPr>
          <p:spPr>
            <a:xfrm flipH="1">
              <a:off x="7475275" y="3884800"/>
              <a:ext cx="113175" cy="199650"/>
            </a:xfrm>
            <a:custGeom>
              <a:avLst/>
              <a:gdLst/>
              <a:ahLst/>
              <a:cxnLst/>
              <a:rect l="l" t="t" r="r" b="b"/>
              <a:pathLst>
                <a:path w="4527" h="7986" extrusionOk="0">
                  <a:moveTo>
                    <a:pt x="2641" y="1"/>
                  </a:moveTo>
                  <a:cubicBezTo>
                    <a:pt x="2386" y="1"/>
                    <a:pt x="2113" y="160"/>
                    <a:pt x="1856" y="512"/>
                  </a:cubicBezTo>
                  <a:cubicBezTo>
                    <a:pt x="458" y="2458"/>
                    <a:pt x="1035" y="6014"/>
                    <a:pt x="1035" y="6014"/>
                  </a:cubicBezTo>
                  <a:cubicBezTo>
                    <a:pt x="1035" y="6014"/>
                    <a:pt x="0" y="7985"/>
                    <a:pt x="342" y="7985"/>
                  </a:cubicBezTo>
                  <a:cubicBezTo>
                    <a:pt x="500" y="7985"/>
                    <a:pt x="955" y="7561"/>
                    <a:pt x="1947" y="6318"/>
                  </a:cubicBezTo>
                  <a:cubicBezTo>
                    <a:pt x="4526" y="3119"/>
                    <a:pt x="3767" y="1"/>
                    <a:pt x="2641"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6" name="Google Shape;1376;p44"/>
            <p:cNvSpPr/>
            <p:nvPr/>
          </p:nvSpPr>
          <p:spPr>
            <a:xfrm flipH="1">
              <a:off x="7338400" y="3911025"/>
              <a:ext cx="183150" cy="157575"/>
            </a:xfrm>
            <a:custGeom>
              <a:avLst/>
              <a:gdLst/>
              <a:ahLst/>
              <a:cxnLst/>
              <a:rect l="l" t="t" r="r" b="b"/>
              <a:pathLst>
                <a:path w="7326" h="6303" extrusionOk="0">
                  <a:moveTo>
                    <a:pt x="5713" y="1"/>
                  </a:moveTo>
                  <a:cubicBezTo>
                    <a:pt x="5095" y="1"/>
                    <a:pt x="4285" y="262"/>
                    <a:pt x="3314" y="953"/>
                  </a:cubicBezTo>
                  <a:cubicBezTo>
                    <a:pt x="517" y="2929"/>
                    <a:pt x="31" y="5482"/>
                    <a:pt x="31" y="5482"/>
                  </a:cubicBezTo>
                  <a:lnTo>
                    <a:pt x="1" y="5482"/>
                  </a:lnTo>
                  <a:cubicBezTo>
                    <a:pt x="1" y="5482"/>
                    <a:pt x="1" y="6302"/>
                    <a:pt x="314" y="6302"/>
                  </a:cubicBezTo>
                  <a:cubicBezTo>
                    <a:pt x="448" y="6302"/>
                    <a:pt x="640" y="6153"/>
                    <a:pt x="913" y="5725"/>
                  </a:cubicBezTo>
                  <a:cubicBezTo>
                    <a:pt x="2280" y="3536"/>
                    <a:pt x="6019" y="3810"/>
                    <a:pt x="6992" y="1591"/>
                  </a:cubicBezTo>
                  <a:cubicBezTo>
                    <a:pt x="7325" y="866"/>
                    <a:pt x="6836" y="1"/>
                    <a:pt x="5713"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7" name="Google Shape;1377;p44"/>
            <p:cNvSpPr/>
            <p:nvPr/>
          </p:nvSpPr>
          <p:spPr>
            <a:xfrm flipH="1">
              <a:off x="7561025" y="3900625"/>
              <a:ext cx="173000" cy="143650"/>
            </a:xfrm>
            <a:custGeom>
              <a:avLst/>
              <a:gdLst/>
              <a:ahLst/>
              <a:cxnLst/>
              <a:rect l="l" t="t" r="r" b="b"/>
              <a:pathLst>
                <a:path w="6920" h="5746" extrusionOk="0">
                  <a:moveTo>
                    <a:pt x="1419" y="0"/>
                  </a:moveTo>
                  <a:cubicBezTo>
                    <a:pt x="0" y="0"/>
                    <a:pt x="436" y="1872"/>
                    <a:pt x="2481" y="3193"/>
                  </a:cubicBezTo>
                  <a:cubicBezTo>
                    <a:pt x="4852" y="4743"/>
                    <a:pt x="5308" y="5746"/>
                    <a:pt x="5308" y="5746"/>
                  </a:cubicBezTo>
                  <a:lnTo>
                    <a:pt x="6919" y="5685"/>
                  </a:lnTo>
                  <a:cubicBezTo>
                    <a:pt x="6919" y="5685"/>
                    <a:pt x="6038" y="1460"/>
                    <a:pt x="2329" y="183"/>
                  </a:cubicBezTo>
                  <a:cubicBezTo>
                    <a:pt x="1969" y="57"/>
                    <a:pt x="1666" y="0"/>
                    <a:pt x="1419"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8" name="Google Shape;1378;p44"/>
            <p:cNvSpPr/>
            <p:nvPr/>
          </p:nvSpPr>
          <p:spPr>
            <a:xfrm flipH="1">
              <a:off x="7613075" y="3946600"/>
              <a:ext cx="294500" cy="101950"/>
            </a:xfrm>
            <a:custGeom>
              <a:avLst/>
              <a:gdLst/>
              <a:ahLst/>
              <a:cxnLst/>
              <a:rect l="l" t="t" r="r" b="b"/>
              <a:pathLst>
                <a:path w="11780" h="4078" extrusionOk="0">
                  <a:moveTo>
                    <a:pt x="3731" y="0"/>
                  </a:moveTo>
                  <a:cubicBezTo>
                    <a:pt x="2106" y="0"/>
                    <a:pt x="837" y="450"/>
                    <a:pt x="487" y="1110"/>
                  </a:cubicBezTo>
                  <a:cubicBezTo>
                    <a:pt x="1" y="2022"/>
                    <a:pt x="1885" y="3451"/>
                    <a:pt x="3587" y="3512"/>
                  </a:cubicBezTo>
                  <a:cubicBezTo>
                    <a:pt x="3955" y="3525"/>
                    <a:pt x="4351" y="3526"/>
                    <a:pt x="4766" y="3526"/>
                  </a:cubicBezTo>
                  <a:cubicBezTo>
                    <a:pt x="4944" y="3526"/>
                    <a:pt x="5126" y="3526"/>
                    <a:pt x="5311" y="3526"/>
                  </a:cubicBezTo>
                  <a:cubicBezTo>
                    <a:pt x="6722" y="3526"/>
                    <a:pt x="8306" y="3547"/>
                    <a:pt x="9788" y="3907"/>
                  </a:cubicBezTo>
                  <a:cubicBezTo>
                    <a:pt x="10305" y="4030"/>
                    <a:pt x="10675" y="4078"/>
                    <a:pt x="10940" y="4078"/>
                  </a:cubicBezTo>
                  <a:cubicBezTo>
                    <a:pt x="11780" y="4078"/>
                    <a:pt x="11551" y="3603"/>
                    <a:pt x="11551" y="3603"/>
                  </a:cubicBezTo>
                  <a:cubicBezTo>
                    <a:pt x="11551" y="3603"/>
                    <a:pt x="9606" y="1384"/>
                    <a:pt x="6718" y="472"/>
                  </a:cubicBezTo>
                  <a:cubicBezTo>
                    <a:pt x="5677" y="143"/>
                    <a:pt x="4647" y="0"/>
                    <a:pt x="3731"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9" name="Google Shape;1379;p44"/>
            <p:cNvSpPr/>
            <p:nvPr/>
          </p:nvSpPr>
          <p:spPr>
            <a:xfrm flipH="1">
              <a:off x="7240100" y="3995700"/>
              <a:ext cx="293200" cy="94125"/>
            </a:xfrm>
            <a:custGeom>
              <a:avLst/>
              <a:gdLst/>
              <a:ahLst/>
              <a:cxnLst/>
              <a:rect l="l" t="t" r="r" b="b"/>
              <a:pathLst>
                <a:path w="11728" h="3765" extrusionOk="0">
                  <a:moveTo>
                    <a:pt x="6959" y="1"/>
                  </a:moveTo>
                  <a:cubicBezTo>
                    <a:pt x="6600" y="1"/>
                    <a:pt x="6228" y="29"/>
                    <a:pt x="5851" y="89"/>
                  </a:cubicBezTo>
                  <a:cubicBezTo>
                    <a:pt x="2568" y="605"/>
                    <a:pt x="1383" y="2338"/>
                    <a:pt x="1383" y="2338"/>
                  </a:cubicBezTo>
                  <a:cubicBezTo>
                    <a:pt x="1383" y="2338"/>
                    <a:pt x="0" y="3764"/>
                    <a:pt x="1356" y="3764"/>
                  </a:cubicBezTo>
                  <a:cubicBezTo>
                    <a:pt x="1596" y="3764"/>
                    <a:pt x="1921" y="3720"/>
                    <a:pt x="2355" y="3615"/>
                  </a:cubicBezTo>
                  <a:cubicBezTo>
                    <a:pt x="3247" y="3408"/>
                    <a:pt x="4266" y="3364"/>
                    <a:pt x="5284" y="3364"/>
                  </a:cubicBezTo>
                  <a:cubicBezTo>
                    <a:pt x="6045" y="3364"/>
                    <a:pt x="6805" y="3388"/>
                    <a:pt x="7510" y="3388"/>
                  </a:cubicBezTo>
                  <a:cubicBezTo>
                    <a:pt x="8918" y="3388"/>
                    <a:pt x="10107" y="3290"/>
                    <a:pt x="10653" y="2703"/>
                  </a:cubicBezTo>
                  <a:cubicBezTo>
                    <a:pt x="11728" y="1601"/>
                    <a:pt x="9692" y="1"/>
                    <a:pt x="6959"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0" name="Google Shape;1380;p44"/>
            <p:cNvSpPr/>
            <p:nvPr/>
          </p:nvSpPr>
          <p:spPr>
            <a:xfrm flipH="1">
              <a:off x="7216050" y="4080225"/>
              <a:ext cx="278900" cy="106550"/>
            </a:xfrm>
            <a:custGeom>
              <a:avLst/>
              <a:gdLst/>
              <a:ahLst/>
              <a:cxnLst/>
              <a:rect l="l" t="t" r="r" b="b"/>
              <a:pathLst>
                <a:path w="11156" h="4262" extrusionOk="0">
                  <a:moveTo>
                    <a:pt x="3490" y="1"/>
                  </a:moveTo>
                  <a:cubicBezTo>
                    <a:pt x="1926" y="1"/>
                    <a:pt x="821" y="234"/>
                    <a:pt x="821" y="234"/>
                  </a:cubicBezTo>
                  <a:lnTo>
                    <a:pt x="0" y="1054"/>
                  </a:lnTo>
                  <a:cubicBezTo>
                    <a:pt x="4183" y="3504"/>
                    <a:pt x="6693" y="4262"/>
                    <a:pt x="8400" y="4262"/>
                  </a:cubicBezTo>
                  <a:cubicBezTo>
                    <a:pt x="8790" y="4262"/>
                    <a:pt x="9137" y="4222"/>
                    <a:pt x="9454" y="4155"/>
                  </a:cubicBezTo>
                  <a:cubicBezTo>
                    <a:pt x="11156" y="3759"/>
                    <a:pt x="10943" y="1784"/>
                    <a:pt x="7630" y="629"/>
                  </a:cubicBezTo>
                  <a:cubicBezTo>
                    <a:pt x="6174" y="139"/>
                    <a:pt x="4696" y="1"/>
                    <a:pt x="3490"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1" name="Google Shape;1381;p44"/>
            <p:cNvSpPr/>
            <p:nvPr/>
          </p:nvSpPr>
          <p:spPr>
            <a:xfrm flipH="1">
              <a:off x="7321625" y="4050350"/>
              <a:ext cx="323025" cy="222575"/>
            </a:xfrm>
            <a:custGeom>
              <a:avLst/>
              <a:gdLst/>
              <a:ahLst/>
              <a:cxnLst/>
              <a:rect l="l" t="t" r="r" b="b"/>
              <a:pathLst>
                <a:path w="12921" h="8903" extrusionOk="0">
                  <a:moveTo>
                    <a:pt x="1080" y="0"/>
                  </a:moveTo>
                  <a:cubicBezTo>
                    <a:pt x="0" y="0"/>
                    <a:pt x="2888" y="2371"/>
                    <a:pt x="2888" y="2371"/>
                  </a:cubicBezTo>
                  <a:cubicBezTo>
                    <a:pt x="2888" y="2371"/>
                    <a:pt x="4833" y="6596"/>
                    <a:pt x="7660" y="8419"/>
                  </a:cubicBezTo>
                  <a:cubicBezTo>
                    <a:pt x="8165" y="8750"/>
                    <a:pt x="8707" y="8902"/>
                    <a:pt x="9207" y="8902"/>
                  </a:cubicBezTo>
                  <a:cubicBezTo>
                    <a:pt x="11510" y="8902"/>
                    <a:pt x="12921" y="5685"/>
                    <a:pt x="5654" y="1915"/>
                  </a:cubicBezTo>
                  <a:cubicBezTo>
                    <a:pt x="2881" y="490"/>
                    <a:pt x="1570" y="0"/>
                    <a:pt x="1080"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2" name="Google Shape;1382;p44"/>
            <p:cNvSpPr/>
            <p:nvPr/>
          </p:nvSpPr>
          <p:spPr>
            <a:xfrm flipH="1">
              <a:off x="7548875" y="4088500"/>
              <a:ext cx="112450" cy="216350"/>
            </a:xfrm>
            <a:custGeom>
              <a:avLst/>
              <a:gdLst/>
              <a:ahLst/>
              <a:cxnLst/>
              <a:rect l="l" t="t" r="r" b="b"/>
              <a:pathLst>
                <a:path w="4498" h="8654" extrusionOk="0">
                  <a:moveTo>
                    <a:pt x="2351" y="1"/>
                  </a:moveTo>
                  <a:cubicBezTo>
                    <a:pt x="1351" y="1"/>
                    <a:pt x="1" y="2409"/>
                    <a:pt x="668" y="6225"/>
                  </a:cubicBezTo>
                  <a:cubicBezTo>
                    <a:pt x="983" y="7996"/>
                    <a:pt x="1652" y="8654"/>
                    <a:pt x="2342" y="8654"/>
                  </a:cubicBezTo>
                  <a:cubicBezTo>
                    <a:pt x="3381" y="8654"/>
                    <a:pt x="4467" y="7163"/>
                    <a:pt x="4467" y="5738"/>
                  </a:cubicBezTo>
                  <a:cubicBezTo>
                    <a:pt x="4497" y="3337"/>
                    <a:pt x="3130" y="784"/>
                    <a:pt x="3130" y="784"/>
                  </a:cubicBezTo>
                  <a:cubicBezTo>
                    <a:pt x="2959" y="251"/>
                    <a:pt x="2673" y="1"/>
                    <a:pt x="2351"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3" name="Google Shape;1383;p44"/>
            <p:cNvSpPr/>
            <p:nvPr/>
          </p:nvSpPr>
          <p:spPr>
            <a:xfrm flipH="1">
              <a:off x="7614225" y="4039225"/>
              <a:ext cx="308550" cy="95875"/>
            </a:xfrm>
            <a:custGeom>
              <a:avLst/>
              <a:gdLst/>
              <a:ahLst/>
              <a:cxnLst/>
              <a:rect l="l" t="t" r="r" b="b"/>
              <a:pathLst>
                <a:path w="12342" h="3835" extrusionOk="0">
                  <a:moveTo>
                    <a:pt x="5699" y="1"/>
                  </a:moveTo>
                  <a:cubicBezTo>
                    <a:pt x="5493" y="1"/>
                    <a:pt x="5285" y="6"/>
                    <a:pt x="5077" y="19"/>
                  </a:cubicBezTo>
                  <a:cubicBezTo>
                    <a:pt x="1672" y="232"/>
                    <a:pt x="1" y="1266"/>
                    <a:pt x="1" y="2542"/>
                  </a:cubicBezTo>
                  <a:cubicBezTo>
                    <a:pt x="1" y="3317"/>
                    <a:pt x="1292" y="3834"/>
                    <a:pt x="2792" y="3834"/>
                  </a:cubicBezTo>
                  <a:cubicBezTo>
                    <a:pt x="3351" y="3834"/>
                    <a:pt x="3939" y="3763"/>
                    <a:pt x="4499" y="3606"/>
                  </a:cubicBezTo>
                  <a:cubicBezTo>
                    <a:pt x="6566" y="3029"/>
                    <a:pt x="8724" y="1874"/>
                    <a:pt x="10548" y="1782"/>
                  </a:cubicBezTo>
                  <a:cubicBezTo>
                    <a:pt x="12341" y="1661"/>
                    <a:pt x="9910" y="688"/>
                    <a:pt x="9910" y="688"/>
                  </a:cubicBezTo>
                  <a:cubicBezTo>
                    <a:pt x="9910" y="688"/>
                    <a:pt x="7924" y="1"/>
                    <a:pt x="5699"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4" name="Google Shape;1384;p44"/>
            <p:cNvSpPr/>
            <p:nvPr/>
          </p:nvSpPr>
          <p:spPr>
            <a:xfrm flipH="1">
              <a:off x="7611000" y="4075500"/>
              <a:ext cx="255550" cy="202850"/>
            </a:xfrm>
            <a:custGeom>
              <a:avLst/>
              <a:gdLst/>
              <a:ahLst/>
              <a:cxnLst/>
              <a:rect l="l" t="t" r="r" b="b"/>
              <a:pathLst>
                <a:path w="10222" h="8114" extrusionOk="0">
                  <a:moveTo>
                    <a:pt x="9524" y="1"/>
                  </a:moveTo>
                  <a:cubicBezTo>
                    <a:pt x="9266" y="1"/>
                    <a:pt x="8756" y="130"/>
                    <a:pt x="7843" y="483"/>
                  </a:cubicBezTo>
                  <a:cubicBezTo>
                    <a:pt x="4500" y="1760"/>
                    <a:pt x="1" y="4344"/>
                    <a:pt x="487" y="6714"/>
                  </a:cubicBezTo>
                  <a:cubicBezTo>
                    <a:pt x="676" y="7694"/>
                    <a:pt x="1347" y="8113"/>
                    <a:pt x="2212" y="8113"/>
                  </a:cubicBezTo>
                  <a:cubicBezTo>
                    <a:pt x="3439" y="8113"/>
                    <a:pt x="5055" y="7269"/>
                    <a:pt x="6232" y="5985"/>
                  </a:cubicBezTo>
                  <a:cubicBezTo>
                    <a:pt x="8238" y="3796"/>
                    <a:pt x="9089" y="939"/>
                    <a:pt x="9089" y="939"/>
                  </a:cubicBezTo>
                  <a:cubicBezTo>
                    <a:pt x="9089" y="939"/>
                    <a:pt x="10222" y="1"/>
                    <a:pt x="9524"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5" name="Google Shape;1385;p44"/>
            <p:cNvSpPr/>
            <p:nvPr/>
          </p:nvSpPr>
          <p:spPr>
            <a:xfrm flipH="1">
              <a:off x="7464525" y="4026675"/>
              <a:ext cx="228000" cy="97900"/>
            </a:xfrm>
            <a:custGeom>
              <a:avLst/>
              <a:gdLst/>
              <a:ahLst/>
              <a:cxnLst/>
              <a:rect l="l" t="t" r="r" b="b"/>
              <a:pathLst>
                <a:path w="9120" h="3916" extrusionOk="0">
                  <a:moveTo>
                    <a:pt x="3435" y="1"/>
                  </a:moveTo>
                  <a:cubicBezTo>
                    <a:pt x="1616" y="1"/>
                    <a:pt x="245" y="538"/>
                    <a:pt x="122" y="1372"/>
                  </a:cubicBezTo>
                  <a:cubicBezTo>
                    <a:pt x="1" y="2406"/>
                    <a:pt x="1855" y="3500"/>
                    <a:pt x="4317" y="3834"/>
                  </a:cubicBezTo>
                  <a:cubicBezTo>
                    <a:pt x="4755" y="3889"/>
                    <a:pt x="5183" y="3915"/>
                    <a:pt x="5590" y="3915"/>
                  </a:cubicBezTo>
                  <a:cubicBezTo>
                    <a:pt x="7440" y="3915"/>
                    <a:pt x="8868" y="3375"/>
                    <a:pt x="8967" y="2527"/>
                  </a:cubicBezTo>
                  <a:cubicBezTo>
                    <a:pt x="9119" y="1524"/>
                    <a:pt x="7235" y="400"/>
                    <a:pt x="4803" y="96"/>
                  </a:cubicBezTo>
                  <a:cubicBezTo>
                    <a:pt x="4329" y="31"/>
                    <a:pt x="3869" y="1"/>
                    <a:pt x="3435" y="1"/>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6" name="Google Shape;1386;p44"/>
            <p:cNvSpPr/>
            <p:nvPr/>
          </p:nvSpPr>
          <p:spPr>
            <a:xfrm flipH="1">
              <a:off x="7218325" y="3269175"/>
              <a:ext cx="142125" cy="138325"/>
            </a:xfrm>
            <a:custGeom>
              <a:avLst/>
              <a:gdLst/>
              <a:ahLst/>
              <a:cxnLst/>
              <a:rect l="l" t="t" r="r" b="b"/>
              <a:pathLst>
                <a:path w="5685" h="5533" extrusionOk="0">
                  <a:moveTo>
                    <a:pt x="5685" y="0"/>
                  </a:moveTo>
                  <a:lnTo>
                    <a:pt x="5441" y="274"/>
                  </a:lnTo>
                  <a:cubicBezTo>
                    <a:pt x="3314" y="2158"/>
                    <a:pt x="1" y="3921"/>
                    <a:pt x="1" y="3921"/>
                  </a:cubicBezTo>
                  <a:lnTo>
                    <a:pt x="639" y="5532"/>
                  </a:lnTo>
                  <a:cubicBezTo>
                    <a:pt x="639" y="5532"/>
                    <a:pt x="4499" y="4043"/>
                    <a:pt x="5685" y="0"/>
                  </a:cubicBezTo>
                  <a:close/>
                </a:path>
              </a:pathLst>
            </a:custGeom>
            <a:solidFill>
              <a:srgbClr val="B45B5B">
                <a:alpha val="1548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7" name="Google Shape;1387;p44"/>
            <p:cNvSpPr/>
            <p:nvPr/>
          </p:nvSpPr>
          <p:spPr>
            <a:xfrm flipH="1">
              <a:off x="7300400" y="2383900"/>
              <a:ext cx="204425" cy="398975"/>
            </a:xfrm>
            <a:custGeom>
              <a:avLst/>
              <a:gdLst/>
              <a:ahLst/>
              <a:cxnLst/>
              <a:rect l="l" t="t" r="r" b="b"/>
              <a:pathLst>
                <a:path w="8177" h="15959" extrusionOk="0">
                  <a:moveTo>
                    <a:pt x="821" y="0"/>
                  </a:moveTo>
                  <a:lnTo>
                    <a:pt x="730" y="456"/>
                  </a:lnTo>
                  <a:cubicBezTo>
                    <a:pt x="730" y="456"/>
                    <a:pt x="426" y="2402"/>
                    <a:pt x="304" y="3131"/>
                  </a:cubicBezTo>
                  <a:cubicBezTo>
                    <a:pt x="213" y="3861"/>
                    <a:pt x="0" y="6718"/>
                    <a:pt x="0" y="6718"/>
                  </a:cubicBezTo>
                  <a:cubicBezTo>
                    <a:pt x="2827" y="13314"/>
                    <a:pt x="6505" y="15381"/>
                    <a:pt x="7964" y="15958"/>
                  </a:cubicBezTo>
                  <a:lnTo>
                    <a:pt x="8177" y="13466"/>
                  </a:lnTo>
                  <a:cubicBezTo>
                    <a:pt x="1490" y="7235"/>
                    <a:pt x="821" y="0"/>
                    <a:pt x="821" y="0"/>
                  </a:cubicBezTo>
                  <a:close/>
                </a:path>
              </a:pathLst>
            </a:custGeom>
            <a:solidFill>
              <a:srgbClr val="B45B5B">
                <a:alpha val="3333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3C890-1E43-6509-5ED3-F3629B8D4E2F}"/>
              </a:ext>
            </a:extLst>
          </p:cNvPr>
          <p:cNvSpPr>
            <a:spLocks noGrp="1"/>
          </p:cNvSpPr>
          <p:nvPr>
            <p:ph type="title"/>
          </p:nvPr>
        </p:nvSpPr>
        <p:spPr/>
        <p:txBody>
          <a:bodyPr/>
          <a:lstStyle/>
          <a:p>
            <a:r>
              <a:rPr lang="en-US" dirty="0"/>
              <a:t>Types of Attachment Styles</a:t>
            </a:r>
          </a:p>
        </p:txBody>
      </p:sp>
      <p:grpSp>
        <p:nvGrpSpPr>
          <p:cNvPr id="5" name="Google Shape;337;p27">
            <a:extLst>
              <a:ext uri="{FF2B5EF4-FFF2-40B4-BE49-F238E27FC236}">
                <a16:creationId xmlns:a16="http://schemas.microsoft.com/office/drawing/2014/main" id="{EC68EF73-44B6-096D-D590-2080FA1D3A41}"/>
              </a:ext>
            </a:extLst>
          </p:cNvPr>
          <p:cNvGrpSpPr>
            <a:grpSpLocks/>
          </p:cNvGrpSpPr>
          <p:nvPr/>
        </p:nvGrpSpPr>
        <p:grpSpPr bwMode="auto">
          <a:xfrm>
            <a:off x="719988" y="2659576"/>
            <a:ext cx="1531938" cy="2129658"/>
            <a:chOff x="765250" y="2571750"/>
            <a:chExt cx="1532700" cy="1920300"/>
          </a:xfrm>
        </p:grpSpPr>
        <p:sp>
          <p:nvSpPr>
            <p:cNvPr id="7" name="Google Shape;338;p27">
              <a:extLst>
                <a:ext uri="{FF2B5EF4-FFF2-40B4-BE49-F238E27FC236}">
                  <a16:creationId xmlns:a16="http://schemas.microsoft.com/office/drawing/2014/main" id="{53DEA818-B47B-B93E-F45C-4CE88CB2D206}"/>
                </a:ext>
              </a:extLst>
            </p:cNvPr>
            <p:cNvSpPr/>
            <p:nvPr/>
          </p:nvSpPr>
          <p:spPr>
            <a:xfrm>
              <a:off x="765250" y="2571058"/>
              <a:ext cx="1532700" cy="1920992"/>
            </a:xfrm>
            <a:prstGeom prst="roundRect">
              <a:avLst>
                <a:gd name="adj" fmla="val 7234"/>
              </a:avLst>
            </a:prstGeom>
            <a:noFill/>
            <a:ln w="19050" cap="flat" cmpd="sng">
              <a:solidFill>
                <a:schemeClr val="accent1"/>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8" name="Google Shape;339;p27">
              <a:extLst>
                <a:ext uri="{FF2B5EF4-FFF2-40B4-BE49-F238E27FC236}">
                  <a16:creationId xmlns:a16="http://schemas.microsoft.com/office/drawing/2014/main" id="{4423A658-88BB-25B0-C125-4252704AE041}"/>
                </a:ext>
              </a:extLst>
            </p:cNvPr>
            <p:cNvSpPr/>
            <p:nvPr/>
          </p:nvSpPr>
          <p:spPr>
            <a:xfrm>
              <a:off x="765250" y="2571058"/>
              <a:ext cx="1532700" cy="493847"/>
            </a:xfrm>
            <a:prstGeom prst="round2SameRect">
              <a:avLst>
                <a:gd name="adj1" fmla="val 23741"/>
                <a:gd name="adj2" fmla="val 0"/>
              </a:avLst>
            </a:prstGeom>
            <a:noFill/>
            <a:ln w="19050" cap="flat" cmpd="sng">
              <a:solidFill>
                <a:schemeClr val="accent3"/>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grpSp>
      <p:grpSp>
        <p:nvGrpSpPr>
          <p:cNvPr id="10" name="Google Shape;342;p27">
            <a:extLst>
              <a:ext uri="{FF2B5EF4-FFF2-40B4-BE49-F238E27FC236}">
                <a16:creationId xmlns:a16="http://schemas.microsoft.com/office/drawing/2014/main" id="{A8D1C223-AF34-5576-030B-25DE42D0C5B7}"/>
              </a:ext>
            </a:extLst>
          </p:cNvPr>
          <p:cNvGrpSpPr>
            <a:grpSpLocks/>
          </p:cNvGrpSpPr>
          <p:nvPr/>
        </p:nvGrpSpPr>
        <p:grpSpPr bwMode="auto">
          <a:xfrm>
            <a:off x="2745639" y="2659576"/>
            <a:ext cx="1533525" cy="2129658"/>
            <a:chOff x="765250" y="2571750"/>
            <a:chExt cx="1532700" cy="1920300"/>
          </a:xfrm>
        </p:grpSpPr>
        <p:sp>
          <p:nvSpPr>
            <p:cNvPr id="12" name="Google Shape;343;p27">
              <a:extLst>
                <a:ext uri="{FF2B5EF4-FFF2-40B4-BE49-F238E27FC236}">
                  <a16:creationId xmlns:a16="http://schemas.microsoft.com/office/drawing/2014/main" id="{E12FB111-5E96-037D-BF5B-47CCFD3AACAC}"/>
                </a:ext>
              </a:extLst>
            </p:cNvPr>
            <p:cNvSpPr/>
            <p:nvPr/>
          </p:nvSpPr>
          <p:spPr>
            <a:xfrm>
              <a:off x="765250" y="2571058"/>
              <a:ext cx="1532700" cy="1920992"/>
            </a:xfrm>
            <a:prstGeom prst="roundRect">
              <a:avLst>
                <a:gd name="adj" fmla="val 7234"/>
              </a:avLst>
            </a:prstGeom>
            <a:noFill/>
            <a:ln w="19050" cap="flat" cmpd="sng">
              <a:solidFill>
                <a:schemeClr val="accent1"/>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13" name="Google Shape;344;p27">
              <a:extLst>
                <a:ext uri="{FF2B5EF4-FFF2-40B4-BE49-F238E27FC236}">
                  <a16:creationId xmlns:a16="http://schemas.microsoft.com/office/drawing/2014/main" id="{1DD78A0A-08DC-3F5F-7688-A5F53104DAD3}"/>
                </a:ext>
              </a:extLst>
            </p:cNvPr>
            <p:cNvSpPr/>
            <p:nvPr/>
          </p:nvSpPr>
          <p:spPr>
            <a:xfrm>
              <a:off x="765250" y="2571058"/>
              <a:ext cx="1532700" cy="493847"/>
            </a:xfrm>
            <a:prstGeom prst="round2SameRect">
              <a:avLst>
                <a:gd name="adj1" fmla="val 23741"/>
                <a:gd name="adj2" fmla="val 0"/>
              </a:avLst>
            </a:prstGeom>
            <a:noFill/>
            <a:ln w="19050" cap="flat" cmpd="sng">
              <a:solidFill>
                <a:schemeClr val="accent3"/>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grpSp>
      <p:grpSp>
        <p:nvGrpSpPr>
          <p:cNvPr id="15" name="Google Shape;347;p27">
            <a:extLst>
              <a:ext uri="{FF2B5EF4-FFF2-40B4-BE49-F238E27FC236}">
                <a16:creationId xmlns:a16="http://schemas.microsoft.com/office/drawing/2014/main" id="{3BBBC5AF-8C05-BD94-BAA9-DDBA1A44017B}"/>
              </a:ext>
            </a:extLst>
          </p:cNvPr>
          <p:cNvGrpSpPr>
            <a:grpSpLocks/>
          </p:cNvGrpSpPr>
          <p:nvPr/>
        </p:nvGrpSpPr>
        <p:grpSpPr bwMode="auto">
          <a:xfrm>
            <a:off x="4772877" y="2659576"/>
            <a:ext cx="1533525" cy="2129658"/>
            <a:chOff x="765250" y="2571750"/>
            <a:chExt cx="1532700" cy="1920300"/>
          </a:xfrm>
        </p:grpSpPr>
        <p:sp>
          <p:nvSpPr>
            <p:cNvPr id="17" name="Google Shape;348;p27">
              <a:extLst>
                <a:ext uri="{FF2B5EF4-FFF2-40B4-BE49-F238E27FC236}">
                  <a16:creationId xmlns:a16="http://schemas.microsoft.com/office/drawing/2014/main" id="{8E12F04D-CAC5-0F93-9F42-5D6E6A12EADA}"/>
                </a:ext>
              </a:extLst>
            </p:cNvPr>
            <p:cNvSpPr/>
            <p:nvPr/>
          </p:nvSpPr>
          <p:spPr>
            <a:xfrm>
              <a:off x="765250" y="2571058"/>
              <a:ext cx="1532700" cy="1920992"/>
            </a:xfrm>
            <a:prstGeom prst="roundRect">
              <a:avLst>
                <a:gd name="adj" fmla="val 7234"/>
              </a:avLst>
            </a:prstGeom>
            <a:noFill/>
            <a:ln w="19050" cap="flat" cmpd="sng">
              <a:solidFill>
                <a:schemeClr val="accent1"/>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18" name="Google Shape;349;p27">
              <a:extLst>
                <a:ext uri="{FF2B5EF4-FFF2-40B4-BE49-F238E27FC236}">
                  <a16:creationId xmlns:a16="http://schemas.microsoft.com/office/drawing/2014/main" id="{68717806-17A4-3B87-751F-9750D8002269}"/>
                </a:ext>
              </a:extLst>
            </p:cNvPr>
            <p:cNvSpPr/>
            <p:nvPr/>
          </p:nvSpPr>
          <p:spPr>
            <a:xfrm>
              <a:off x="765250" y="2571058"/>
              <a:ext cx="1532700" cy="493847"/>
            </a:xfrm>
            <a:prstGeom prst="round2SameRect">
              <a:avLst>
                <a:gd name="adj1" fmla="val 23741"/>
                <a:gd name="adj2" fmla="val 0"/>
              </a:avLst>
            </a:prstGeom>
            <a:noFill/>
            <a:ln w="19050" cap="flat" cmpd="sng">
              <a:solidFill>
                <a:schemeClr val="accent3"/>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grpSp>
      <p:grpSp>
        <p:nvGrpSpPr>
          <p:cNvPr id="20" name="Google Shape;352;p27">
            <a:extLst>
              <a:ext uri="{FF2B5EF4-FFF2-40B4-BE49-F238E27FC236}">
                <a16:creationId xmlns:a16="http://schemas.microsoft.com/office/drawing/2014/main" id="{517F82B1-2287-5D86-BE2B-3ACCE31A52F4}"/>
              </a:ext>
            </a:extLst>
          </p:cNvPr>
          <p:cNvGrpSpPr>
            <a:grpSpLocks/>
          </p:cNvGrpSpPr>
          <p:nvPr/>
        </p:nvGrpSpPr>
        <p:grpSpPr bwMode="auto">
          <a:xfrm>
            <a:off x="6800113" y="2661160"/>
            <a:ext cx="1531938" cy="2129662"/>
            <a:chOff x="765250" y="2571750"/>
            <a:chExt cx="1532700" cy="1920300"/>
          </a:xfrm>
        </p:grpSpPr>
        <p:sp>
          <p:nvSpPr>
            <p:cNvPr id="22" name="Google Shape;353;p27">
              <a:extLst>
                <a:ext uri="{FF2B5EF4-FFF2-40B4-BE49-F238E27FC236}">
                  <a16:creationId xmlns:a16="http://schemas.microsoft.com/office/drawing/2014/main" id="{6734666C-544F-749B-FAD0-EC3CCA82BD6E}"/>
                </a:ext>
              </a:extLst>
            </p:cNvPr>
            <p:cNvSpPr/>
            <p:nvPr/>
          </p:nvSpPr>
          <p:spPr>
            <a:xfrm>
              <a:off x="765250" y="2571062"/>
              <a:ext cx="1532700" cy="1920988"/>
            </a:xfrm>
            <a:prstGeom prst="roundRect">
              <a:avLst>
                <a:gd name="adj" fmla="val 7234"/>
              </a:avLst>
            </a:prstGeom>
            <a:noFill/>
            <a:ln w="19050" cap="flat" cmpd="sng">
              <a:solidFill>
                <a:schemeClr val="accent1"/>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sp>
          <p:nvSpPr>
            <p:cNvPr id="23" name="Google Shape;354;p27">
              <a:extLst>
                <a:ext uri="{FF2B5EF4-FFF2-40B4-BE49-F238E27FC236}">
                  <a16:creationId xmlns:a16="http://schemas.microsoft.com/office/drawing/2014/main" id="{618EBEEE-0C37-0641-49BD-D4B829F8D847}"/>
                </a:ext>
              </a:extLst>
            </p:cNvPr>
            <p:cNvSpPr/>
            <p:nvPr/>
          </p:nvSpPr>
          <p:spPr>
            <a:xfrm>
              <a:off x="765250" y="2571062"/>
              <a:ext cx="1532700" cy="493845"/>
            </a:xfrm>
            <a:prstGeom prst="round2SameRect">
              <a:avLst>
                <a:gd name="adj1" fmla="val 23741"/>
                <a:gd name="adj2" fmla="val 0"/>
              </a:avLst>
            </a:prstGeom>
            <a:noFill/>
            <a:ln w="19050" cap="flat" cmpd="sng">
              <a:solidFill>
                <a:schemeClr val="accent3"/>
              </a:solidFill>
              <a:prstDash val="solid"/>
              <a:round/>
              <a:headEnd type="none" w="sm" len="sm"/>
              <a:tailEnd type="none" w="sm" len="sm"/>
            </a:ln>
          </p:spPr>
          <p:txBody>
            <a:bodyPr spcFirstLastPara="1" lIns="91425" tIns="91425" rIns="91425" bIns="91425" anchor="ctr"/>
            <a:lstStyle/>
            <a:p>
              <a:pPr eaLnBrk="1" fontAlgn="auto" hangingPunct="1">
                <a:spcBef>
                  <a:spcPts val="0"/>
                </a:spcBef>
                <a:spcAft>
                  <a:spcPts val="0"/>
                </a:spcAft>
                <a:buClr>
                  <a:srgbClr val="000000"/>
                </a:buClr>
                <a:defRPr/>
              </a:pPr>
              <a:endParaRPr sz="1400" kern="0">
                <a:solidFill>
                  <a:srgbClr val="000000"/>
                </a:solidFill>
                <a:latin typeface="Arial"/>
                <a:cs typeface="Arial"/>
                <a:sym typeface="Arial"/>
              </a:endParaRPr>
            </a:p>
          </p:txBody>
        </p:sp>
      </p:grpSp>
      <p:grpSp>
        <p:nvGrpSpPr>
          <p:cNvPr id="24" name="Google Shape;357;p27">
            <a:extLst>
              <a:ext uri="{FF2B5EF4-FFF2-40B4-BE49-F238E27FC236}">
                <a16:creationId xmlns:a16="http://schemas.microsoft.com/office/drawing/2014/main" id="{740FB588-F150-209C-0472-7B22F86F0B92}"/>
              </a:ext>
            </a:extLst>
          </p:cNvPr>
          <p:cNvGrpSpPr>
            <a:grpSpLocks/>
          </p:cNvGrpSpPr>
          <p:nvPr/>
        </p:nvGrpSpPr>
        <p:grpSpPr bwMode="auto">
          <a:xfrm>
            <a:off x="729514" y="2784222"/>
            <a:ext cx="1533525" cy="2006600"/>
            <a:chOff x="968287" y="2968036"/>
            <a:chExt cx="1451520" cy="2005796"/>
          </a:xfrm>
        </p:grpSpPr>
        <p:sp>
          <p:nvSpPr>
            <p:cNvPr id="25" name="Google Shape;358;p27">
              <a:extLst>
                <a:ext uri="{FF2B5EF4-FFF2-40B4-BE49-F238E27FC236}">
                  <a16:creationId xmlns:a16="http://schemas.microsoft.com/office/drawing/2014/main" id="{F258C2EA-97E6-23A3-989E-73CB9033EB98}"/>
                </a:ext>
              </a:extLst>
            </p:cNvPr>
            <p:cNvSpPr txBox="1"/>
            <p:nvPr/>
          </p:nvSpPr>
          <p:spPr>
            <a:xfrm>
              <a:off x="968287" y="2968036"/>
              <a:ext cx="1451520" cy="395129"/>
            </a:xfrm>
            <a:prstGeom prst="rect">
              <a:avLst/>
            </a:prstGeom>
            <a:noFill/>
            <a:ln>
              <a:noFill/>
            </a:ln>
          </p:spPr>
          <p:txBody>
            <a:bodyPr spcFirstLastPara="1" lIns="91425" tIns="91425" rIns="91425" bIns="91425" anchor="b"/>
            <a:lstStyle/>
            <a:p>
              <a:pPr algn="ctr" eaLnBrk="1" fontAlgn="auto" hangingPunct="1">
                <a:spcBef>
                  <a:spcPts val="0"/>
                </a:spcBef>
                <a:spcAft>
                  <a:spcPts val="0"/>
                </a:spcAft>
                <a:buClr>
                  <a:srgbClr val="000000"/>
                </a:buClr>
                <a:defRPr/>
              </a:pPr>
              <a:r>
                <a:rPr lang="en" kern="0">
                  <a:solidFill>
                    <a:srgbClr val="592A37"/>
                  </a:solidFill>
                  <a:latin typeface="Galada"/>
                  <a:ea typeface="Galada"/>
                  <a:cs typeface="Galada"/>
                  <a:sym typeface="Galada"/>
                </a:rPr>
                <a:t>Secure</a:t>
              </a:r>
              <a:endParaRPr kern="0">
                <a:solidFill>
                  <a:srgbClr val="592A37"/>
                </a:solidFill>
                <a:latin typeface="Galada"/>
                <a:ea typeface="Galada"/>
                <a:cs typeface="Galada"/>
                <a:sym typeface="Galada"/>
              </a:endParaRPr>
            </a:p>
          </p:txBody>
        </p:sp>
        <p:sp>
          <p:nvSpPr>
            <p:cNvPr id="26" name="Google Shape;359;p27">
              <a:extLst>
                <a:ext uri="{FF2B5EF4-FFF2-40B4-BE49-F238E27FC236}">
                  <a16:creationId xmlns:a16="http://schemas.microsoft.com/office/drawing/2014/main" id="{F6D4A77B-4A0E-3C8D-FC93-5F2759468656}"/>
                </a:ext>
              </a:extLst>
            </p:cNvPr>
            <p:cNvSpPr txBox="1"/>
            <p:nvPr/>
          </p:nvSpPr>
          <p:spPr>
            <a:xfrm>
              <a:off x="968407" y="3362532"/>
              <a:ext cx="1451400" cy="1611300"/>
            </a:xfrm>
            <a:prstGeom prst="rect">
              <a:avLst/>
            </a:prstGeom>
            <a:noFill/>
            <a:ln>
              <a:noFill/>
            </a:ln>
          </p:spPr>
          <p:txBody>
            <a:bodyPr spcFirstLastPara="1" lIns="91425" tIns="91425" rIns="91425" bIns="91425"/>
            <a:lstStyle/>
            <a:p>
              <a:pPr algn="ctr" eaLnBrk="1" fontAlgn="auto" hangingPunct="1">
                <a:spcBef>
                  <a:spcPts val="0"/>
                </a:spcBef>
                <a:spcAft>
                  <a:spcPts val="0"/>
                </a:spcAft>
                <a:buClr>
                  <a:srgbClr val="000000"/>
                </a:buClr>
                <a:defRPr/>
              </a:pPr>
              <a:r>
                <a:rPr lang="en" sz="1400" kern="0" dirty="0">
                  <a:solidFill>
                    <a:srgbClr val="592A37"/>
                  </a:solidFill>
                  <a:latin typeface="Hind"/>
                  <a:ea typeface="Hind"/>
                  <a:cs typeface="Hind"/>
                  <a:sym typeface="Hind"/>
                </a:rPr>
                <a:t>Feel safe and confident in their caregivers presence. Seek caregivers for comfort.</a:t>
              </a:r>
              <a:endParaRPr sz="1400" kern="0" dirty="0">
                <a:solidFill>
                  <a:srgbClr val="592A37"/>
                </a:solidFill>
                <a:highlight>
                  <a:srgbClr val="FFFF00"/>
                </a:highlight>
                <a:latin typeface="Hind"/>
                <a:ea typeface="Hind"/>
                <a:cs typeface="Hind"/>
                <a:sym typeface="Hind"/>
              </a:endParaRPr>
            </a:p>
          </p:txBody>
        </p:sp>
      </p:grpSp>
      <p:grpSp>
        <p:nvGrpSpPr>
          <p:cNvPr id="27" name="Google Shape;360;p27">
            <a:extLst>
              <a:ext uri="{FF2B5EF4-FFF2-40B4-BE49-F238E27FC236}">
                <a16:creationId xmlns:a16="http://schemas.microsoft.com/office/drawing/2014/main" id="{F457FEA7-FEE2-B0C3-436F-31C90502E083}"/>
              </a:ext>
            </a:extLst>
          </p:cNvPr>
          <p:cNvGrpSpPr>
            <a:grpSpLocks/>
          </p:cNvGrpSpPr>
          <p:nvPr/>
        </p:nvGrpSpPr>
        <p:grpSpPr bwMode="auto">
          <a:xfrm>
            <a:off x="2745639" y="2784222"/>
            <a:ext cx="1533525" cy="2005012"/>
            <a:chOff x="888639" y="2968036"/>
            <a:chExt cx="1647600" cy="2005504"/>
          </a:xfrm>
        </p:grpSpPr>
        <p:sp>
          <p:nvSpPr>
            <p:cNvPr id="28" name="Google Shape;361;p27">
              <a:extLst>
                <a:ext uri="{FF2B5EF4-FFF2-40B4-BE49-F238E27FC236}">
                  <a16:creationId xmlns:a16="http://schemas.microsoft.com/office/drawing/2014/main" id="{D64A4086-BF0C-580D-CB6F-BF1F216FA41C}"/>
                </a:ext>
              </a:extLst>
            </p:cNvPr>
            <p:cNvSpPr txBox="1"/>
            <p:nvPr/>
          </p:nvSpPr>
          <p:spPr>
            <a:xfrm>
              <a:off x="987563" y="2968036"/>
              <a:ext cx="1449752" cy="393797"/>
            </a:xfrm>
            <a:prstGeom prst="rect">
              <a:avLst/>
            </a:prstGeom>
            <a:noFill/>
            <a:ln>
              <a:noFill/>
            </a:ln>
          </p:spPr>
          <p:txBody>
            <a:bodyPr spcFirstLastPara="1" lIns="91425" tIns="91425" rIns="91425" bIns="91425" anchor="b"/>
            <a:lstStyle/>
            <a:p>
              <a:pPr algn="ctr" eaLnBrk="1" fontAlgn="auto" hangingPunct="1">
                <a:spcBef>
                  <a:spcPts val="0"/>
                </a:spcBef>
                <a:spcAft>
                  <a:spcPts val="0"/>
                </a:spcAft>
                <a:buClr>
                  <a:srgbClr val="000000"/>
                </a:buClr>
                <a:defRPr/>
              </a:pPr>
              <a:r>
                <a:rPr lang="en" kern="0">
                  <a:solidFill>
                    <a:srgbClr val="592A37"/>
                  </a:solidFill>
                  <a:latin typeface="Galada"/>
                  <a:ea typeface="Galada"/>
                  <a:cs typeface="Galada"/>
                  <a:sym typeface="Galada"/>
                </a:rPr>
                <a:t>Avoidant</a:t>
              </a:r>
              <a:endParaRPr kern="0">
                <a:solidFill>
                  <a:srgbClr val="592A37"/>
                </a:solidFill>
                <a:latin typeface="Galada"/>
                <a:ea typeface="Galada"/>
                <a:cs typeface="Galada"/>
                <a:sym typeface="Galada"/>
              </a:endParaRPr>
            </a:p>
          </p:txBody>
        </p:sp>
        <p:sp>
          <p:nvSpPr>
            <p:cNvPr id="29" name="Google Shape;362;p27">
              <a:extLst>
                <a:ext uri="{FF2B5EF4-FFF2-40B4-BE49-F238E27FC236}">
                  <a16:creationId xmlns:a16="http://schemas.microsoft.com/office/drawing/2014/main" id="{DC7047A0-E75F-4AC6-0FD0-11ED0629E3E9}"/>
                </a:ext>
              </a:extLst>
            </p:cNvPr>
            <p:cNvSpPr txBox="1"/>
            <p:nvPr/>
          </p:nvSpPr>
          <p:spPr>
            <a:xfrm>
              <a:off x="888639" y="3361833"/>
              <a:ext cx="1647600" cy="1611707"/>
            </a:xfrm>
            <a:prstGeom prst="rect">
              <a:avLst/>
            </a:prstGeom>
            <a:noFill/>
            <a:ln>
              <a:noFill/>
            </a:ln>
          </p:spPr>
          <p:txBody>
            <a:bodyPr spcFirstLastPara="1" lIns="91425" tIns="91425" rIns="91425" bIns="91425"/>
            <a:lstStyle/>
            <a:p>
              <a:pPr algn="ctr" eaLnBrk="1" fontAlgn="auto" hangingPunct="1">
                <a:spcBef>
                  <a:spcPts val="0"/>
                </a:spcBef>
                <a:spcAft>
                  <a:spcPts val="0"/>
                </a:spcAft>
                <a:buClr>
                  <a:srgbClr val="000000"/>
                </a:buClr>
                <a:defRPr/>
              </a:pPr>
              <a:r>
                <a:rPr lang="en" sz="1400" kern="0" dirty="0">
                  <a:solidFill>
                    <a:srgbClr val="592A37"/>
                  </a:solidFill>
                  <a:latin typeface="Hind"/>
                  <a:ea typeface="Hind"/>
                  <a:cs typeface="Hind"/>
                  <a:sym typeface="Hind"/>
                </a:rPr>
                <a:t>May seem indifferent to their caregivers presence/ departure. Avoid seeking comfort from caregivers.</a:t>
              </a:r>
              <a:endParaRPr sz="1400" kern="0" dirty="0">
                <a:solidFill>
                  <a:srgbClr val="592A37"/>
                </a:solidFill>
                <a:latin typeface="Hind"/>
                <a:ea typeface="Hind"/>
                <a:cs typeface="Hind"/>
                <a:sym typeface="Hind"/>
              </a:endParaRPr>
            </a:p>
          </p:txBody>
        </p:sp>
      </p:grpSp>
      <p:grpSp>
        <p:nvGrpSpPr>
          <p:cNvPr id="30" name="Google Shape;363;p27">
            <a:extLst>
              <a:ext uri="{FF2B5EF4-FFF2-40B4-BE49-F238E27FC236}">
                <a16:creationId xmlns:a16="http://schemas.microsoft.com/office/drawing/2014/main" id="{935C0E46-66F5-673D-F71C-F46DAC46DB18}"/>
              </a:ext>
            </a:extLst>
          </p:cNvPr>
          <p:cNvGrpSpPr>
            <a:grpSpLocks/>
          </p:cNvGrpSpPr>
          <p:nvPr/>
        </p:nvGrpSpPr>
        <p:grpSpPr bwMode="auto">
          <a:xfrm>
            <a:off x="6820752" y="2784222"/>
            <a:ext cx="1519237" cy="1981200"/>
            <a:chOff x="892169" y="3044240"/>
            <a:chExt cx="1565670" cy="1980275"/>
          </a:xfrm>
        </p:grpSpPr>
        <p:sp>
          <p:nvSpPr>
            <p:cNvPr id="31" name="Google Shape;364;p27">
              <a:extLst>
                <a:ext uri="{FF2B5EF4-FFF2-40B4-BE49-F238E27FC236}">
                  <a16:creationId xmlns:a16="http://schemas.microsoft.com/office/drawing/2014/main" id="{84AC48CC-8D26-B4EE-F3C2-E1D4E5F0F997}"/>
                </a:ext>
              </a:extLst>
            </p:cNvPr>
            <p:cNvSpPr txBox="1"/>
            <p:nvPr/>
          </p:nvSpPr>
          <p:spPr>
            <a:xfrm>
              <a:off x="919981" y="3044240"/>
              <a:ext cx="1537858" cy="395102"/>
            </a:xfrm>
            <a:prstGeom prst="rect">
              <a:avLst/>
            </a:prstGeom>
            <a:noFill/>
            <a:ln>
              <a:noFill/>
            </a:ln>
          </p:spPr>
          <p:txBody>
            <a:bodyPr spcFirstLastPara="1" lIns="91425" tIns="91425" rIns="91425" bIns="91425" anchor="b"/>
            <a:lstStyle/>
            <a:p>
              <a:pPr algn="ctr" eaLnBrk="1" fontAlgn="auto" hangingPunct="1">
                <a:spcBef>
                  <a:spcPts val="0"/>
                </a:spcBef>
                <a:spcAft>
                  <a:spcPts val="0"/>
                </a:spcAft>
                <a:buClr>
                  <a:srgbClr val="000000"/>
                </a:buClr>
                <a:defRPr/>
              </a:pPr>
              <a:r>
                <a:rPr lang="en" kern="0">
                  <a:solidFill>
                    <a:srgbClr val="592A37"/>
                  </a:solidFill>
                  <a:latin typeface="Galada"/>
                  <a:ea typeface="Galada"/>
                  <a:cs typeface="Galada"/>
                  <a:sym typeface="Galada"/>
                </a:rPr>
                <a:t>Disorganized</a:t>
              </a:r>
              <a:endParaRPr kern="0">
                <a:solidFill>
                  <a:srgbClr val="592A37"/>
                </a:solidFill>
                <a:latin typeface="Galada"/>
                <a:ea typeface="Galada"/>
                <a:cs typeface="Galada"/>
                <a:sym typeface="Galada"/>
              </a:endParaRPr>
            </a:p>
          </p:txBody>
        </p:sp>
        <p:sp>
          <p:nvSpPr>
            <p:cNvPr id="32" name="Google Shape;365;p27">
              <a:extLst>
                <a:ext uri="{FF2B5EF4-FFF2-40B4-BE49-F238E27FC236}">
                  <a16:creationId xmlns:a16="http://schemas.microsoft.com/office/drawing/2014/main" id="{8F9C42F6-AD11-8D44-5894-E7645EA0A6C3}"/>
                </a:ext>
              </a:extLst>
            </p:cNvPr>
            <p:cNvSpPr txBox="1"/>
            <p:nvPr/>
          </p:nvSpPr>
          <p:spPr>
            <a:xfrm>
              <a:off x="892169" y="3498053"/>
              <a:ext cx="1537858" cy="1526462"/>
            </a:xfrm>
            <a:prstGeom prst="rect">
              <a:avLst/>
            </a:prstGeom>
            <a:noFill/>
            <a:ln>
              <a:noFill/>
            </a:ln>
          </p:spPr>
          <p:txBody>
            <a:bodyPr spcFirstLastPara="1" lIns="91425" tIns="91425" rIns="91425" bIns="91425"/>
            <a:lstStyle/>
            <a:p>
              <a:pPr algn="ctr" eaLnBrk="1" fontAlgn="auto" hangingPunct="1">
                <a:spcBef>
                  <a:spcPts val="0"/>
                </a:spcBef>
                <a:spcAft>
                  <a:spcPts val="0"/>
                </a:spcAft>
                <a:buClr>
                  <a:srgbClr val="000000"/>
                </a:buClr>
                <a:defRPr/>
              </a:pPr>
              <a:r>
                <a:rPr lang="en" sz="1400" kern="0" dirty="0" err="1">
                  <a:solidFill>
                    <a:srgbClr val="592A37"/>
                  </a:solidFill>
                  <a:latin typeface="Hind"/>
                  <a:ea typeface="Hind"/>
                  <a:cs typeface="Hind"/>
                  <a:sym typeface="Hind"/>
                </a:rPr>
                <a:t>Inconsi</a:t>
              </a:r>
              <a:r>
                <a:rPr lang="en-US" sz="1400" kern="0" dirty="0">
                  <a:solidFill>
                    <a:srgbClr val="592A37"/>
                  </a:solidFill>
                  <a:latin typeface="Hind"/>
                  <a:ea typeface="Hind"/>
                  <a:cs typeface="Hind"/>
                  <a:sym typeface="Hind"/>
                </a:rPr>
                <a:t>s</a:t>
              </a:r>
              <a:r>
                <a:rPr lang="en" sz="1400" kern="0" dirty="0">
                  <a:solidFill>
                    <a:srgbClr val="592A37"/>
                  </a:solidFill>
                  <a:latin typeface="Hind"/>
                  <a:ea typeface="Hind"/>
                  <a:cs typeface="Hind"/>
                  <a:sym typeface="Hind"/>
                </a:rPr>
                <a:t>tent behavior, alternating between seeking comfort or avoiding caregivers</a:t>
              </a:r>
              <a:endParaRPr sz="1400" kern="0" dirty="0">
                <a:solidFill>
                  <a:srgbClr val="592A37"/>
                </a:solidFill>
                <a:latin typeface="Hind"/>
                <a:ea typeface="Hind"/>
                <a:cs typeface="Hind"/>
                <a:sym typeface="Hind"/>
              </a:endParaRPr>
            </a:p>
          </p:txBody>
        </p:sp>
      </p:grpSp>
      <p:grpSp>
        <p:nvGrpSpPr>
          <p:cNvPr id="33" name="Google Shape;366;p27">
            <a:extLst>
              <a:ext uri="{FF2B5EF4-FFF2-40B4-BE49-F238E27FC236}">
                <a16:creationId xmlns:a16="http://schemas.microsoft.com/office/drawing/2014/main" id="{5F307A84-B3A0-9B22-7B14-4880553E351D}"/>
              </a:ext>
            </a:extLst>
          </p:cNvPr>
          <p:cNvGrpSpPr>
            <a:grpSpLocks/>
          </p:cNvGrpSpPr>
          <p:nvPr/>
        </p:nvGrpSpPr>
        <p:grpSpPr bwMode="auto">
          <a:xfrm>
            <a:off x="4783988" y="2784222"/>
            <a:ext cx="1531938" cy="2005012"/>
            <a:chOff x="881406" y="2968036"/>
            <a:chExt cx="1538281" cy="2005494"/>
          </a:xfrm>
        </p:grpSpPr>
        <p:sp>
          <p:nvSpPr>
            <p:cNvPr id="34" name="Google Shape;367;p27">
              <a:extLst>
                <a:ext uri="{FF2B5EF4-FFF2-40B4-BE49-F238E27FC236}">
                  <a16:creationId xmlns:a16="http://schemas.microsoft.com/office/drawing/2014/main" id="{9142BDAD-E6CE-56EB-1B41-4445F36F86C9}"/>
                </a:ext>
              </a:extLst>
            </p:cNvPr>
            <p:cNvSpPr txBox="1"/>
            <p:nvPr/>
          </p:nvSpPr>
          <p:spPr>
            <a:xfrm>
              <a:off x="969081" y="2968036"/>
              <a:ext cx="1450606" cy="393795"/>
            </a:xfrm>
            <a:prstGeom prst="rect">
              <a:avLst/>
            </a:prstGeom>
            <a:noFill/>
            <a:ln>
              <a:noFill/>
            </a:ln>
          </p:spPr>
          <p:txBody>
            <a:bodyPr spcFirstLastPara="1" lIns="91425" tIns="91425" rIns="91425" bIns="91425" anchor="b"/>
            <a:lstStyle/>
            <a:p>
              <a:pPr algn="ctr" eaLnBrk="1" fontAlgn="auto" hangingPunct="1">
                <a:spcBef>
                  <a:spcPts val="0"/>
                </a:spcBef>
                <a:spcAft>
                  <a:spcPts val="0"/>
                </a:spcAft>
                <a:buClr>
                  <a:srgbClr val="000000"/>
                </a:buClr>
                <a:defRPr/>
              </a:pPr>
              <a:r>
                <a:rPr lang="en" kern="0">
                  <a:solidFill>
                    <a:srgbClr val="592A37"/>
                  </a:solidFill>
                  <a:latin typeface="Galada"/>
                  <a:ea typeface="Galada"/>
                  <a:cs typeface="Galada"/>
                  <a:sym typeface="Galada"/>
                </a:rPr>
                <a:t>Resistant</a:t>
              </a:r>
              <a:endParaRPr kern="0">
                <a:solidFill>
                  <a:srgbClr val="592A37"/>
                </a:solidFill>
                <a:latin typeface="Galada"/>
                <a:ea typeface="Galada"/>
                <a:cs typeface="Galada"/>
                <a:sym typeface="Galada"/>
              </a:endParaRPr>
            </a:p>
          </p:txBody>
        </p:sp>
        <p:sp>
          <p:nvSpPr>
            <p:cNvPr id="35" name="Google Shape;368;p27">
              <a:extLst>
                <a:ext uri="{FF2B5EF4-FFF2-40B4-BE49-F238E27FC236}">
                  <a16:creationId xmlns:a16="http://schemas.microsoft.com/office/drawing/2014/main" id="{F6E7CCDD-802C-27FA-5E3F-F39A2D78770E}"/>
                </a:ext>
              </a:extLst>
            </p:cNvPr>
            <p:cNvSpPr txBox="1"/>
            <p:nvPr/>
          </p:nvSpPr>
          <p:spPr>
            <a:xfrm>
              <a:off x="881406" y="3361831"/>
              <a:ext cx="1525528" cy="1611699"/>
            </a:xfrm>
            <a:prstGeom prst="rect">
              <a:avLst/>
            </a:prstGeom>
            <a:noFill/>
            <a:ln>
              <a:noFill/>
            </a:ln>
          </p:spPr>
          <p:txBody>
            <a:bodyPr spcFirstLastPara="1" lIns="91425" tIns="91425" rIns="91425" bIns="91425"/>
            <a:lstStyle/>
            <a:p>
              <a:pPr algn="ctr" eaLnBrk="1" fontAlgn="auto" hangingPunct="1">
                <a:spcBef>
                  <a:spcPts val="0"/>
                </a:spcBef>
                <a:spcAft>
                  <a:spcPts val="0"/>
                </a:spcAft>
                <a:buClr>
                  <a:srgbClr val="000000"/>
                </a:buClr>
                <a:defRPr/>
              </a:pPr>
              <a:r>
                <a:rPr lang="en" sz="1400" kern="0" dirty="0">
                  <a:solidFill>
                    <a:srgbClr val="592A37"/>
                  </a:solidFill>
                  <a:latin typeface="Hind"/>
                  <a:ea typeface="Hind"/>
                  <a:cs typeface="Hind"/>
                  <a:sym typeface="Hind"/>
                </a:rPr>
                <a:t>Children may be clingy and hesitant to explore. May become upset when separated from caregiver.</a:t>
              </a:r>
              <a:endParaRPr sz="1400" kern="0" dirty="0">
                <a:solidFill>
                  <a:srgbClr val="592A37"/>
                </a:solidFill>
                <a:latin typeface="Hind"/>
                <a:ea typeface="Hind"/>
                <a:cs typeface="Hind"/>
                <a:sym typeface="Hind"/>
              </a:endParaRPr>
            </a:p>
          </p:txBody>
        </p:sp>
      </p:grpSp>
    </p:spTree>
    <p:extLst>
      <p:ext uri="{BB962C8B-B14F-4D97-AF65-F5344CB8AC3E}">
        <p14:creationId xmlns:p14="http://schemas.microsoft.com/office/powerpoint/2010/main" val="1978727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6D21-79EB-4A6C-1383-405672B6605F}"/>
              </a:ext>
            </a:extLst>
          </p:cNvPr>
          <p:cNvSpPr>
            <a:spLocks noGrp="1"/>
          </p:cNvSpPr>
          <p:nvPr>
            <p:ph type="title"/>
          </p:nvPr>
        </p:nvSpPr>
        <p:spPr/>
        <p:txBody>
          <a:bodyPr/>
          <a:lstStyle/>
          <a:p>
            <a:r>
              <a:rPr lang="en-US" dirty="0"/>
              <a:t>Study Goals</a:t>
            </a:r>
          </a:p>
        </p:txBody>
      </p:sp>
      <p:sp>
        <p:nvSpPr>
          <p:cNvPr id="3" name="Text Placeholder 2">
            <a:extLst>
              <a:ext uri="{FF2B5EF4-FFF2-40B4-BE49-F238E27FC236}">
                <a16:creationId xmlns:a16="http://schemas.microsoft.com/office/drawing/2014/main" id="{12885433-6E34-1122-615D-FFA63D22473F}"/>
              </a:ext>
            </a:extLst>
          </p:cNvPr>
          <p:cNvSpPr>
            <a:spLocks noGrp="1"/>
          </p:cNvSpPr>
          <p:nvPr>
            <p:ph type="body" idx="1"/>
          </p:nvPr>
        </p:nvSpPr>
        <p:spPr>
          <a:xfrm>
            <a:off x="719988" y="1933913"/>
            <a:ext cx="7704000" cy="3169334"/>
          </a:xfrm>
        </p:spPr>
        <p:txBody>
          <a:bodyPr/>
          <a:lstStyle/>
          <a:p>
            <a:pPr algn="l"/>
            <a:r>
              <a:rPr lang="en-US" sz="1600" dirty="0"/>
              <a:t>This study aims to assess attachment theory's claims about early attachment diversity and its impact on children's development, particularly focusing on the association between attachment patterns and socioemotional outcomes, while considering parental caregiving sensitivity.</a:t>
            </a:r>
          </a:p>
          <a:p>
            <a:pPr marL="139700" indent="0" algn="l">
              <a:buNone/>
            </a:pPr>
            <a:endParaRPr lang="en-US" sz="1600" dirty="0"/>
          </a:p>
          <a:p>
            <a:pPr algn="l"/>
            <a:r>
              <a:rPr lang="en-US" sz="1600" dirty="0"/>
              <a:t>A meta-analysis was conducted on early attachment relationship research studies to assess the relation between early attachment and:</a:t>
            </a:r>
          </a:p>
          <a:p>
            <a:pPr lvl="2"/>
            <a:r>
              <a:rPr lang="en-US" sz="1600" dirty="0"/>
              <a:t>Externalizing problems </a:t>
            </a:r>
          </a:p>
          <a:p>
            <a:pPr lvl="2"/>
            <a:r>
              <a:rPr lang="en-US" sz="1600" dirty="0"/>
              <a:t>Internalizing symptoms </a:t>
            </a:r>
          </a:p>
          <a:p>
            <a:pPr lvl="2"/>
            <a:r>
              <a:rPr lang="en-US" sz="1600" dirty="0"/>
              <a:t>Temperament </a:t>
            </a:r>
          </a:p>
          <a:p>
            <a:pPr lvl="2"/>
            <a:r>
              <a:rPr lang="en-US" sz="1600" dirty="0"/>
              <a:t>Children’s competence with peers</a:t>
            </a:r>
          </a:p>
          <a:p>
            <a:pPr algn="l"/>
            <a:endParaRPr lang="en-US" sz="1600" dirty="0"/>
          </a:p>
        </p:txBody>
      </p:sp>
    </p:spTree>
    <p:extLst>
      <p:ext uri="{BB962C8B-B14F-4D97-AF65-F5344CB8AC3E}">
        <p14:creationId xmlns:p14="http://schemas.microsoft.com/office/powerpoint/2010/main" val="832322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6486-D5C5-A58F-71A7-7DF15D4845B9}"/>
              </a:ext>
            </a:extLst>
          </p:cNvPr>
          <p:cNvSpPr>
            <a:spLocks noGrp="1"/>
          </p:cNvSpPr>
          <p:nvPr>
            <p:ph type="title"/>
          </p:nvPr>
        </p:nvSpPr>
        <p:spPr/>
        <p:txBody>
          <a:bodyPr/>
          <a:lstStyle/>
          <a:p>
            <a:r>
              <a:rPr lang="en-US" dirty="0"/>
              <a:t>Study Questions</a:t>
            </a:r>
          </a:p>
        </p:txBody>
      </p:sp>
      <p:sp>
        <p:nvSpPr>
          <p:cNvPr id="3" name="Text Placeholder 2">
            <a:extLst>
              <a:ext uri="{FF2B5EF4-FFF2-40B4-BE49-F238E27FC236}">
                <a16:creationId xmlns:a16="http://schemas.microsoft.com/office/drawing/2014/main" id="{6081DB6A-569A-98D8-2539-75CF975DA13B}"/>
              </a:ext>
            </a:extLst>
          </p:cNvPr>
          <p:cNvSpPr>
            <a:spLocks noGrp="1"/>
          </p:cNvSpPr>
          <p:nvPr>
            <p:ph type="body" idx="1"/>
          </p:nvPr>
        </p:nvSpPr>
        <p:spPr>
          <a:xfrm>
            <a:off x="1713718" y="2108451"/>
            <a:ext cx="7036155" cy="3447275"/>
          </a:xfrm>
        </p:spPr>
        <p:txBody>
          <a:bodyPr/>
          <a:lstStyle/>
          <a:p>
            <a:pPr algn="l"/>
            <a:r>
              <a:rPr lang="en-US" sz="1600" dirty="0"/>
              <a:t>This study addressed questions about the developmental significance of early attachment security vs insecurity:</a:t>
            </a:r>
          </a:p>
          <a:p>
            <a:pPr lvl="1"/>
            <a:endParaRPr lang="en-US" sz="1600" dirty="0"/>
          </a:p>
          <a:p>
            <a:pPr lvl="1"/>
            <a:r>
              <a:rPr lang="en-US" sz="1600" dirty="0"/>
              <a:t>Across developmental domains, does early security have narrow or broad significance?</a:t>
            </a:r>
          </a:p>
          <a:p>
            <a:pPr lvl="1"/>
            <a:endParaRPr lang="en-US" sz="1600" dirty="0"/>
          </a:p>
          <a:p>
            <a:pPr lvl="1"/>
            <a:r>
              <a:rPr lang="en-US" sz="1600" dirty="0"/>
              <a:t>Does the dynamic nature of these meta-analytic associations over childhood determine whether the predictive significance of early attachment endures or diminishes over time?</a:t>
            </a:r>
          </a:p>
          <a:p>
            <a:pPr lvl="1"/>
            <a:endParaRPr lang="en-US" sz="1600" dirty="0"/>
          </a:p>
          <a:p>
            <a:pPr lvl="1"/>
            <a:r>
              <a:rPr lang="en-US" sz="1600" dirty="0"/>
              <a:t>Do the effects of attachment vary by populations (e.g., clinical status, sex, SES)?</a:t>
            </a:r>
          </a:p>
          <a:p>
            <a:pPr algn="l"/>
            <a:endParaRPr lang="en-US" sz="1600" dirty="0"/>
          </a:p>
        </p:txBody>
      </p:sp>
      <p:grpSp>
        <p:nvGrpSpPr>
          <p:cNvPr id="4" name="Google Shape;1760;p51">
            <a:extLst>
              <a:ext uri="{FF2B5EF4-FFF2-40B4-BE49-F238E27FC236}">
                <a16:creationId xmlns:a16="http://schemas.microsoft.com/office/drawing/2014/main" id="{0D40FB2E-688E-541F-9A76-2696A652AF60}"/>
              </a:ext>
            </a:extLst>
          </p:cNvPr>
          <p:cNvGrpSpPr/>
          <p:nvPr/>
        </p:nvGrpSpPr>
        <p:grpSpPr>
          <a:xfrm>
            <a:off x="1856" y="2894396"/>
            <a:ext cx="2043175" cy="2512167"/>
            <a:chOff x="5528021" y="1574725"/>
            <a:chExt cx="2414880" cy="2915111"/>
          </a:xfrm>
        </p:grpSpPr>
        <p:grpSp>
          <p:nvGrpSpPr>
            <p:cNvPr id="5" name="Google Shape;1761;p51">
              <a:extLst>
                <a:ext uri="{FF2B5EF4-FFF2-40B4-BE49-F238E27FC236}">
                  <a16:creationId xmlns:a16="http://schemas.microsoft.com/office/drawing/2014/main" id="{18B528B3-B8D2-480C-E87C-A0B34B075327}"/>
                </a:ext>
              </a:extLst>
            </p:cNvPr>
            <p:cNvGrpSpPr/>
            <p:nvPr/>
          </p:nvGrpSpPr>
          <p:grpSpPr>
            <a:xfrm>
              <a:off x="5528021" y="1574725"/>
              <a:ext cx="2414880" cy="2631960"/>
              <a:chOff x="5528021" y="1574725"/>
              <a:chExt cx="2414880" cy="2631960"/>
            </a:xfrm>
          </p:grpSpPr>
          <p:sp>
            <p:nvSpPr>
              <p:cNvPr id="40" name="Google Shape;1762;p51">
                <a:extLst>
                  <a:ext uri="{FF2B5EF4-FFF2-40B4-BE49-F238E27FC236}">
                    <a16:creationId xmlns:a16="http://schemas.microsoft.com/office/drawing/2014/main" id="{0CC7F9D2-9233-9560-AE36-377DDBA6814B}"/>
                  </a:ext>
                </a:extLst>
              </p:cNvPr>
              <p:cNvSpPr/>
              <p:nvPr/>
            </p:nvSpPr>
            <p:spPr>
              <a:xfrm flipH="1">
                <a:off x="6218071" y="1613282"/>
                <a:ext cx="1656606" cy="1301666"/>
              </a:xfrm>
              <a:custGeom>
                <a:avLst/>
                <a:gdLst/>
                <a:ahLst/>
                <a:cxnLst/>
                <a:rect l="l" t="t" r="r" b="b"/>
                <a:pathLst>
                  <a:path w="57571" h="45236" extrusionOk="0">
                    <a:moveTo>
                      <a:pt x="38360" y="1"/>
                    </a:moveTo>
                    <a:cubicBezTo>
                      <a:pt x="36324" y="791"/>
                      <a:pt x="22615" y="1278"/>
                      <a:pt x="20031" y="3831"/>
                    </a:cubicBezTo>
                    <a:cubicBezTo>
                      <a:pt x="16597" y="7265"/>
                      <a:pt x="16901" y="13010"/>
                      <a:pt x="11673" y="18208"/>
                    </a:cubicBezTo>
                    <a:cubicBezTo>
                      <a:pt x="6809" y="23041"/>
                      <a:pt x="1" y="25047"/>
                      <a:pt x="1" y="25047"/>
                    </a:cubicBezTo>
                    <a:cubicBezTo>
                      <a:pt x="487" y="27083"/>
                      <a:pt x="1794" y="29363"/>
                      <a:pt x="3587" y="31521"/>
                    </a:cubicBezTo>
                    <a:cubicBezTo>
                      <a:pt x="7782" y="30397"/>
                      <a:pt x="10001" y="28330"/>
                      <a:pt x="10001" y="28330"/>
                    </a:cubicBezTo>
                    <a:lnTo>
                      <a:pt x="10001" y="28330"/>
                    </a:lnTo>
                    <a:cubicBezTo>
                      <a:pt x="8724" y="30761"/>
                      <a:pt x="6840" y="32615"/>
                      <a:pt x="5624" y="33679"/>
                    </a:cubicBezTo>
                    <a:cubicBezTo>
                      <a:pt x="7995" y="35929"/>
                      <a:pt x="10852" y="37874"/>
                      <a:pt x="13740" y="38938"/>
                    </a:cubicBezTo>
                    <a:cubicBezTo>
                      <a:pt x="18540" y="40738"/>
                      <a:pt x="29805" y="45236"/>
                      <a:pt x="39407" y="45236"/>
                    </a:cubicBezTo>
                    <a:cubicBezTo>
                      <a:pt x="42453" y="45236"/>
                      <a:pt x="45331" y="44783"/>
                      <a:pt x="47783" y="43649"/>
                    </a:cubicBezTo>
                    <a:cubicBezTo>
                      <a:pt x="52494" y="41461"/>
                      <a:pt x="54926" y="39029"/>
                      <a:pt x="56172" y="37084"/>
                    </a:cubicBezTo>
                    <a:cubicBezTo>
                      <a:pt x="54835" y="36233"/>
                      <a:pt x="54014" y="35138"/>
                      <a:pt x="54014" y="35138"/>
                    </a:cubicBezTo>
                    <a:lnTo>
                      <a:pt x="54014" y="35138"/>
                    </a:lnTo>
                    <a:cubicBezTo>
                      <a:pt x="54956" y="35594"/>
                      <a:pt x="56020" y="35777"/>
                      <a:pt x="56810" y="35868"/>
                    </a:cubicBezTo>
                    <a:cubicBezTo>
                      <a:pt x="57570" y="34226"/>
                      <a:pt x="57479" y="33102"/>
                      <a:pt x="57479" y="33102"/>
                    </a:cubicBezTo>
                    <a:cubicBezTo>
                      <a:pt x="51400" y="32737"/>
                      <a:pt x="44652" y="25260"/>
                      <a:pt x="43254" y="20579"/>
                    </a:cubicBezTo>
                    <a:cubicBezTo>
                      <a:pt x="38877" y="19150"/>
                      <a:pt x="31612" y="16475"/>
                      <a:pt x="30670" y="14317"/>
                    </a:cubicBezTo>
                    <a:cubicBezTo>
                      <a:pt x="29667" y="11977"/>
                      <a:pt x="34500" y="7053"/>
                      <a:pt x="37114" y="4621"/>
                    </a:cubicBezTo>
                    <a:lnTo>
                      <a:pt x="37114" y="4621"/>
                    </a:lnTo>
                    <a:cubicBezTo>
                      <a:pt x="36962" y="4682"/>
                      <a:pt x="36871" y="4712"/>
                      <a:pt x="36871" y="4712"/>
                    </a:cubicBezTo>
                    <a:cubicBezTo>
                      <a:pt x="37965" y="3922"/>
                      <a:pt x="38360" y="1"/>
                      <a:pt x="3836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1" name="Google Shape;1763;p51">
                <a:extLst>
                  <a:ext uri="{FF2B5EF4-FFF2-40B4-BE49-F238E27FC236}">
                    <a16:creationId xmlns:a16="http://schemas.microsoft.com/office/drawing/2014/main" id="{0E7D3AD4-A24C-1343-9BFA-3C6ECB84CE29}"/>
                  </a:ext>
                </a:extLst>
              </p:cNvPr>
              <p:cNvSpPr/>
              <p:nvPr/>
            </p:nvSpPr>
            <p:spPr>
              <a:xfrm flipH="1">
                <a:off x="5611953" y="2563633"/>
                <a:ext cx="2330948" cy="1643053"/>
              </a:xfrm>
              <a:custGeom>
                <a:avLst/>
                <a:gdLst/>
                <a:ahLst/>
                <a:cxnLst/>
                <a:rect l="l" t="t" r="r" b="b"/>
                <a:pathLst>
                  <a:path w="81006" h="57100" extrusionOk="0">
                    <a:moveTo>
                      <a:pt x="25142" y="0"/>
                    </a:moveTo>
                    <a:cubicBezTo>
                      <a:pt x="22984" y="0"/>
                      <a:pt x="20601" y="558"/>
                      <a:pt x="18360" y="2262"/>
                    </a:cubicBezTo>
                    <a:cubicBezTo>
                      <a:pt x="15746" y="4268"/>
                      <a:pt x="1" y="25241"/>
                      <a:pt x="27296" y="55758"/>
                    </a:cubicBezTo>
                    <a:cubicBezTo>
                      <a:pt x="27296" y="55758"/>
                      <a:pt x="30545" y="57100"/>
                      <a:pt x="36412" y="57100"/>
                    </a:cubicBezTo>
                    <a:cubicBezTo>
                      <a:pt x="43436" y="57100"/>
                      <a:pt x="54214" y="55177"/>
                      <a:pt x="67662" y="46731"/>
                    </a:cubicBezTo>
                    <a:cubicBezTo>
                      <a:pt x="67662" y="46731"/>
                      <a:pt x="67665" y="46731"/>
                      <a:pt x="67671" y="46731"/>
                    </a:cubicBezTo>
                    <a:cubicBezTo>
                      <a:pt x="67920" y="46731"/>
                      <a:pt x="72940" y="46702"/>
                      <a:pt x="76081" y="44390"/>
                    </a:cubicBezTo>
                    <a:cubicBezTo>
                      <a:pt x="78239" y="42780"/>
                      <a:pt x="81005" y="37643"/>
                      <a:pt x="80732" y="35272"/>
                    </a:cubicBezTo>
                    <a:lnTo>
                      <a:pt x="80732" y="35272"/>
                    </a:lnTo>
                    <a:cubicBezTo>
                      <a:pt x="80732" y="35272"/>
                      <a:pt x="77396" y="37868"/>
                      <a:pt x="73404" y="37868"/>
                    </a:cubicBezTo>
                    <a:cubicBezTo>
                      <a:pt x="72340" y="37868"/>
                      <a:pt x="71230" y="37684"/>
                      <a:pt x="70124" y="37217"/>
                    </a:cubicBezTo>
                    <a:cubicBezTo>
                      <a:pt x="68665" y="36609"/>
                      <a:pt x="68604" y="33782"/>
                      <a:pt x="67844" y="32871"/>
                    </a:cubicBezTo>
                    <a:cubicBezTo>
                      <a:pt x="67781" y="32795"/>
                      <a:pt x="67713" y="32760"/>
                      <a:pt x="67639" y="32760"/>
                    </a:cubicBezTo>
                    <a:cubicBezTo>
                      <a:pt x="66827" y="32760"/>
                      <a:pt x="65458" y="37102"/>
                      <a:pt x="65291" y="39193"/>
                    </a:cubicBezTo>
                    <a:lnTo>
                      <a:pt x="59120" y="15211"/>
                    </a:lnTo>
                    <a:lnTo>
                      <a:pt x="47722" y="1472"/>
                    </a:lnTo>
                    <a:lnTo>
                      <a:pt x="32492" y="1988"/>
                    </a:lnTo>
                    <a:lnTo>
                      <a:pt x="32492" y="1988"/>
                    </a:lnTo>
                    <a:cubicBezTo>
                      <a:pt x="32410" y="1938"/>
                      <a:pt x="29167" y="0"/>
                      <a:pt x="25142"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2" name="Google Shape;1764;p51">
                <a:extLst>
                  <a:ext uri="{FF2B5EF4-FFF2-40B4-BE49-F238E27FC236}">
                    <a16:creationId xmlns:a16="http://schemas.microsoft.com/office/drawing/2014/main" id="{1D63BD09-8C23-92F8-F0FA-7471C5664DF7}"/>
                  </a:ext>
                </a:extLst>
              </p:cNvPr>
              <p:cNvSpPr/>
              <p:nvPr/>
            </p:nvSpPr>
            <p:spPr>
              <a:xfrm flipH="1">
                <a:off x="6599451" y="2750290"/>
                <a:ext cx="48141" cy="115474"/>
              </a:xfrm>
              <a:custGeom>
                <a:avLst/>
                <a:gdLst/>
                <a:ahLst/>
                <a:cxnLst/>
                <a:rect l="l" t="t" r="r" b="b"/>
                <a:pathLst>
                  <a:path w="1673" h="4013" extrusionOk="0">
                    <a:moveTo>
                      <a:pt x="457" y="4012"/>
                    </a:moveTo>
                    <a:cubicBezTo>
                      <a:pt x="426" y="3952"/>
                      <a:pt x="426" y="3860"/>
                      <a:pt x="487" y="3708"/>
                    </a:cubicBezTo>
                    <a:cubicBezTo>
                      <a:pt x="578" y="3496"/>
                      <a:pt x="913" y="3313"/>
                      <a:pt x="1065" y="3040"/>
                    </a:cubicBezTo>
                    <a:cubicBezTo>
                      <a:pt x="1277" y="2705"/>
                      <a:pt x="1338" y="2310"/>
                      <a:pt x="1217" y="1763"/>
                    </a:cubicBezTo>
                    <a:cubicBezTo>
                      <a:pt x="1095" y="1672"/>
                      <a:pt x="1095" y="1581"/>
                      <a:pt x="1004" y="1459"/>
                    </a:cubicBezTo>
                    <a:cubicBezTo>
                      <a:pt x="700" y="1155"/>
                      <a:pt x="62" y="1125"/>
                      <a:pt x="1" y="699"/>
                    </a:cubicBezTo>
                    <a:cubicBezTo>
                      <a:pt x="92" y="547"/>
                      <a:pt x="214" y="335"/>
                      <a:pt x="274" y="91"/>
                    </a:cubicBezTo>
                    <a:lnTo>
                      <a:pt x="730" y="0"/>
                    </a:lnTo>
                    <a:cubicBezTo>
                      <a:pt x="670" y="243"/>
                      <a:pt x="487" y="426"/>
                      <a:pt x="457" y="669"/>
                    </a:cubicBezTo>
                    <a:cubicBezTo>
                      <a:pt x="882" y="942"/>
                      <a:pt x="1369" y="1094"/>
                      <a:pt x="1581" y="1672"/>
                    </a:cubicBezTo>
                    <a:cubicBezTo>
                      <a:pt x="1673" y="1976"/>
                      <a:pt x="1673" y="2645"/>
                      <a:pt x="1581" y="2857"/>
                    </a:cubicBezTo>
                    <a:cubicBezTo>
                      <a:pt x="1460" y="3313"/>
                      <a:pt x="1004" y="3556"/>
                      <a:pt x="882" y="3891"/>
                    </a:cubicBezTo>
                    <a:cubicBezTo>
                      <a:pt x="882" y="3891"/>
                      <a:pt x="882" y="3891"/>
                      <a:pt x="882" y="3921"/>
                    </a:cubicBezTo>
                    <a:cubicBezTo>
                      <a:pt x="882" y="3921"/>
                      <a:pt x="670" y="3982"/>
                      <a:pt x="457" y="4012"/>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3" name="Google Shape;1765;p51">
                <a:extLst>
                  <a:ext uri="{FF2B5EF4-FFF2-40B4-BE49-F238E27FC236}">
                    <a16:creationId xmlns:a16="http://schemas.microsoft.com/office/drawing/2014/main" id="{5C2558C6-6649-1BB1-E30F-02A3A72D8241}"/>
                  </a:ext>
                </a:extLst>
              </p:cNvPr>
              <p:cNvSpPr/>
              <p:nvPr/>
            </p:nvSpPr>
            <p:spPr>
              <a:xfrm flipH="1">
                <a:off x="6730629" y="2958442"/>
                <a:ext cx="280786" cy="119848"/>
              </a:xfrm>
              <a:custGeom>
                <a:avLst/>
                <a:gdLst/>
                <a:ahLst/>
                <a:cxnLst/>
                <a:rect l="l" t="t" r="r" b="b"/>
                <a:pathLst>
                  <a:path w="9758" h="4165" extrusionOk="0">
                    <a:moveTo>
                      <a:pt x="9332" y="2858"/>
                    </a:moveTo>
                    <a:cubicBezTo>
                      <a:pt x="9058" y="3009"/>
                      <a:pt x="8785" y="3070"/>
                      <a:pt x="8602" y="3009"/>
                    </a:cubicBezTo>
                    <a:cubicBezTo>
                      <a:pt x="8298" y="2949"/>
                      <a:pt x="8025" y="2706"/>
                      <a:pt x="7873" y="2736"/>
                    </a:cubicBezTo>
                    <a:cubicBezTo>
                      <a:pt x="7660" y="2797"/>
                      <a:pt x="7538" y="3101"/>
                      <a:pt x="7478" y="3253"/>
                    </a:cubicBezTo>
                    <a:cubicBezTo>
                      <a:pt x="7234" y="3344"/>
                      <a:pt x="7174" y="3587"/>
                      <a:pt x="6961" y="3678"/>
                    </a:cubicBezTo>
                    <a:cubicBezTo>
                      <a:pt x="6596" y="3830"/>
                      <a:pt x="6231" y="3769"/>
                      <a:pt x="5927" y="3587"/>
                    </a:cubicBezTo>
                    <a:cubicBezTo>
                      <a:pt x="5623" y="3405"/>
                      <a:pt x="5380" y="3131"/>
                      <a:pt x="5259" y="2918"/>
                    </a:cubicBezTo>
                    <a:cubicBezTo>
                      <a:pt x="4864" y="2827"/>
                      <a:pt x="4590" y="3374"/>
                      <a:pt x="4164" y="3496"/>
                    </a:cubicBezTo>
                    <a:cubicBezTo>
                      <a:pt x="4012" y="3526"/>
                      <a:pt x="3921" y="3465"/>
                      <a:pt x="3769" y="3526"/>
                    </a:cubicBezTo>
                    <a:cubicBezTo>
                      <a:pt x="3253" y="3405"/>
                      <a:pt x="2918" y="3131"/>
                      <a:pt x="2736" y="2797"/>
                    </a:cubicBezTo>
                    <a:cubicBezTo>
                      <a:pt x="2584" y="2523"/>
                      <a:pt x="2553" y="2158"/>
                      <a:pt x="2432" y="1976"/>
                    </a:cubicBezTo>
                    <a:cubicBezTo>
                      <a:pt x="2189" y="1611"/>
                      <a:pt x="2037" y="1885"/>
                      <a:pt x="1702" y="1854"/>
                    </a:cubicBezTo>
                    <a:cubicBezTo>
                      <a:pt x="1125" y="1824"/>
                      <a:pt x="426" y="1034"/>
                      <a:pt x="395" y="517"/>
                    </a:cubicBezTo>
                    <a:cubicBezTo>
                      <a:pt x="365" y="426"/>
                      <a:pt x="426" y="304"/>
                      <a:pt x="395" y="183"/>
                    </a:cubicBezTo>
                    <a:cubicBezTo>
                      <a:pt x="426" y="152"/>
                      <a:pt x="365" y="152"/>
                      <a:pt x="395" y="122"/>
                    </a:cubicBezTo>
                    <a:cubicBezTo>
                      <a:pt x="365" y="92"/>
                      <a:pt x="365" y="61"/>
                      <a:pt x="335" y="92"/>
                    </a:cubicBezTo>
                    <a:cubicBezTo>
                      <a:pt x="152" y="0"/>
                      <a:pt x="152" y="304"/>
                      <a:pt x="0" y="395"/>
                    </a:cubicBezTo>
                    <a:cubicBezTo>
                      <a:pt x="61" y="760"/>
                      <a:pt x="152" y="1064"/>
                      <a:pt x="395" y="1459"/>
                    </a:cubicBezTo>
                    <a:cubicBezTo>
                      <a:pt x="578" y="1733"/>
                      <a:pt x="791" y="2006"/>
                      <a:pt x="1186" y="2158"/>
                    </a:cubicBezTo>
                    <a:cubicBezTo>
                      <a:pt x="1459" y="2250"/>
                      <a:pt x="1824" y="2189"/>
                      <a:pt x="2098" y="2189"/>
                    </a:cubicBezTo>
                    <a:cubicBezTo>
                      <a:pt x="2189" y="2341"/>
                      <a:pt x="2250" y="2554"/>
                      <a:pt x="2310" y="2736"/>
                    </a:cubicBezTo>
                    <a:cubicBezTo>
                      <a:pt x="2371" y="2949"/>
                      <a:pt x="2462" y="3161"/>
                      <a:pt x="2614" y="3313"/>
                    </a:cubicBezTo>
                    <a:cubicBezTo>
                      <a:pt x="2797" y="3496"/>
                      <a:pt x="3374" y="3861"/>
                      <a:pt x="3678" y="3891"/>
                    </a:cubicBezTo>
                    <a:cubicBezTo>
                      <a:pt x="4316" y="4013"/>
                      <a:pt x="4681" y="3617"/>
                      <a:pt x="5107" y="3374"/>
                    </a:cubicBezTo>
                    <a:cubicBezTo>
                      <a:pt x="5350" y="3496"/>
                      <a:pt x="5441" y="3830"/>
                      <a:pt x="5715" y="3952"/>
                    </a:cubicBezTo>
                    <a:cubicBezTo>
                      <a:pt x="5836" y="4013"/>
                      <a:pt x="6079" y="4043"/>
                      <a:pt x="6262" y="4073"/>
                    </a:cubicBezTo>
                    <a:cubicBezTo>
                      <a:pt x="6444" y="4104"/>
                      <a:pt x="6596" y="4165"/>
                      <a:pt x="6748" y="4134"/>
                    </a:cubicBezTo>
                    <a:cubicBezTo>
                      <a:pt x="7386" y="4073"/>
                      <a:pt x="7660" y="3557"/>
                      <a:pt x="7994" y="3192"/>
                    </a:cubicBezTo>
                    <a:cubicBezTo>
                      <a:pt x="8146" y="3192"/>
                      <a:pt x="8329" y="3283"/>
                      <a:pt x="8541" y="3344"/>
                    </a:cubicBezTo>
                    <a:cubicBezTo>
                      <a:pt x="8724" y="3435"/>
                      <a:pt x="8967" y="3465"/>
                      <a:pt x="9180" y="3435"/>
                    </a:cubicBezTo>
                    <a:cubicBezTo>
                      <a:pt x="9393" y="3374"/>
                      <a:pt x="9605" y="3253"/>
                      <a:pt x="9757" y="3101"/>
                    </a:cubicBezTo>
                    <a:lnTo>
                      <a:pt x="9332" y="2858"/>
                    </a:ln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4" name="Google Shape;1766;p51">
                <a:extLst>
                  <a:ext uri="{FF2B5EF4-FFF2-40B4-BE49-F238E27FC236}">
                    <a16:creationId xmlns:a16="http://schemas.microsoft.com/office/drawing/2014/main" id="{7D0DA3E0-C6C7-6709-3587-02372607BC77}"/>
                  </a:ext>
                </a:extLst>
              </p:cNvPr>
              <p:cNvSpPr/>
              <p:nvPr/>
            </p:nvSpPr>
            <p:spPr>
              <a:xfrm flipH="1">
                <a:off x="6997399" y="2554367"/>
                <a:ext cx="166204" cy="411108"/>
              </a:xfrm>
              <a:custGeom>
                <a:avLst/>
                <a:gdLst/>
                <a:ahLst/>
                <a:cxnLst/>
                <a:rect l="l" t="t" r="r" b="b"/>
                <a:pathLst>
                  <a:path w="5776" h="14287" extrusionOk="0">
                    <a:moveTo>
                      <a:pt x="1095" y="213"/>
                    </a:moveTo>
                    <a:cubicBezTo>
                      <a:pt x="1125" y="213"/>
                      <a:pt x="1155" y="213"/>
                      <a:pt x="1125" y="274"/>
                    </a:cubicBezTo>
                    <a:cubicBezTo>
                      <a:pt x="1095" y="274"/>
                      <a:pt x="1125" y="305"/>
                      <a:pt x="1064" y="335"/>
                    </a:cubicBezTo>
                    <a:cubicBezTo>
                      <a:pt x="1003" y="426"/>
                      <a:pt x="912" y="457"/>
                      <a:pt x="851" y="548"/>
                    </a:cubicBezTo>
                    <a:cubicBezTo>
                      <a:pt x="487" y="943"/>
                      <a:pt x="396" y="1976"/>
                      <a:pt x="699" y="2432"/>
                    </a:cubicBezTo>
                    <a:cubicBezTo>
                      <a:pt x="912" y="2706"/>
                      <a:pt x="1216" y="2675"/>
                      <a:pt x="1064" y="3071"/>
                    </a:cubicBezTo>
                    <a:cubicBezTo>
                      <a:pt x="1003" y="3283"/>
                      <a:pt x="730" y="3526"/>
                      <a:pt x="578" y="3800"/>
                    </a:cubicBezTo>
                    <a:cubicBezTo>
                      <a:pt x="396" y="4134"/>
                      <a:pt x="335" y="4530"/>
                      <a:pt x="487" y="5046"/>
                    </a:cubicBezTo>
                    <a:cubicBezTo>
                      <a:pt x="608" y="5137"/>
                      <a:pt x="608" y="5259"/>
                      <a:pt x="699" y="5350"/>
                    </a:cubicBezTo>
                    <a:cubicBezTo>
                      <a:pt x="973" y="5654"/>
                      <a:pt x="1611" y="5685"/>
                      <a:pt x="1672" y="6140"/>
                    </a:cubicBezTo>
                    <a:cubicBezTo>
                      <a:pt x="1368" y="6505"/>
                      <a:pt x="1003" y="7387"/>
                      <a:pt x="1429" y="7995"/>
                    </a:cubicBezTo>
                    <a:cubicBezTo>
                      <a:pt x="1581" y="8177"/>
                      <a:pt x="1824" y="8207"/>
                      <a:pt x="1946" y="8451"/>
                    </a:cubicBezTo>
                    <a:cubicBezTo>
                      <a:pt x="2098" y="8481"/>
                      <a:pt x="2432" y="8572"/>
                      <a:pt x="2523" y="8815"/>
                    </a:cubicBezTo>
                    <a:cubicBezTo>
                      <a:pt x="2554" y="8967"/>
                      <a:pt x="2341" y="9271"/>
                      <a:pt x="2280" y="9545"/>
                    </a:cubicBezTo>
                    <a:cubicBezTo>
                      <a:pt x="2128" y="10122"/>
                      <a:pt x="2827" y="11095"/>
                      <a:pt x="3314" y="11186"/>
                    </a:cubicBezTo>
                    <a:cubicBezTo>
                      <a:pt x="3435" y="11217"/>
                      <a:pt x="3587" y="11186"/>
                      <a:pt x="3709" y="11277"/>
                    </a:cubicBezTo>
                    <a:cubicBezTo>
                      <a:pt x="3800" y="11369"/>
                      <a:pt x="3739" y="11399"/>
                      <a:pt x="3861" y="11520"/>
                    </a:cubicBezTo>
                    <a:cubicBezTo>
                      <a:pt x="3709" y="11946"/>
                      <a:pt x="3557" y="12554"/>
                      <a:pt x="3891" y="13071"/>
                    </a:cubicBezTo>
                    <a:cubicBezTo>
                      <a:pt x="4195" y="13527"/>
                      <a:pt x="4651" y="13831"/>
                      <a:pt x="5137" y="13831"/>
                    </a:cubicBezTo>
                    <a:cubicBezTo>
                      <a:pt x="5350" y="13770"/>
                      <a:pt x="5654" y="13496"/>
                      <a:pt x="5776" y="13800"/>
                    </a:cubicBezTo>
                    <a:cubicBezTo>
                      <a:pt x="5593" y="14074"/>
                      <a:pt x="5320" y="14256"/>
                      <a:pt x="5046" y="14286"/>
                    </a:cubicBezTo>
                    <a:cubicBezTo>
                      <a:pt x="4894" y="14286"/>
                      <a:pt x="4742" y="14195"/>
                      <a:pt x="4590" y="14226"/>
                    </a:cubicBezTo>
                    <a:cubicBezTo>
                      <a:pt x="4195" y="13983"/>
                      <a:pt x="3739" y="13679"/>
                      <a:pt x="3496" y="13223"/>
                    </a:cubicBezTo>
                    <a:cubicBezTo>
                      <a:pt x="3435" y="13101"/>
                      <a:pt x="3405" y="12949"/>
                      <a:pt x="3374" y="12828"/>
                    </a:cubicBezTo>
                    <a:cubicBezTo>
                      <a:pt x="3344" y="12676"/>
                      <a:pt x="3283" y="12524"/>
                      <a:pt x="3283" y="12402"/>
                    </a:cubicBezTo>
                    <a:cubicBezTo>
                      <a:pt x="3283" y="12341"/>
                      <a:pt x="3314" y="12250"/>
                      <a:pt x="3344" y="12189"/>
                    </a:cubicBezTo>
                    <a:cubicBezTo>
                      <a:pt x="3344" y="12007"/>
                      <a:pt x="3344" y="11764"/>
                      <a:pt x="3314" y="11642"/>
                    </a:cubicBezTo>
                    <a:cubicBezTo>
                      <a:pt x="3253" y="11520"/>
                      <a:pt x="3010" y="11520"/>
                      <a:pt x="2888" y="11429"/>
                    </a:cubicBezTo>
                    <a:cubicBezTo>
                      <a:pt x="2493" y="11186"/>
                      <a:pt x="2007" y="10730"/>
                      <a:pt x="1855" y="10122"/>
                    </a:cubicBezTo>
                    <a:cubicBezTo>
                      <a:pt x="1794" y="9697"/>
                      <a:pt x="2067" y="9271"/>
                      <a:pt x="2067" y="8937"/>
                    </a:cubicBezTo>
                    <a:cubicBezTo>
                      <a:pt x="1672" y="8633"/>
                      <a:pt x="1155" y="8451"/>
                      <a:pt x="943" y="7873"/>
                    </a:cubicBezTo>
                    <a:cubicBezTo>
                      <a:pt x="912" y="7751"/>
                      <a:pt x="912" y="7599"/>
                      <a:pt x="912" y="7447"/>
                    </a:cubicBezTo>
                    <a:cubicBezTo>
                      <a:pt x="912" y="7265"/>
                      <a:pt x="851" y="7022"/>
                      <a:pt x="851" y="6900"/>
                    </a:cubicBezTo>
                    <a:cubicBezTo>
                      <a:pt x="882" y="6627"/>
                      <a:pt x="1155" y="6414"/>
                      <a:pt x="1186" y="6140"/>
                    </a:cubicBezTo>
                    <a:cubicBezTo>
                      <a:pt x="791" y="5837"/>
                      <a:pt x="304" y="5685"/>
                      <a:pt x="122" y="5137"/>
                    </a:cubicBezTo>
                    <a:cubicBezTo>
                      <a:pt x="0" y="4864"/>
                      <a:pt x="31" y="4226"/>
                      <a:pt x="61" y="3982"/>
                    </a:cubicBezTo>
                    <a:cubicBezTo>
                      <a:pt x="183" y="3557"/>
                      <a:pt x="578" y="3283"/>
                      <a:pt x="669" y="2949"/>
                    </a:cubicBezTo>
                    <a:cubicBezTo>
                      <a:pt x="548" y="2706"/>
                      <a:pt x="244" y="2463"/>
                      <a:pt x="152" y="2219"/>
                    </a:cubicBezTo>
                    <a:cubicBezTo>
                      <a:pt x="0" y="1824"/>
                      <a:pt x="92" y="1490"/>
                      <a:pt x="152" y="1186"/>
                    </a:cubicBezTo>
                    <a:cubicBezTo>
                      <a:pt x="274" y="760"/>
                      <a:pt x="426" y="457"/>
                      <a:pt x="669" y="183"/>
                    </a:cubicBezTo>
                    <a:cubicBezTo>
                      <a:pt x="821" y="213"/>
                      <a:pt x="1064" y="1"/>
                      <a:pt x="1095" y="183"/>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5" name="Google Shape;1767;p51">
                <a:extLst>
                  <a:ext uri="{FF2B5EF4-FFF2-40B4-BE49-F238E27FC236}">
                    <a16:creationId xmlns:a16="http://schemas.microsoft.com/office/drawing/2014/main" id="{C192D92A-5D9B-1300-7899-FFF4F36AECFB}"/>
                  </a:ext>
                </a:extLst>
              </p:cNvPr>
              <p:cNvSpPr/>
              <p:nvPr/>
            </p:nvSpPr>
            <p:spPr>
              <a:xfrm flipH="1">
                <a:off x="6039682" y="3124267"/>
                <a:ext cx="1053079" cy="605627"/>
              </a:xfrm>
              <a:custGeom>
                <a:avLst/>
                <a:gdLst/>
                <a:ahLst/>
                <a:cxnLst/>
                <a:rect l="l" t="t" r="r" b="b"/>
                <a:pathLst>
                  <a:path w="36597" h="21047" extrusionOk="0">
                    <a:moveTo>
                      <a:pt x="11399" y="1"/>
                    </a:moveTo>
                    <a:cubicBezTo>
                      <a:pt x="2964" y="1"/>
                      <a:pt x="0" y="5058"/>
                      <a:pt x="0" y="5058"/>
                    </a:cubicBezTo>
                    <a:cubicBezTo>
                      <a:pt x="2766" y="18219"/>
                      <a:pt x="7417" y="21046"/>
                      <a:pt x="7417" y="21046"/>
                    </a:cubicBezTo>
                    <a:cubicBezTo>
                      <a:pt x="10177" y="20223"/>
                      <a:pt x="13448" y="19992"/>
                      <a:pt x="16257" y="19992"/>
                    </a:cubicBezTo>
                    <a:cubicBezTo>
                      <a:pt x="19881" y="19992"/>
                      <a:pt x="22736" y="20378"/>
                      <a:pt x="22736" y="20378"/>
                    </a:cubicBezTo>
                    <a:cubicBezTo>
                      <a:pt x="22736" y="20378"/>
                      <a:pt x="36597" y="7095"/>
                      <a:pt x="20852" y="1745"/>
                    </a:cubicBezTo>
                    <a:cubicBezTo>
                      <a:pt x="17130" y="483"/>
                      <a:pt x="14004" y="1"/>
                      <a:pt x="11399" y="1"/>
                    </a:cubicBezTo>
                    <a:close/>
                  </a:path>
                </a:pathLst>
              </a:custGeom>
              <a:solidFill>
                <a:srgbClr val="DB596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dirty="0">
                  <a:solidFill>
                    <a:srgbClr val="000000"/>
                  </a:solidFill>
                  <a:latin typeface="Arial"/>
                  <a:cs typeface="Arial"/>
                  <a:sym typeface="Arial"/>
                </a:endParaRPr>
              </a:p>
            </p:txBody>
          </p:sp>
          <p:sp>
            <p:nvSpPr>
              <p:cNvPr id="46" name="Google Shape;1768;p51">
                <a:extLst>
                  <a:ext uri="{FF2B5EF4-FFF2-40B4-BE49-F238E27FC236}">
                    <a16:creationId xmlns:a16="http://schemas.microsoft.com/office/drawing/2014/main" id="{23789261-56EC-04E6-AC8C-CF8AA74D20B5}"/>
                  </a:ext>
                </a:extLst>
              </p:cNvPr>
              <p:cNvSpPr/>
              <p:nvPr/>
            </p:nvSpPr>
            <p:spPr>
              <a:xfrm flipH="1">
                <a:off x="5984579" y="3031010"/>
                <a:ext cx="1032965" cy="697995"/>
              </a:xfrm>
              <a:custGeom>
                <a:avLst/>
                <a:gdLst/>
                <a:ahLst/>
                <a:cxnLst/>
                <a:rect l="l" t="t" r="r" b="b"/>
                <a:pathLst>
                  <a:path w="35898" h="24257" extrusionOk="0">
                    <a:moveTo>
                      <a:pt x="11769" y="1"/>
                    </a:moveTo>
                    <a:cubicBezTo>
                      <a:pt x="11516" y="1"/>
                      <a:pt x="9402" y="134"/>
                      <a:pt x="7235" y="4469"/>
                    </a:cubicBezTo>
                    <a:cubicBezTo>
                      <a:pt x="4955" y="9089"/>
                      <a:pt x="1642" y="15138"/>
                      <a:pt x="0" y="16445"/>
                    </a:cubicBezTo>
                    <a:cubicBezTo>
                      <a:pt x="0" y="16445"/>
                      <a:pt x="1186" y="21187"/>
                      <a:pt x="4621" y="24257"/>
                    </a:cubicBezTo>
                    <a:cubicBezTo>
                      <a:pt x="6171" y="23831"/>
                      <a:pt x="7812" y="23497"/>
                      <a:pt x="9514" y="23375"/>
                    </a:cubicBezTo>
                    <a:cubicBezTo>
                      <a:pt x="10590" y="23296"/>
                      <a:pt x="11686" y="23263"/>
                      <a:pt x="12791" y="23263"/>
                    </a:cubicBezTo>
                    <a:cubicBezTo>
                      <a:pt x="18488" y="23263"/>
                      <a:pt x="24443" y="24146"/>
                      <a:pt x="29145" y="24146"/>
                    </a:cubicBezTo>
                    <a:cubicBezTo>
                      <a:pt x="30857" y="24146"/>
                      <a:pt x="32403" y="24029"/>
                      <a:pt x="33709" y="23710"/>
                    </a:cubicBezTo>
                    <a:lnTo>
                      <a:pt x="33679" y="23710"/>
                    </a:lnTo>
                    <a:lnTo>
                      <a:pt x="35898" y="22585"/>
                    </a:lnTo>
                    <a:lnTo>
                      <a:pt x="34591" y="12159"/>
                    </a:lnTo>
                    <a:lnTo>
                      <a:pt x="29272" y="1643"/>
                    </a:lnTo>
                    <a:lnTo>
                      <a:pt x="11794" y="1"/>
                    </a:lnTo>
                    <a:cubicBezTo>
                      <a:pt x="11794" y="1"/>
                      <a:pt x="11785" y="1"/>
                      <a:pt x="11769" y="1"/>
                    </a:cubicBezTo>
                    <a:close/>
                  </a:path>
                </a:pathLst>
              </a:custGeom>
              <a:solidFill>
                <a:srgbClr val="F2C5B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7" name="Google Shape;1769;p51">
                <a:extLst>
                  <a:ext uri="{FF2B5EF4-FFF2-40B4-BE49-F238E27FC236}">
                    <a16:creationId xmlns:a16="http://schemas.microsoft.com/office/drawing/2014/main" id="{B533C2D0-D069-2D4B-7626-33664B002664}"/>
                  </a:ext>
                </a:extLst>
              </p:cNvPr>
              <p:cNvSpPr/>
              <p:nvPr/>
            </p:nvSpPr>
            <p:spPr>
              <a:xfrm flipH="1">
                <a:off x="6048438" y="3299530"/>
                <a:ext cx="655984" cy="426388"/>
              </a:xfrm>
              <a:custGeom>
                <a:avLst/>
                <a:gdLst/>
                <a:ahLst/>
                <a:cxnLst/>
                <a:rect l="l" t="t" r="r" b="b"/>
                <a:pathLst>
                  <a:path w="22797" h="14818" extrusionOk="0">
                    <a:moveTo>
                      <a:pt x="18754" y="1"/>
                    </a:moveTo>
                    <a:lnTo>
                      <a:pt x="18754" y="1"/>
                    </a:lnTo>
                    <a:cubicBezTo>
                      <a:pt x="5958" y="2311"/>
                      <a:pt x="2888" y="4712"/>
                      <a:pt x="2888" y="4712"/>
                    </a:cubicBezTo>
                    <a:cubicBezTo>
                      <a:pt x="760" y="8694"/>
                      <a:pt x="0" y="13983"/>
                      <a:pt x="0" y="13983"/>
                    </a:cubicBezTo>
                    <a:cubicBezTo>
                      <a:pt x="575" y="13894"/>
                      <a:pt x="1323" y="13857"/>
                      <a:pt x="2195" y="13857"/>
                    </a:cubicBezTo>
                    <a:cubicBezTo>
                      <a:pt x="5521" y="13857"/>
                      <a:pt x="10635" y="14399"/>
                      <a:pt x="14681" y="14712"/>
                    </a:cubicBezTo>
                    <a:cubicBezTo>
                      <a:pt x="15744" y="14788"/>
                      <a:pt x="16714" y="14817"/>
                      <a:pt x="17585" y="14817"/>
                    </a:cubicBezTo>
                    <a:cubicBezTo>
                      <a:pt x="20923" y="14817"/>
                      <a:pt x="22797" y="14378"/>
                      <a:pt x="22797" y="14378"/>
                    </a:cubicBezTo>
                    <a:cubicBezTo>
                      <a:pt x="18420" y="6323"/>
                      <a:pt x="18754" y="1"/>
                      <a:pt x="18754" y="1"/>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8" name="Google Shape;1770;p51">
                <a:extLst>
                  <a:ext uri="{FF2B5EF4-FFF2-40B4-BE49-F238E27FC236}">
                    <a16:creationId xmlns:a16="http://schemas.microsoft.com/office/drawing/2014/main" id="{A5709CE9-CC9C-25F3-1996-46F866933393}"/>
                  </a:ext>
                </a:extLst>
              </p:cNvPr>
              <p:cNvSpPr/>
              <p:nvPr/>
            </p:nvSpPr>
            <p:spPr>
              <a:xfrm flipH="1">
                <a:off x="6481357" y="2051080"/>
                <a:ext cx="230085" cy="184102"/>
              </a:xfrm>
              <a:custGeom>
                <a:avLst/>
                <a:gdLst/>
                <a:ahLst/>
                <a:cxnLst/>
                <a:rect l="l" t="t" r="r" b="b"/>
                <a:pathLst>
                  <a:path w="7996" h="6398" extrusionOk="0">
                    <a:moveTo>
                      <a:pt x="5062" y="1"/>
                    </a:moveTo>
                    <a:cubicBezTo>
                      <a:pt x="3964" y="1"/>
                      <a:pt x="2685" y="399"/>
                      <a:pt x="1825" y="1929"/>
                    </a:cubicBezTo>
                    <a:cubicBezTo>
                      <a:pt x="1" y="5121"/>
                      <a:pt x="7995" y="6397"/>
                      <a:pt x="7995" y="6397"/>
                    </a:cubicBezTo>
                    <a:lnTo>
                      <a:pt x="7235" y="470"/>
                    </a:lnTo>
                    <a:cubicBezTo>
                      <a:pt x="7235" y="470"/>
                      <a:pt x="6255" y="1"/>
                      <a:pt x="506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9" name="Google Shape;1771;p51">
                <a:extLst>
                  <a:ext uri="{FF2B5EF4-FFF2-40B4-BE49-F238E27FC236}">
                    <a16:creationId xmlns:a16="http://schemas.microsoft.com/office/drawing/2014/main" id="{1F08C381-022E-1A54-2EF6-D031CE81AE0A}"/>
                  </a:ext>
                </a:extLst>
              </p:cNvPr>
              <p:cNvSpPr/>
              <p:nvPr/>
            </p:nvSpPr>
            <p:spPr>
              <a:xfrm flipH="1">
                <a:off x="7574640" y="2427128"/>
                <a:ext cx="269420" cy="186894"/>
              </a:xfrm>
              <a:custGeom>
                <a:avLst/>
                <a:gdLst/>
                <a:ahLst/>
                <a:cxnLst/>
                <a:rect l="l" t="t" r="r" b="b"/>
                <a:pathLst>
                  <a:path w="9363" h="6495" extrusionOk="0">
                    <a:moveTo>
                      <a:pt x="9195" y="0"/>
                    </a:moveTo>
                    <a:cubicBezTo>
                      <a:pt x="9157" y="0"/>
                      <a:pt x="9119" y="15"/>
                      <a:pt x="9089" y="46"/>
                    </a:cubicBezTo>
                    <a:cubicBezTo>
                      <a:pt x="8906" y="198"/>
                      <a:pt x="8694" y="350"/>
                      <a:pt x="8511" y="502"/>
                    </a:cubicBezTo>
                    <a:cubicBezTo>
                      <a:pt x="6475" y="1991"/>
                      <a:pt x="4256" y="2720"/>
                      <a:pt x="2645" y="3085"/>
                    </a:cubicBezTo>
                    <a:cubicBezTo>
                      <a:pt x="1034" y="3450"/>
                      <a:pt x="1" y="3511"/>
                      <a:pt x="1" y="3572"/>
                    </a:cubicBezTo>
                    <a:cubicBezTo>
                      <a:pt x="1" y="3587"/>
                      <a:pt x="61" y="3594"/>
                      <a:pt x="183" y="3594"/>
                    </a:cubicBezTo>
                    <a:cubicBezTo>
                      <a:pt x="304" y="3594"/>
                      <a:pt x="487" y="3587"/>
                      <a:pt x="730" y="3572"/>
                    </a:cubicBezTo>
                    <a:cubicBezTo>
                      <a:pt x="852" y="3572"/>
                      <a:pt x="973" y="3541"/>
                      <a:pt x="1125" y="3541"/>
                    </a:cubicBezTo>
                    <a:cubicBezTo>
                      <a:pt x="1247" y="3541"/>
                      <a:pt x="1399" y="3511"/>
                      <a:pt x="1581" y="3480"/>
                    </a:cubicBezTo>
                    <a:cubicBezTo>
                      <a:pt x="1733" y="3480"/>
                      <a:pt x="1915" y="3450"/>
                      <a:pt x="2098" y="3420"/>
                    </a:cubicBezTo>
                    <a:cubicBezTo>
                      <a:pt x="2280" y="3389"/>
                      <a:pt x="2493" y="3359"/>
                      <a:pt x="2675" y="3328"/>
                    </a:cubicBezTo>
                    <a:cubicBezTo>
                      <a:pt x="4278" y="3032"/>
                      <a:pt x="6489" y="2329"/>
                      <a:pt x="8545" y="881"/>
                    </a:cubicBezTo>
                    <a:lnTo>
                      <a:pt x="8545" y="881"/>
                    </a:lnTo>
                    <a:cubicBezTo>
                      <a:pt x="7456" y="2509"/>
                      <a:pt x="6272" y="3814"/>
                      <a:pt x="5381" y="4757"/>
                    </a:cubicBezTo>
                    <a:cubicBezTo>
                      <a:pt x="4864" y="5304"/>
                      <a:pt x="4408" y="5730"/>
                      <a:pt x="4104" y="6034"/>
                    </a:cubicBezTo>
                    <a:cubicBezTo>
                      <a:pt x="3800" y="6307"/>
                      <a:pt x="3618" y="6489"/>
                      <a:pt x="3648" y="6489"/>
                    </a:cubicBezTo>
                    <a:cubicBezTo>
                      <a:pt x="3648" y="6493"/>
                      <a:pt x="3650" y="6494"/>
                      <a:pt x="3654" y="6494"/>
                    </a:cubicBezTo>
                    <a:cubicBezTo>
                      <a:pt x="3692" y="6494"/>
                      <a:pt x="3894" y="6371"/>
                      <a:pt x="4195" y="6125"/>
                    </a:cubicBezTo>
                    <a:cubicBezTo>
                      <a:pt x="4529" y="5851"/>
                      <a:pt x="4985" y="5456"/>
                      <a:pt x="5533" y="4909"/>
                    </a:cubicBezTo>
                    <a:cubicBezTo>
                      <a:pt x="6627" y="3875"/>
                      <a:pt x="8086" y="2295"/>
                      <a:pt x="9332" y="258"/>
                    </a:cubicBezTo>
                    <a:cubicBezTo>
                      <a:pt x="9362" y="198"/>
                      <a:pt x="9362" y="106"/>
                      <a:pt x="9302" y="46"/>
                    </a:cubicBezTo>
                    <a:cubicBezTo>
                      <a:pt x="9271" y="15"/>
                      <a:pt x="9233" y="0"/>
                      <a:pt x="9195" y="0"/>
                    </a:cubicBezTo>
                    <a:close/>
                  </a:path>
                </a:pathLst>
              </a:custGeom>
              <a:solidFill>
                <a:srgbClr val="C856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0" name="Google Shape;1772;p51">
                <a:extLst>
                  <a:ext uri="{FF2B5EF4-FFF2-40B4-BE49-F238E27FC236}">
                    <a16:creationId xmlns:a16="http://schemas.microsoft.com/office/drawing/2014/main" id="{5489F6B7-30B3-2469-C91B-B08C0F4AF335}"/>
                  </a:ext>
                </a:extLst>
              </p:cNvPr>
              <p:cNvSpPr/>
              <p:nvPr/>
            </p:nvSpPr>
            <p:spPr>
              <a:xfrm flipH="1">
                <a:off x="6193615" y="2619397"/>
                <a:ext cx="122495" cy="81232"/>
              </a:xfrm>
              <a:custGeom>
                <a:avLst/>
                <a:gdLst/>
                <a:ahLst/>
                <a:cxnLst/>
                <a:rect l="l" t="t" r="r" b="b"/>
                <a:pathLst>
                  <a:path w="4257" h="2823" extrusionOk="0">
                    <a:moveTo>
                      <a:pt x="168" y="0"/>
                    </a:moveTo>
                    <a:cubicBezTo>
                      <a:pt x="133" y="0"/>
                      <a:pt x="97" y="15"/>
                      <a:pt x="62" y="51"/>
                    </a:cubicBezTo>
                    <a:cubicBezTo>
                      <a:pt x="1" y="111"/>
                      <a:pt x="1" y="203"/>
                      <a:pt x="62" y="294"/>
                    </a:cubicBezTo>
                    <a:lnTo>
                      <a:pt x="153" y="415"/>
                    </a:lnTo>
                    <a:cubicBezTo>
                      <a:pt x="943" y="1358"/>
                      <a:pt x="1855" y="2026"/>
                      <a:pt x="2584" y="2391"/>
                    </a:cubicBezTo>
                    <a:cubicBezTo>
                      <a:pt x="3202" y="2713"/>
                      <a:pt x="3654" y="2822"/>
                      <a:pt x="3751" y="2822"/>
                    </a:cubicBezTo>
                    <a:cubicBezTo>
                      <a:pt x="3763" y="2822"/>
                      <a:pt x="3770" y="2820"/>
                      <a:pt x="3770" y="2817"/>
                    </a:cubicBezTo>
                    <a:cubicBezTo>
                      <a:pt x="3800" y="2756"/>
                      <a:pt x="3344" y="2604"/>
                      <a:pt x="2676" y="2178"/>
                    </a:cubicBezTo>
                    <a:cubicBezTo>
                      <a:pt x="2134" y="1843"/>
                      <a:pt x="1438" y="1288"/>
                      <a:pt x="776" y="589"/>
                    </a:cubicBezTo>
                    <a:lnTo>
                      <a:pt x="776" y="589"/>
                    </a:lnTo>
                    <a:cubicBezTo>
                      <a:pt x="1620" y="870"/>
                      <a:pt x="2410" y="975"/>
                      <a:pt x="3010" y="1023"/>
                    </a:cubicBezTo>
                    <a:cubicBezTo>
                      <a:pt x="3300" y="1047"/>
                      <a:pt x="3551" y="1056"/>
                      <a:pt x="3749" y="1056"/>
                    </a:cubicBezTo>
                    <a:cubicBezTo>
                      <a:pt x="4070" y="1056"/>
                      <a:pt x="4256" y="1030"/>
                      <a:pt x="4256" y="993"/>
                    </a:cubicBezTo>
                    <a:cubicBezTo>
                      <a:pt x="4256" y="963"/>
                      <a:pt x="3800" y="932"/>
                      <a:pt x="3040" y="811"/>
                    </a:cubicBezTo>
                    <a:cubicBezTo>
                      <a:pt x="2311" y="689"/>
                      <a:pt x="1277" y="507"/>
                      <a:pt x="244" y="20"/>
                    </a:cubicBezTo>
                    <a:cubicBezTo>
                      <a:pt x="219" y="8"/>
                      <a:pt x="194" y="0"/>
                      <a:pt x="168" y="0"/>
                    </a:cubicBezTo>
                    <a:close/>
                  </a:path>
                </a:pathLst>
              </a:custGeom>
              <a:solidFill>
                <a:srgbClr val="A43C3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1" name="Google Shape;1773;p51">
                <a:extLst>
                  <a:ext uri="{FF2B5EF4-FFF2-40B4-BE49-F238E27FC236}">
                    <a16:creationId xmlns:a16="http://schemas.microsoft.com/office/drawing/2014/main" id="{F2F56259-7F95-EA51-230F-BB6209757B43}"/>
                  </a:ext>
                </a:extLst>
              </p:cNvPr>
              <p:cNvSpPr/>
              <p:nvPr/>
            </p:nvSpPr>
            <p:spPr>
              <a:xfrm flipH="1">
                <a:off x="6487480" y="1739198"/>
                <a:ext cx="523935" cy="466241"/>
              </a:xfrm>
              <a:custGeom>
                <a:avLst/>
                <a:gdLst/>
                <a:ahLst/>
                <a:cxnLst/>
                <a:rect l="l" t="t" r="r" b="b"/>
                <a:pathLst>
                  <a:path w="18208" h="16203" extrusionOk="0">
                    <a:moveTo>
                      <a:pt x="9424" y="0"/>
                    </a:moveTo>
                    <a:cubicBezTo>
                      <a:pt x="8516" y="0"/>
                      <a:pt x="7803" y="153"/>
                      <a:pt x="7447" y="245"/>
                    </a:cubicBezTo>
                    <a:cubicBezTo>
                      <a:pt x="4833" y="2677"/>
                      <a:pt x="0" y="7601"/>
                      <a:pt x="1003" y="9941"/>
                    </a:cubicBezTo>
                    <a:cubicBezTo>
                      <a:pt x="1946" y="12099"/>
                      <a:pt x="9210" y="14774"/>
                      <a:pt x="13587" y="16203"/>
                    </a:cubicBezTo>
                    <a:cubicBezTo>
                      <a:pt x="13222" y="14926"/>
                      <a:pt x="13222" y="13862"/>
                      <a:pt x="13739" y="13194"/>
                    </a:cubicBezTo>
                    <a:cubicBezTo>
                      <a:pt x="16232" y="10063"/>
                      <a:pt x="18207" y="5534"/>
                      <a:pt x="14773" y="2190"/>
                    </a:cubicBezTo>
                    <a:cubicBezTo>
                      <a:pt x="12939" y="414"/>
                      <a:pt x="10917" y="0"/>
                      <a:pt x="942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2" name="Google Shape;1774;p51">
                <a:extLst>
                  <a:ext uri="{FF2B5EF4-FFF2-40B4-BE49-F238E27FC236}">
                    <a16:creationId xmlns:a16="http://schemas.microsoft.com/office/drawing/2014/main" id="{4C680EC8-C854-2C7F-EE91-1C4B3F840974}"/>
                  </a:ext>
                </a:extLst>
              </p:cNvPr>
              <p:cNvSpPr/>
              <p:nvPr/>
            </p:nvSpPr>
            <p:spPr>
              <a:xfrm flipH="1">
                <a:off x="6791858" y="2011890"/>
                <a:ext cx="422705" cy="882213"/>
              </a:xfrm>
              <a:custGeom>
                <a:avLst/>
                <a:gdLst/>
                <a:ahLst/>
                <a:cxnLst/>
                <a:rect l="l" t="t" r="r" b="b"/>
                <a:pathLst>
                  <a:path w="14690" h="30659" extrusionOk="0">
                    <a:moveTo>
                      <a:pt x="1057" y="0"/>
                    </a:moveTo>
                    <a:cubicBezTo>
                      <a:pt x="384" y="0"/>
                      <a:pt x="1" y="1015"/>
                      <a:pt x="100" y="3565"/>
                    </a:cubicBezTo>
                    <a:cubicBezTo>
                      <a:pt x="578" y="15565"/>
                      <a:pt x="8835" y="30658"/>
                      <a:pt x="12020" y="30658"/>
                    </a:cubicBezTo>
                    <a:cubicBezTo>
                      <a:pt x="12070" y="30658"/>
                      <a:pt x="12119" y="30655"/>
                      <a:pt x="12167" y="30647"/>
                    </a:cubicBezTo>
                    <a:cubicBezTo>
                      <a:pt x="14690" y="30222"/>
                      <a:pt x="10769" y="15540"/>
                      <a:pt x="10769" y="15540"/>
                    </a:cubicBezTo>
                    <a:cubicBezTo>
                      <a:pt x="10769" y="15540"/>
                      <a:pt x="3693" y="0"/>
                      <a:pt x="1057"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3" name="Google Shape;1775;p51">
                <a:extLst>
                  <a:ext uri="{FF2B5EF4-FFF2-40B4-BE49-F238E27FC236}">
                    <a16:creationId xmlns:a16="http://schemas.microsoft.com/office/drawing/2014/main" id="{69C3584E-7A8F-D0E3-6E98-C0AD88732AB4}"/>
                  </a:ext>
                </a:extLst>
              </p:cNvPr>
              <p:cNvSpPr/>
              <p:nvPr/>
            </p:nvSpPr>
            <p:spPr>
              <a:xfrm flipH="1">
                <a:off x="6198322" y="2128597"/>
                <a:ext cx="724756" cy="627583"/>
              </a:xfrm>
              <a:custGeom>
                <a:avLst/>
                <a:gdLst/>
                <a:ahLst/>
                <a:cxnLst/>
                <a:rect l="l" t="t" r="r" b="b"/>
                <a:pathLst>
                  <a:path w="25187" h="21810" extrusionOk="0">
                    <a:moveTo>
                      <a:pt x="11729" y="1"/>
                    </a:moveTo>
                    <a:cubicBezTo>
                      <a:pt x="11061" y="1"/>
                      <a:pt x="10285" y="223"/>
                      <a:pt x="9484" y="907"/>
                    </a:cubicBezTo>
                    <a:cubicBezTo>
                      <a:pt x="7234" y="2852"/>
                      <a:pt x="790" y="12123"/>
                      <a:pt x="790" y="12123"/>
                    </a:cubicBezTo>
                    <a:cubicBezTo>
                      <a:pt x="790" y="12123"/>
                      <a:pt x="0" y="16834"/>
                      <a:pt x="5167" y="21150"/>
                    </a:cubicBezTo>
                    <a:cubicBezTo>
                      <a:pt x="5167" y="21150"/>
                      <a:pt x="6206" y="21809"/>
                      <a:pt x="8211" y="21809"/>
                    </a:cubicBezTo>
                    <a:cubicBezTo>
                      <a:pt x="10335" y="21809"/>
                      <a:pt x="13544" y="21069"/>
                      <a:pt x="17751" y="18020"/>
                    </a:cubicBezTo>
                    <a:cubicBezTo>
                      <a:pt x="17751" y="18020"/>
                      <a:pt x="18390" y="19205"/>
                      <a:pt x="19332" y="19722"/>
                    </a:cubicBezTo>
                    <a:cubicBezTo>
                      <a:pt x="19558" y="19850"/>
                      <a:pt x="19904" y="19922"/>
                      <a:pt x="20316" y="19922"/>
                    </a:cubicBezTo>
                    <a:cubicBezTo>
                      <a:pt x="21567" y="19922"/>
                      <a:pt x="23417" y="19256"/>
                      <a:pt x="24286" y="17472"/>
                    </a:cubicBezTo>
                    <a:cubicBezTo>
                      <a:pt x="25186" y="15602"/>
                      <a:pt x="24647" y="13381"/>
                      <a:pt x="22670" y="13381"/>
                    </a:cubicBezTo>
                    <a:cubicBezTo>
                      <a:pt x="22109" y="13381"/>
                      <a:pt x="21432" y="13560"/>
                      <a:pt x="20639" y="13977"/>
                    </a:cubicBezTo>
                    <a:lnTo>
                      <a:pt x="13830" y="755"/>
                    </a:lnTo>
                    <a:cubicBezTo>
                      <a:pt x="13830" y="755"/>
                      <a:pt x="12961" y="1"/>
                      <a:pt x="11729" y="1"/>
                    </a:cubicBezTo>
                    <a:close/>
                  </a:path>
                </a:pathLst>
              </a:custGeom>
              <a:solidFill>
                <a:srgbClr val="F2C5B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4" name="Google Shape;1776;p51">
                <a:extLst>
                  <a:ext uri="{FF2B5EF4-FFF2-40B4-BE49-F238E27FC236}">
                    <a16:creationId xmlns:a16="http://schemas.microsoft.com/office/drawing/2014/main" id="{22CC2328-53A5-70FA-F279-294F3DF9A49F}"/>
                  </a:ext>
                </a:extLst>
              </p:cNvPr>
              <p:cNvSpPr/>
              <p:nvPr/>
            </p:nvSpPr>
            <p:spPr>
              <a:xfrm flipH="1">
                <a:off x="6204974" y="2001617"/>
                <a:ext cx="473205" cy="521317"/>
              </a:xfrm>
              <a:custGeom>
                <a:avLst/>
                <a:gdLst/>
                <a:ahLst/>
                <a:cxnLst/>
                <a:rect l="l" t="t" r="r" b="b"/>
                <a:pathLst>
                  <a:path w="16445" h="18117" extrusionOk="0">
                    <a:moveTo>
                      <a:pt x="6140" y="1"/>
                    </a:moveTo>
                    <a:lnTo>
                      <a:pt x="6140" y="1"/>
                    </a:lnTo>
                    <a:cubicBezTo>
                      <a:pt x="6140" y="1"/>
                      <a:pt x="0" y="13314"/>
                      <a:pt x="11976" y="18116"/>
                    </a:cubicBezTo>
                    <a:lnTo>
                      <a:pt x="16444" y="14590"/>
                    </a:lnTo>
                    <a:cubicBezTo>
                      <a:pt x="16444" y="14590"/>
                      <a:pt x="13952" y="8785"/>
                      <a:pt x="614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5" name="Google Shape;1777;p51">
                <a:extLst>
                  <a:ext uri="{FF2B5EF4-FFF2-40B4-BE49-F238E27FC236}">
                    <a16:creationId xmlns:a16="http://schemas.microsoft.com/office/drawing/2014/main" id="{556DD670-70C2-EA2D-94B6-5B65369439C6}"/>
                  </a:ext>
                </a:extLst>
              </p:cNvPr>
              <p:cNvSpPr/>
              <p:nvPr/>
            </p:nvSpPr>
            <p:spPr>
              <a:xfrm flipH="1">
                <a:off x="5974078" y="2018249"/>
                <a:ext cx="980508" cy="1218967"/>
              </a:xfrm>
              <a:custGeom>
                <a:avLst/>
                <a:gdLst/>
                <a:ahLst/>
                <a:cxnLst/>
                <a:rect l="l" t="t" r="r" b="b"/>
                <a:pathLst>
                  <a:path w="34075" h="42362" extrusionOk="0">
                    <a:moveTo>
                      <a:pt x="15655" y="0"/>
                    </a:moveTo>
                    <a:cubicBezTo>
                      <a:pt x="15655" y="1"/>
                      <a:pt x="20822" y="11186"/>
                      <a:pt x="21734" y="17812"/>
                    </a:cubicBezTo>
                    <a:cubicBezTo>
                      <a:pt x="22118" y="20601"/>
                      <a:pt x="20713" y="22658"/>
                      <a:pt x="19425" y="22658"/>
                    </a:cubicBezTo>
                    <a:cubicBezTo>
                      <a:pt x="19183" y="22658"/>
                      <a:pt x="18946" y="22586"/>
                      <a:pt x="18725" y="22432"/>
                    </a:cubicBezTo>
                    <a:cubicBezTo>
                      <a:pt x="17502" y="21565"/>
                      <a:pt x="16464" y="21210"/>
                      <a:pt x="15608" y="21210"/>
                    </a:cubicBezTo>
                    <a:cubicBezTo>
                      <a:pt x="13252" y="21210"/>
                      <a:pt x="12273" y="23901"/>
                      <a:pt x="12585" y="26019"/>
                    </a:cubicBezTo>
                    <a:cubicBezTo>
                      <a:pt x="12798" y="27605"/>
                      <a:pt x="12458" y="29467"/>
                      <a:pt x="10962" y="29467"/>
                    </a:cubicBezTo>
                    <a:cubicBezTo>
                      <a:pt x="10537" y="29467"/>
                      <a:pt x="10019" y="29317"/>
                      <a:pt x="9393" y="28967"/>
                    </a:cubicBezTo>
                    <a:cubicBezTo>
                      <a:pt x="8216" y="28318"/>
                      <a:pt x="7183" y="28048"/>
                      <a:pt x="6311" y="28048"/>
                    </a:cubicBezTo>
                    <a:cubicBezTo>
                      <a:pt x="4322" y="28048"/>
                      <a:pt x="3167" y="29452"/>
                      <a:pt x="3041" y="30973"/>
                    </a:cubicBezTo>
                    <a:cubicBezTo>
                      <a:pt x="2828" y="33162"/>
                      <a:pt x="1" y="33678"/>
                      <a:pt x="1" y="33678"/>
                    </a:cubicBezTo>
                    <a:cubicBezTo>
                      <a:pt x="317" y="33648"/>
                      <a:pt x="630" y="33633"/>
                      <a:pt x="940" y="33633"/>
                    </a:cubicBezTo>
                    <a:cubicBezTo>
                      <a:pt x="8391" y="33633"/>
                      <a:pt x="14225" y="42049"/>
                      <a:pt x="19302" y="42341"/>
                    </a:cubicBezTo>
                    <a:cubicBezTo>
                      <a:pt x="19611" y="42355"/>
                      <a:pt x="19915" y="42362"/>
                      <a:pt x="20214" y="42362"/>
                    </a:cubicBezTo>
                    <a:cubicBezTo>
                      <a:pt x="25073" y="42362"/>
                      <a:pt x="28634" y="40609"/>
                      <a:pt x="28634" y="40609"/>
                    </a:cubicBezTo>
                    <a:lnTo>
                      <a:pt x="31795" y="20396"/>
                    </a:lnTo>
                    <a:cubicBezTo>
                      <a:pt x="34075" y="15411"/>
                      <a:pt x="28603" y="9879"/>
                      <a:pt x="24530" y="7538"/>
                    </a:cubicBezTo>
                    <a:cubicBezTo>
                      <a:pt x="20488" y="5228"/>
                      <a:pt x="15655" y="0"/>
                      <a:pt x="15655"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6" name="Google Shape;1778;p51">
                <a:extLst>
                  <a:ext uri="{FF2B5EF4-FFF2-40B4-BE49-F238E27FC236}">
                    <a16:creationId xmlns:a16="http://schemas.microsoft.com/office/drawing/2014/main" id="{6C0CE2D4-308D-4DC3-2F1A-872FB97EDE2A}"/>
                  </a:ext>
                </a:extLst>
              </p:cNvPr>
              <p:cNvSpPr/>
              <p:nvPr/>
            </p:nvSpPr>
            <p:spPr>
              <a:xfrm flipH="1">
                <a:off x="6463892" y="2322592"/>
                <a:ext cx="194174" cy="125862"/>
              </a:xfrm>
              <a:custGeom>
                <a:avLst/>
                <a:gdLst/>
                <a:ahLst/>
                <a:cxnLst/>
                <a:rect l="l" t="t" r="r" b="b"/>
                <a:pathLst>
                  <a:path w="6748" h="4374" extrusionOk="0">
                    <a:moveTo>
                      <a:pt x="122" y="1"/>
                    </a:moveTo>
                    <a:cubicBezTo>
                      <a:pt x="61" y="1"/>
                      <a:pt x="0" y="548"/>
                      <a:pt x="152" y="1429"/>
                    </a:cubicBezTo>
                    <a:cubicBezTo>
                      <a:pt x="243" y="1855"/>
                      <a:pt x="365" y="2372"/>
                      <a:pt x="669" y="2888"/>
                    </a:cubicBezTo>
                    <a:cubicBezTo>
                      <a:pt x="821" y="3162"/>
                      <a:pt x="1003" y="3405"/>
                      <a:pt x="1246" y="3648"/>
                    </a:cubicBezTo>
                    <a:cubicBezTo>
                      <a:pt x="1489" y="3861"/>
                      <a:pt x="1763" y="4043"/>
                      <a:pt x="2097" y="4165"/>
                    </a:cubicBezTo>
                    <a:cubicBezTo>
                      <a:pt x="2512" y="4316"/>
                      <a:pt x="2927" y="4373"/>
                      <a:pt x="3320" y="4373"/>
                    </a:cubicBezTo>
                    <a:cubicBezTo>
                      <a:pt x="3561" y="4373"/>
                      <a:pt x="3793" y="4352"/>
                      <a:pt x="4012" y="4317"/>
                    </a:cubicBezTo>
                    <a:cubicBezTo>
                      <a:pt x="4620" y="4226"/>
                      <a:pt x="5107" y="4043"/>
                      <a:pt x="5502" y="3861"/>
                    </a:cubicBezTo>
                    <a:cubicBezTo>
                      <a:pt x="6322" y="3527"/>
                      <a:pt x="6748" y="3192"/>
                      <a:pt x="6748" y="3162"/>
                    </a:cubicBezTo>
                    <a:cubicBezTo>
                      <a:pt x="6746" y="3160"/>
                      <a:pt x="6743" y="3159"/>
                      <a:pt x="6738" y="3159"/>
                    </a:cubicBezTo>
                    <a:cubicBezTo>
                      <a:pt x="6661" y="3159"/>
                      <a:pt x="6186" y="3392"/>
                      <a:pt x="5441" y="3679"/>
                    </a:cubicBezTo>
                    <a:cubicBezTo>
                      <a:pt x="5015" y="3800"/>
                      <a:pt x="4529" y="3952"/>
                      <a:pt x="3982" y="4043"/>
                    </a:cubicBezTo>
                    <a:cubicBezTo>
                      <a:pt x="3791" y="4065"/>
                      <a:pt x="3590" y="4078"/>
                      <a:pt x="3383" y="4078"/>
                    </a:cubicBezTo>
                    <a:cubicBezTo>
                      <a:pt x="2998" y="4078"/>
                      <a:pt x="2595" y="4030"/>
                      <a:pt x="2219" y="3891"/>
                    </a:cubicBezTo>
                    <a:cubicBezTo>
                      <a:pt x="1641" y="3679"/>
                      <a:pt x="1186" y="3223"/>
                      <a:pt x="912" y="2736"/>
                    </a:cubicBezTo>
                    <a:cubicBezTo>
                      <a:pt x="638" y="2280"/>
                      <a:pt x="486" y="1794"/>
                      <a:pt x="365" y="1369"/>
                    </a:cubicBezTo>
                    <a:cubicBezTo>
                      <a:pt x="182" y="548"/>
                      <a:pt x="152" y="1"/>
                      <a:pt x="122"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7" name="Google Shape;1779;p51">
                <a:extLst>
                  <a:ext uri="{FF2B5EF4-FFF2-40B4-BE49-F238E27FC236}">
                    <a16:creationId xmlns:a16="http://schemas.microsoft.com/office/drawing/2014/main" id="{C664E2A8-E1D6-F59A-8658-6FDAC99DE00C}"/>
                  </a:ext>
                </a:extLst>
              </p:cNvPr>
              <p:cNvSpPr/>
              <p:nvPr/>
            </p:nvSpPr>
            <p:spPr>
              <a:xfrm flipH="1">
                <a:off x="6735898" y="2307658"/>
                <a:ext cx="141717" cy="81433"/>
              </a:xfrm>
              <a:custGeom>
                <a:avLst/>
                <a:gdLst/>
                <a:ahLst/>
                <a:cxnLst/>
                <a:rect l="l" t="t" r="r" b="b"/>
                <a:pathLst>
                  <a:path w="4925" h="2830" extrusionOk="0">
                    <a:moveTo>
                      <a:pt x="4889" y="1"/>
                    </a:moveTo>
                    <a:cubicBezTo>
                      <a:pt x="4844" y="1"/>
                      <a:pt x="4635" y="298"/>
                      <a:pt x="4287" y="733"/>
                    </a:cubicBezTo>
                    <a:cubicBezTo>
                      <a:pt x="3891" y="1188"/>
                      <a:pt x="3375" y="1827"/>
                      <a:pt x="2615" y="2252"/>
                    </a:cubicBezTo>
                    <a:cubicBezTo>
                      <a:pt x="2334" y="2416"/>
                      <a:pt x="2016" y="2526"/>
                      <a:pt x="1733" y="2526"/>
                    </a:cubicBezTo>
                    <a:cubicBezTo>
                      <a:pt x="1648" y="2526"/>
                      <a:pt x="1567" y="2516"/>
                      <a:pt x="1490" y="2495"/>
                    </a:cubicBezTo>
                    <a:cubicBezTo>
                      <a:pt x="1125" y="2435"/>
                      <a:pt x="852" y="2252"/>
                      <a:pt x="639" y="2070"/>
                    </a:cubicBezTo>
                    <a:cubicBezTo>
                      <a:pt x="261" y="1662"/>
                      <a:pt x="77" y="1339"/>
                      <a:pt x="36" y="1339"/>
                    </a:cubicBezTo>
                    <a:cubicBezTo>
                      <a:pt x="34" y="1339"/>
                      <a:pt x="32" y="1339"/>
                      <a:pt x="31" y="1340"/>
                    </a:cubicBezTo>
                    <a:cubicBezTo>
                      <a:pt x="1" y="1371"/>
                      <a:pt x="92" y="1736"/>
                      <a:pt x="487" y="2222"/>
                    </a:cubicBezTo>
                    <a:cubicBezTo>
                      <a:pt x="700" y="2435"/>
                      <a:pt x="1004" y="2708"/>
                      <a:pt x="1429" y="2799"/>
                    </a:cubicBezTo>
                    <a:cubicBezTo>
                      <a:pt x="1525" y="2820"/>
                      <a:pt x="1626" y="2830"/>
                      <a:pt x="1728" y="2830"/>
                    </a:cubicBezTo>
                    <a:cubicBezTo>
                      <a:pt x="2081" y="2830"/>
                      <a:pt x="2461" y="2714"/>
                      <a:pt x="2767" y="2526"/>
                    </a:cubicBezTo>
                    <a:cubicBezTo>
                      <a:pt x="3587" y="2040"/>
                      <a:pt x="4104" y="1371"/>
                      <a:pt x="4439" y="884"/>
                    </a:cubicBezTo>
                    <a:cubicBezTo>
                      <a:pt x="4773" y="368"/>
                      <a:pt x="4925" y="33"/>
                      <a:pt x="4894" y="3"/>
                    </a:cubicBezTo>
                    <a:cubicBezTo>
                      <a:pt x="4893" y="2"/>
                      <a:pt x="4891" y="1"/>
                      <a:pt x="4889"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8" name="Google Shape;1780;p51">
                <a:extLst>
                  <a:ext uri="{FF2B5EF4-FFF2-40B4-BE49-F238E27FC236}">
                    <a16:creationId xmlns:a16="http://schemas.microsoft.com/office/drawing/2014/main" id="{52F6BB95-BE6E-1A94-A966-61962969BD93}"/>
                  </a:ext>
                </a:extLst>
              </p:cNvPr>
              <p:cNvSpPr/>
              <p:nvPr/>
            </p:nvSpPr>
            <p:spPr>
              <a:xfrm flipH="1">
                <a:off x="6368018" y="2435415"/>
                <a:ext cx="81030" cy="32084"/>
              </a:xfrm>
              <a:custGeom>
                <a:avLst/>
                <a:gdLst/>
                <a:ahLst/>
                <a:cxnLst/>
                <a:rect l="l" t="t" r="r" b="b"/>
                <a:pathLst>
                  <a:path w="2816" h="1115" extrusionOk="0">
                    <a:moveTo>
                      <a:pt x="1" y="1"/>
                    </a:moveTo>
                    <a:cubicBezTo>
                      <a:pt x="1098" y="805"/>
                      <a:pt x="1919" y="1115"/>
                      <a:pt x="2374" y="1115"/>
                    </a:cubicBezTo>
                    <a:cubicBezTo>
                      <a:pt x="2675" y="1115"/>
                      <a:pt x="2815" y="979"/>
                      <a:pt x="2767" y="761"/>
                    </a:cubicBezTo>
                    <a:cubicBezTo>
                      <a:pt x="2676" y="335"/>
                      <a:pt x="1" y="1"/>
                      <a:pt x="1"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9" name="Google Shape;1781;p51">
                <a:extLst>
                  <a:ext uri="{FF2B5EF4-FFF2-40B4-BE49-F238E27FC236}">
                    <a16:creationId xmlns:a16="http://schemas.microsoft.com/office/drawing/2014/main" id="{9E54A3E3-97A3-FE54-3BE5-7E16308A3E40}"/>
                  </a:ext>
                </a:extLst>
              </p:cNvPr>
              <p:cNvSpPr/>
              <p:nvPr/>
            </p:nvSpPr>
            <p:spPr>
              <a:xfrm flipH="1">
                <a:off x="6352652" y="2410957"/>
                <a:ext cx="92022" cy="20258"/>
              </a:xfrm>
              <a:custGeom>
                <a:avLst/>
                <a:gdLst/>
                <a:ahLst/>
                <a:cxnLst/>
                <a:rect l="l" t="t" r="r" b="b"/>
                <a:pathLst>
                  <a:path w="3198" h="704" extrusionOk="0">
                    <a:moveTo>
                      <a:pt x="2404" y="0"/>
                    </a:moveTo>
                    <a:cubicBezTo>
                      <a:pt x="1518" y="0"/>
                      <a:pt x="1" y="334"/>
                      <a:pt x="1" y="334"/>
                    </a:cubicBezTo>
                    <a:cubicBezTo>
                      <a:pt x="871" y="601"/>
                      <a:pt x="1559" y="704"/>
                      <a:pt x="2061" y="704"/>
                    </a:cubicBezTo>
                    <a:cubicBezTo>
                      <a:pt x="2874" y="704"/>
                      <a:pt x="3198" y="434"/>
                      <a:pt x="3010" y="152"/>
                    </a:cubicBezTo>
                    <a:cubicBezTo>
                      <a:pt x="2947" y="41"/>
                      <a:pt x="2714" y="0"/>
                      <a:pt x="2404"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0" name="Google Shape;1782;p51">
                <a:extLst>
                  <a:ext uri="{FF2B5EF4-FFF2-40B4-BE49-F238E27FC236}">
                    <a16:creationId xmlns:a16="http://schemas.microsoft.com/office/drawing/2014/main" id="{24337133-B17A-3536-EE1B-31B6613BE87A}"/>
                  </a:ext>
                </a:extLst>
              </p:cNvPr>
              <p:cNvSpPr/>
              <p:nvPr/>
            </p:nvSpPr>
            <p:spPr>
              <a:xfrm flipH="1">
                <a:off x="6889813" y="2312780"/>
                <a:ext cx="84886" cy="30847"/>
              </a:xfrm>
              <a:custGeom>
                <a:avLst/>
                <a:gdLst/>
                <a:ahLst/>
                <a:cxnLst/>
                <a:rect l="l" t="t" r="r" b="b"/>
                <a:pathLst>
                  <a:path w="2950" h="1072" extrusionOk="0">
                    <a:moveTo>
                      <a:pt x="538" y="0"/>
                    </a:moveTo>
                    <a:cubicBezTo>
                      <a:pt x="476" y="0"/>
                      <a:pt x="428" y="12"/>
                      <a:pt x="396" y="38"/>
                    </a:cubicBezTo>
                    <a:cubicBezTo>
                      <a:pt x="1" y="372"/>
                      <a:pt x="791" y="1010"/>
                      <a:pt x="2949" y="1071"/>
                    </a:cubicBezTo>
                    <a:cubicBezTo>
                      <a:pt x="2949" y="1071"/>
                      <a:pt x="1131" y="0"/>
                      <a:pt x="538"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1" name="Google Shape;1783;p51">
                <a:extLst>
                  <a:ext uri="{FF2B5EF4-FFF2-40B4-BE49-F238E27FC236}">
                    <a16:creationId xmlns:a16="http://schemas.microsoft.com/office/drawing/2014/main" id="{479B4236-E33E-3827-9FA7-AEFCD42ABA11}"/>
                  </a:ext>
                </a:extLst>
              </p:cNvPr>
              <p:cNvSpPr/>
              <p:nvPr/>
            </p:nvSpPr>
            <p:spPr>
              <a:xfrm flipH="1">
                <a:off x="6884576" y="2274252"/>
                <a:ext cx="77002" cy="54500"/>
              </a:xfrm>
              <a:custGeom>
                <a:avLst/>
                <a:gdLst/>
                <a:ahLst/>
                <a:cxnLst/>
                <a:rect l="l" t="t" r="r" b="b"/>
                <a:pathLst>
                  <a:path w="2676" h="1894" extrusionOk="0">
                    <a:moveTo>
                      <a:pt x="568" y="1"/>
                    </a:moveTo>
                    <a:cubicBezTo>
                      <a:pt x="550" y="1"/>
                      <a:pt x="533" y="4"/>
                      <a:pt x="518" y="9"/>
                    </a:cubicBezTo>
                    <a:cubicBezTo>
                      <a:pt x="1" y="222"/>
                      <a:pt x="548" y="1134"/>
                      <a:pt x="2676" y="1894"/>
                    </a:cubicBezTo>
                    <a:cubicBezTo>
                      <a:pt x="2676" y="1894"/>
                      <a:pt x="1065" y="1"/>
                      <a:pt x="568"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 name="Google Shape;1784;p51">
                <a:extLst>
                  <a:ext uri="{FF2B5EF4-FFF2-40B4-BE49-F238E27FC236}">
                    <a16:creationId xmlns:a16="http://schemas.microsoft.com/office/drawing/2014/main" id="{D931AF7B-A33B-2704-D6F6-C6EC04F98DD9}"/>
                  </a:ext>
                </a:extLst>
              </p:cNvPr>
              <p:cNvSpPr/>
              <p:nvPr/>
            </p:nvSpPr>
            <p:spPr>
              <a:xfrm flipH="1">
                <a:off x="6629174" y="2551663"/>
                <a:ext cx="116366" cy="43824"/>
              </a:xfrm>
              <a:custGeom>
                <a:avLst/>
                <a:gdLst/>
                <a:ahLst/>
                <a:cxnLst/>
                <a:rect l="l" t="t" r="r" b="b"/>
                <a:pathLst>
                  <a:path w="4044" h="1523" extrusionOk="0">
                    <a:moveTo>
                      <a:pt x="4003" y="0"/>
                    </a:moveTo>
                    <a:cubicBezTo>
                      <a:pt x="3951" y="0"/>
                      <a:pt x="3747" y="173"/>
                      <a:pt x="3466" y="399"/>
                    </a:cubicBezTo>
                    <a:cubicBezTo>
                      <a:pt x="3162" y="642"/>
                      <a:pt x="2706" y="946"/>
                      <a:pt x="2159" y="1098"/>
                    </a:cubicBezTo>
                    <a:lnTo>
                      <a:pt x="2128" y="1098"/>
                    </a:lnTo>
                    <a:cubicBezTo>
                      <a:pt x="1887" y="1165"/>
                      <a:pt x="1647" y="1190"/>
                      <a:pt x="1421" y="1190"/>
                    </a:cubicBezTo>
                    <a:cubicBezTo>
                      <a:pt x="1135" y="1190"/>
                      <a:pt x="873" y="1149"/>
                      <a:pt x="669" y="1098"/>
                    </a:cubicBezTo>
                    <a:cubicBezTo>
                      <a:pt x="326" y="992"/>
                      <a:pt x="120" y="909"/>
                      <a:pt x="52" y="909"/>
                    </a:cubicBezTo>
                    <a:cubicBezTo>
                      <a:pt x="42" y="909"/>
                      <a:pt x="35" y="911"/>
                      <a:pt x="31" y="915"/>
                    </a:cubicBezTo>
                    <a:cubicBezTo>
                      <a:pt x="1" y="946"/>
                      <a:pt x="183" y="1158"/>
                      <a:pt x="578" y="1310"/>
                    </a:cubicBezTo>
                    <a:cubicBezTo>
                      <a:pt x="835" y="1429"/>
                      <a:pt x="1183" y="1522"/>
                      <a:pt x="1571" y="1522"/>
                    </a:cubicBezTo>
                    <a:cubicBezTo>
                      <a:pt x="1778" y="1522"/>
                      <a:pt x="1997" y="1496"/>
                      <a:pt x="2219" y="1432"/>
                    </a:cubicBezTo>
                    <a:cubicBezTo>
                      <a:pt x="2858" y="1250"/>
                      <a:pt x="3344" y="885"/>
                      <a:pt x="3618" y="581"/>
                    </a:cubicBezTo>
                    <a:cubicBezTo>
                      <a:pt x="3922" y="277"/>
                      <a:pt x="4043" y="34"/>
                      <a:pt x="4013" y="3"/>
                    </a:cubicBezTo>
                    <a:cubicBezTo>
                      <a:pt x="4011" y="1"/>
                      <a:pt x="4007" y="0"/>
                      <a:pt x="4003"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 name="Google Shape;1785;p51">
                <a:extLst>
                  <a:ext uri="{FF2B5EF4-FFF2-40B4-BE49-F238E27FC236}">
                    <a16:creationId xmlns:a16="http://schemas.microsoft.com/office/drawing/2014/main" id="{2B440761-B34D-5949-C3E0-892C70A66197}"/>
                  </a:ext>
                </a:extLst>
              </p:cNvPr>
              <p:cNvSpPr/>
              <p:nvPr/>
            </p:nvSpPr>
            <p:spPr>
              <a:xfrm flipH="1">
                <a:off x="6400042" y="2185282"/>
                <a:ext cx="190692" cy="155011"/>
              </a:xfrm>
              <a:custGeom>
                <a:avLst/>
                <a:gdLst/>
                <a:ahLst/>
                <a:cxnLst/>
                <a:rect l="l" t="t" r="r" b="b"/>
                <a:pathLst>
                  <a:path w="6627" h="5387" extrusionOk="0">
                    <a:moveTo>
                      <a:pt x="1429" y="1"/>
                    </a:moveTo>
                    <a:cubicBezTo>
                      <a:pt x="1429" y="1"/>
                      <a:pt x="1429" y="1"/>
                      <a:pt x="1399" y="31"/>
                    </a:cubicBezTo>
                    <a:cubicBezTo>
                      <a:pt x="274" y="517"/>
                      <a:pt x="1" y="1976"/>
                      <a:pt x="821" y="2919"/>
                    </a:cubicBezTo>
                    <a:cubicBezTo>
                      <a:pt x="2857" y="5212"/>
                      <a:pt x="5613" y="5386"/>
                      <a:pt x="6405" y="5386"/>
                    </a:cubicBezTo>
                    <a:cubicBezTo>
                      <a:pt x="6548" y="5386"/>
                      <a:pt x="6627" y="5381"/>
                      <a:pt x="6627" y="5381"/>
                    </a:cubicBezTo>
                    <a:cubicBezTo>
                      <a:pt x="2311" y="2888"/>
                      <a:pt x="1429" y="1"/>
                      <a:pt x="142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 name="Google Shape;1786;p51">
                <a:extLst>
                  <a:ext uri="{FF2B5EF4-FFF2-40B4-BE49-F238E27FC236}">
                    <a16:creationId xmlns:a16="http://schemas.microsoft.com/office/drawing/2014/main" id="{FCF9B8F6-E864-38F3-EC95-C5F0FD8C8D84}"/>
                  </a:ext>
                </a:extLst>
              </p:cNvPr>
              <p:cNvSpPr/>
              <p:nvPr/>
            </p:nvSpPr>
            <p:spPr>
              <a:xfrm flipH="1">
                <a:off x="6706144" y="2149430"/>
                <a:ext cx="167960" cy="101835"/>
              </a:xfrm>
              <a:custGeom>
                <a:avLst/>
                <a:gdLst/>
                <a:ahLst/>
                <a:cxnLst/>
                <a:rect l="l" t="t" r="r" b="b"/>
                <a:pathLst>
                  <a:path w="5837" h="3539" extrusionOk="0">
                    <a:moveTo>
                      <a:pt x="4955" y="0"/>
                    </a:moveTo>
                    <a:cubicBezTo>
                      <a:pt x="4963" y="8"/>
                      <a:pt x="4968" y="14"/>
                      <a:pt x="4973" y="18"/>
                    </a:cubicBezTo>
                    <a:lnTo>
                      <a:pt x="4973" y="18"/>
                    </a:lnTo>
                    <a:cubicBezTo>
                      <a:pt x="4981" y="7"/>
                      <a:pt x="4985" y="0"/>
                      <a:pt x="4985" y="0"/>
                    </a:cubicBezTo>
                    <a:close/>
                    <a:moveTo>
                      <a:pt x="4973" y="18"/>
                    </a:moveTo>
                    <a:cubicBezTo>
                      <a:pt x="4809" y="245"/>
                      <a:pt x="3065" y="2582"/>
                      <a:pt x="0" y="3131"/>
                    </a:cubicBezTo>
                    <a:cubicBezTo>
                      <a:pt x="0" y="3131"/>
                      <a:pt x="718" y="3538"/>
                      <a:pt x="1855" y="3538"/>
                    </a:cubicBezTo>
                    <a:cubicBezTo>
                      <a:pt x="2633" y="3538"/>
                      <a:pt x="3607" y="3348"/>
                      <a:pt x="4681" y="2706"/>
                    </a:cubicBezTo>
                    <a:cubicBezTo>
                      <a:pt x="5624" y="2128"/>
                      <a:pt x="5836" y="791"/>
                      <a:pt x="4985" y="31"/>
                    </a:cubicBezTo>
                    <a:cubicBezTo>
                      <a:pt x="4985" y="31"/>
                      <a:pt x="4985" y="31"/>
                      <a:pt x="4973" y="18"/>
                    </a:cubicBezTo>
                    <a:close/>
                  </a:path>
                </a:pathLst>
              </a:custGeom>
              <a:solidFill>
                <a:srgbClr val="903439"/>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 name="Google Shape;1787;p51">
                <a:extLst>
                  <a:ext uri="{FF2B5EF4-FFF2-40B4-BE49-F238E27FC236}">
                    <a16:creationId xmlns:a16="http://schemas.microsoft.com/office/drawing/2014/main" id="{71179346-2F3D-F3CB-C823-E25EFE95D1AC}"/>
                  </a:ext>
                </a:extLst>
              </p:cNvPr>
              <p:cNvSpPr/>
              <p:nvPr/>
            </p:nvSpPr>
            <p:spPr>
              <a:xfrm flipH="1">
                <a:off x="6553083" y="1736637"/>
                <a:ext cx="686629" cy="759430"/>
              </a:xfrm>
              <a:custGeom>
                <a:avLst/>
                <a:gdLst/>
                <a:ahLst/>
                <a:cxnLst/>
                <a:rect l="l" t="t" r="r" b="b"/>
                <a:pathLst>
                  <a:path w="23862" h="26392" extrusionOk="0">
                    <a:moveTo>
                      <a:pt x="11964" y="0"/>
                    </a:moveTo>
                    <a:cubicBezTo>
                      <a:pt x="10789" y="0"/>
                      <a:pt x="9545" y="155"/>
                      <a:pt x="8238" y="486"/>
                    </a:cubicBezTo>
                    <a:cubicBezTo>
                      <a:pt x="3193" y="1763"/>
                      <a:pt x="1278" y="8693"/>
                      <a:pt x="1278" y="8693"/>
                    </a:cubicBezTo>
                    <a:cubicBezTo>
                      <a:pt x="791" y="10760"/>
                      <a:pt x="1" y="16444"/>
                      <a:pt x="5077" y="21672"/>
                    </a:cubicBezTo>
                    <a:cubicBezTo>
                      <a:pt x="9186" y="25903"/>
                      <a:pt x="12279" y="26391"/>
                      <a:pt x="13615" y="26391"/>
                    </a:cubicBezTo>
                    <a:cubicBezTo>
                      <a:pt x="13929" y="26391"/>
                      <a:pt x="14146" y="26364"/>
                      <a:pt x="14257" y="26353"/>
                    </a:cubicBezTo>
                    <a:cubicBezTo>
                      <a:pt x="14834" y="26292"/>
                      <a:pt x="17296" y="25046"/>
                      <a:pt x="20700" y="21246"/>
                    </a:cubicBezTo>
                    <a:cubicBezTo>
                      <a:pt x="23862" y="17720"/>
                      <a:pt x="22859" y="14468"/>
                      <a:pt x="22494" y="12462"/>
                    </a:cubicBezTo>
                    <a:cubicBezTo>
                      <a:pt x="22281" y="11155"/>
                      <a:pt x="23102" y="6170"/>
                      <a:pt x="20245" y="3343"/>
                    </a:cubicBezTo>
                    <a:cubicBezTo>
                      <a:pt x="18127" y="1271"/>
                      <a:pt x="15326" y="0"/>
                      <a:pt x="11964"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 name="Google Shape;1788;p51">
                <a:extLst>
                  <a:ext uri="{FF2B5EF4-FFF2-40B4-BE49-F238E27FC236}">
                    <a16:creationId xmlns:a16="http://schemas.microsoft.com/office/drawing/2014/main" id="{642D4BE5-2E2F-77C8-8945-81526BE2C055}"/>
                  </a:ext>
                </a:extLst>
              </p:cNvPr>
              <p:cNvSpPr/>
              <p:nvPr/>
            </p:nvSpPr>
            <p:spPr>
              <a:xfrm flipH="1">
                <a:off x="6732377" y="1613282"/>
                <a:ext cx="653394" cy="449293"/>
              </a:xfrm>
              <a:custGeom>
                <a:avLst/>
                <a:gdLst/>
                <a:ahLst/>
                <a:cxnLst/>
                <a:rect l="l" t="t" r="r" b="b"/>
                <a:pathLst>
                  <a:path w="22707" h="15614" extrusionOk="0">
                    <a:moveTo>
                      <a:pt x="21582" y="1"/>
                    </a:moveTo>
                    <a:lnTo>
                      <a:pt x="4074" y="4469"/>
                    </a:lnTo>
                    <a:lnTo>
                      <a:pt x="1" y="14743"/>
                    </a:lnTo>
                    <a:cubicBezTo>
                      <a:pt x="1" y="14743"/>
                      <a:pt x="1866" y="15613"/>
                      <a:pt x="4744" y="15613"/>
                    </a:cubicBezTo>
                    <a:cubicBezTo>
                      <a:pt x="7557" y="15613"/>
                      <a:pt x="11338" y="14781"/>
                      <a:pt x="15290" y="11490"/>
                    </a:cubicBezTo>
                    <a:cubicBezTo>
                      <a:pt x="22706" y="5259"/>
                      <a:pt x="21582" y="1"/>
                      <a:pt x="2158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 name="Google Shape;1789;p51">
                <a:extLst>
                  <a:ext uri="{FF2B5EF4-FFF2-40B4-BE49-F238E27FC236}">
                    <a16:creationId xmlns:a16="http://schemas.microsoft.com/office/drawing/2014/main" id="{502EF5FB-A439-612C-8D18-C6E06DF4443C}"/>
                  </a:ext>
                </a:extLst>
              </p:cNvPr>
              <p:cNvSpPr/>
              <p:nvPr/>
            </p:nvSpPr>
            <p:spPr>
              <a:xfrm flipH="1">
                <a:off x="7179713" y="1977418"/>
                <a:ext cx="213079" cy="232301"/>
              </a:xfrm>
              <a:custGeom>
                <a:avLst/>
                <a:gdLst/>
                <a:ahLst/>
                <a:cxnLst/>
                <a:rect l="l" t="t" r="r" b="b"/>
                <a:pathLst>
                  <a:path w="7405" h="8073" extrusionOk="0">
                    <a:moveTo>
                      <a:pt x="2280" y="0"/>
                    </a:moveTo>
                    <a:cubicBezTo>
                      <a:pt x="113" y="0"/>
                      <a:pt x="1" y="5091"/>
                      <a:pt x="1643" y="6586"/>
                    </a:cubicBezTo>
                    <a:cubicBezTo>
                      <a:pt x="2787" y="7662"/>
                      <a:pt x="4065" y="8073"/>
                      <a:pt x="5125" y="8073"/>
                    </a:cubicBezTo>
                    <a:cubicBezTo>
                      <a:pt x="6430" y="8073"/>
                      <a:pt x="7405" y="7449"/>
                      <a:pt x="7388" y="6678"/>
                    </a:cubicBezTo>
                    <a:cubicBezTo>
                      <a:pt x="7357" y="5279"/>
                      <a:pt x="6841" y="4337"/>
                      <a:pt x="6841" y="4337"/>
                    </a:cubicBezTo>
                    <a:cubicBezTo>
                      <a:pt x="6841" y="4337"/>
                      <a:pt x="5412" y="507"/>
                      <a:pt x="2525" y="21"/>
                    </a:cubicBezTo>
                    <a:cubicBezTo>
                      <a:pt x="2440" y="7"/>
                      <a:pt x="2359" y="0"/>
                      <a:pt x="2280"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 name="Google Shape;1790;p51">
                <a:extLst>
                  <a:ext uri="{FF2B5EF4-FFF2-40B4-BE49-F238E27FC236}">
                    <a16:creationId xmlns:a16="http://schemas.microsoft.com/office/drawing/2014/main" id="{15B512AB-9D9A-7D11-31C5-BA4570528299}"/>
                  </a:ext>
                </a:extLst>
              </p:cNvPr>
              <p:cNvSpPr/>
              <p:nvPr/>
            </p:nvSpPr>
            <p:spPr>
              <a:xfrm flipH="1">
                <a:off x="7235307" y="2052864"/>
                <a:ext cx="90987" cy="77347"/>
              </a:xfrm>
              <a:custGeom>
                <a:avLst/>
                <a:gdLst/>
                <a:ahLst/>
                <a:cxnLst/>
                <a:rect l="l" t="t" r="r" b="b"/>
                <a:pathLst>
                  <a:path w="3162" h="2688" extrusionOk="0">
                    <a:moveTo>
                      <a:pt x="993" y="1"/>
                    </a:moveTo>
                    <a:cubicBezTo>
                      <a:pt x="880" y="1"/>
                      <a:pt x="770" y="24"/>
                      <a:pt x="669" y="74"/>
                    </a:cubicBezTo>
                    <a:cubicBezTo>
                      <a:pt x="487" y="134"/>
                      <a:pt x="366" y="286"/>
                      <a:pt x="274" y="408"/>
                    </a:cubicBezTo>
                    <a:cubicBezTo>
                      <a:pt x="214" y="560"/>
                      <a:pt x="153" y="712"/>
                      <a:pt x="122" y="834"/>
                    </a:cubicBezTo>
                    <a:cubicBezTo>
                      <a:pt x="1" y="1320"/>
                      <a:pt x="92" y="1624"/>
                      <a:pt x="122" y="1624"/>
                    </a:cubicBezTo>
                    <a:cubicBezTo>
                      <a:pt x="183" y="1624"/>
                      <a:pt x="183" y="1320"/>
                      <a:pt x="335" y="894"/>
                    </a:cubicBezTo>
                    <a:cubicBezTo>
                      <a:pt x="426" y="682"/>
                      <a:pt x="548" y="438"/>
                      <a:pt x="791" y="347"/>
                    </a:cubicBezTo>
                    <a:cubicBezTo>
                      <a:pt x="851" y="317"/>
                      <a:pt x="912" y="304"/>
                      <a:pt x="975" y="304"/>
                    </a:cubicBezTo>
                    <a:cubicBezTo>
                      <a:pt x="1169" y="304"/>
                      <a:pt x="1375" y="430"/>
                      <a:pt x="1581" y="590"/>
                    </a:cubicBezTo>
                    <a:lnTo>
                      <a:pt x="1551" y="590"/>
                    </a:lnTo>
                    <a:cubicBezTo>
                      <a:pt x="2068" y="1046"/>
                      <a:pt x="2432" y="1624"/>
                      <a:pt x="2676" y="2019"/>
                    </a:cubicBezTo>
                    <a:cubicBezTo>
                      <a:pt x="2949" y="2445"/>
                      <a:pt x="3101" y="2688"/>
                      <a:pt x="3132" y="2688"/>
                    </a:cubicBezTo>
                    <a:cubicBezTo>
                      <a:pt x="3162" y="2657"/>
                      <a:pt x="3101" y="2353"/>
                      <a:pt x="2888" y="1928"/>
                    </a:cubicBezTo>
                    <a:cubicBezTo>
                      <a:pt x="2797" y="1685"/>
                      <a:pt x="2645" y="1442"/>
                      <a:pt x="2463" y="1168"/>
                    </a:cubicBezTo>
                    <a:cubicBezTo>
                      <a:pt x="2311" y="894"/>
                      <a:pt x="2098" y="590"/>
                      <a:pt x="1794" y="317"/>
                    </a:cubicBezTo>
                    <a:cubicBezTo>
                      <a:pt x="1703" y="256"/>
                      <a:pt x="1642" y="195"/>
                      <a:pt x="1551" y="165"/>
                    </a:cubicBezTo>
                    <a:cubicBezTo>
                      <a:pt x="1490" y="134"/>
                      <a:pt x="1460" y="104"/>
                      <a:pt x="1399" y="74"/>
                    </a:cubicBezTo>
                    <a:lnTo>
                      <a:pt x="1277" y="43"/>
                    </a:lnTo>
                    <a:cubicBezTo>
                      <a:pt x="1182" y="16"/>
                      <a:pt x="1086" y="1"/>
                      <a:pt x="993"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 name="Google Shape;1791;p51">
                <a:extLst>
                  <a:ext uri="{FF2B5EF4-FFF2-40B4-BE49-F238E27FC236}">
                    <a16:creationId xmlns:a16="http://schemas.microsoft.com/office/drawing/2014/main" id="{AB7AD470-5243-EDAC-B502-769930BF7088}"/>
                  </a:ext>
                </a:extLst>
              </p:cNvPr>
              <p:cNvSpPr/>
              <p:nvPr/>
            </p:nvSpPr>
            <p:spPr>
              <a:xfrm flipH="1">
                <a:off x="7244056" y="2097521"/>
                <a:ext cx="44630" cy="49320"/>
              </a:xfrm>
              <a:custGeom>
                <a:avLst/>
                <a:gdLst/>
                <a:ahLst/>
                <a:cxnLst/>
                <a:rect l="l" t="t" r="r" b="b"/>
                <a:pathLst>
                  <a:path w="1551" h="1714" extrusionOk="0">
                    <a:moveTo>
                      <a:pt x="649" y="0"/>
                    </a:moveTo>
                    <a:cubicBezTo>
                      <a:pt x="526" y="0"/>
                      <a:pt x="398" y="40"/>
                      <a:pt x="305" y="133"/>
                    </a:cubicBezTo>
                    <a:cubicBezTo>
                      <a:pt x="183" y="254"/>
                      <a:pt x="92" y="406"/>
                      <a:pt x="62" y="558"/>
                    </a:cubicBezTo>
                    <a:cubicBezTo>
                      <a:pt x="1" y="862"/>
                      <a:pt x="62" y="1136"/>
                      <a:pt x="214" y="1379"/>
                    </a:cubicBezTo>
                    <a:cubicBezTo>
                      <a:pt x="335" y="1592"/>
                      <a:pt x="609" y="1713"/>
                      <a:pt x="821" y="1713"/>
                    </a:cubicBezTo>
                    <a:cubicBezTo>
                      <a:pt x="913" y="1713"/>
                      <a:pt x="1004" y="1683"/>
                      <a:pt x="1065" y="1652"/>
                    </a:cubicBezTo>
                    <a:cubicBezTo>
                      <a:pt x="1125" y="1652"/>
                      <a:pt x="1186" y="1622"/>
                      <a:pt x="1247" y="1592"/>
                    </a:cubicBezTo>
                    <a:cubicBezTo>
                      <a:pt x="1308" y="1531"/>
                      <a:pt x="1369" y="1470"/>
                      <a:pt x="1338" y="1470"/>
                    </a:cubicBezTo>
                    <a:cubicBezTo>
                      <a:pt x="1338" y="1454"/>
                      <a:pt x="1324" y="1449"/>
                      <a:pt x="1297" y="1449"/>
                    </a:cubicBezTo>
                    <a:cubicBezTo>
                      <a:pt x="1236" y="1449"/>
                      <a:pt x="1113" y="1476"/>
                      <a:pt x="952" y="1476"/>
                    </a:cubicBezTo>
                    <a:cubicBezTo>
                      <a:pt x="911" y="1476"/>
                      <a:pt x="867" y="1475"/>
                      <a:pt x="821" y="1470"/>
                    </a:cubicBezTo>
                    <a:cubicBezTo>
                      <a:pt x="700" y="1470"/>
                      <a:pt x="548" y="1379"/>
                      <a:pt x="457" y="1227"/>
                    </a:cubicBezTo>
                    <a:cubicBezTo>
                      <a:pt x="366" y="1045"/>
                      <a:pt x="335" y="832"/>
                      <a:pt x="366" y="619"/>
                    </a:cubicBezTo>
                    <a:cubicBezTo>
                      <a:pt x="396" y="528"/>
                      <a:pt x="457" y="437"/>
                      <a:pt x="518" y="376"/>
                    </a:cubicBezTo>
                    <a:cubicBezTo>
                      <a:pt x="548" y="345"/>
                      <a:pt x="639" y="315"/>
                      <a:pt x="700" y="315"/>
                    </a:cubicBezTo>
                    <a:cubicBezTo>
                      <a:pt x="852" y="315"/>
                      <a:pt x="1004" y="437"/>
                      <a:pt x="1125" y="558"/>
                    </a:cubicBezTo>
                    <a:cubicBezTo>
                      <a:pt x="1338" y="771"/>
                      <a:pt x="1460" y="953"/>
                      <a:pt x="1521" y="953"/>
                    </a:cubicBezTo>
                    <a:cubicBezTo>
                      <a:pt x="1551" y="923"/>
                      <a:pt x="1521" y="710"/>
                      <a:pt x="1308" y="406"/>
                    </a:cubicBezTo>
                    <a:cubicBezTo>
                      <a:pt x="1186" y="254"/>
                      <a:pt x="1065" y="72"/>
                      <a:pt x="761" y="11"/>
                    </a:cubicBezTo>
                    <a:cubicBezTo>
                      <a:pt x="725" y="4"/>
                      <a:pt x="687" y="0"/>
                      <a:pt x="649"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 name="Google Shape;1792;p51">
                <a:extLst>
                  <a:ext uri="{FF2B5EF4-FFF2-40B4-BE49-F238E27FC236}">
                    <a16:creationId xmlns:a16="http://schemas.microsoft.com/office/drawing/2014/main" id="{63FEB65A-DF65-1654-4DBF-876F5F37CCB3}"/>
                  </a:ext>
                </a:extLst>
              </p:cNvPr>
              <p:cNvSpPr/>
              <p:nvPr/>
            </p:nvSpPr>
            <p:spPr>
              <a:xfrm flipH="1">
                <a:off x="6170880" y="2504876"/>
                <a:ext cx="284067" cy="188706"/>
              </a:xfrm>
              <a:custGeom>
                <a:avLst/>
                <a:gdLst/>
                <a:ahLst/>
                <a:cxnLst/>
                <a:rect l="l" t="t" r="r" b="b"/>
                <a:pathLst>
                  <a:path w="9872" h="6558" extrusionOk="0">
                    <a:moveTo>
                      <a:pt x="6524" y="0"/>
                    </a:moveTo>
                    <a:cubicBezTo>
                      <a:pt x="4218" y="0"/>
                      <a:pt x="2060" y="1933"/>
                      <a:pt x="2060" y="1933"/>
                    </a:cubicBezTo>
                    <a:cubicBezTo>
                      <a:pt x="2060" y="1933"/>
                      <a:pt x="1178" y="2511"/>
                      <a:pt x="540" y="3696"/>
                    </a:cubicBezTo>
                    <a:cubicBezTo>
                      <a:pt x="1" y="4652"/>
                      <a:pt x="1537" y="6557"/>
                      <a:pt x="3778" y="6557"/>
                    </a:cubicBezTo>
                    <a:cubicBezTo>
                      <a:pt x="4316" y="6557"/>
                      <a:pt x="4895" y="6448"/>
                      <a:pt x="5495" y="6189"/>
                    </a:cubicBezTo>
                    <a:cubicBezTo>
                      <a:pt x="7987" y="5094"/>
                      <a:pt x="9872" y="900"/>
                      <a:pt x="7653" y="170"/>
                    </a:cubicBezTo>
                    <a:cubicBezTo>
                      <a:pt x="7278" y="51"/>
                      <a:pt x="6899" y="0"/>
                      <a:pt x="6524" y="0"/>
                    </a:cubicBezTo>
                    <a:close/>
                  </a:path>
                </a:pathLst>
              </a:custGeom>
              <a:solidFill>
                <a:srgbClr val="F2C5B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 name="Google Shape;1793;p51">
                <a:extLst>
                  <a:ext uri="{FF2B5EF4-FFF2-40B4-BE49-F238E27FC236}">
                    <a16:creationId xmlns:a16="http://schemas.microsoft.com/office/drawing/2014/main" id="{C1DA0B3C-DD97-0766-AD96-77FAAA5E5A89}"/>
                  </a:ext>
                </a:extLst>
              </p:cNvPr>
              <p:cNvSpPr/>
              <p:nvPr/>
            </p:nvSpPr>
            <p:spPr>
              <a:xfrm flipH="1">
                <a:off x="6273206" y="2560496"/>
                <a:ext cx="101489" cy="54327"/>
              </a:xfrm>
              <a:custGeom>
                <a:avLst/>
                <a:gdLst/>
                <a:ahLst/>
                <a:cxnLst/>
                <a:rect l="l" t="t" r="r" b="b"/>
                <a:pathLst>
                  <a:path w="3527" h="1888" extrusionOk="0">
                    <a:moveTo>
                      <a:pt x="2523" y="0"/>
                    </a:moveTo>
                    <a:cubicBezTo>
                      <a:pt x="2402" y="0"/>
                      <a:pt x="2310" y="31"/>
                      <a:pt x="2219" y="61"/>
                    </a:cubicBezTo>
                    <a:cubicBezTo>
                      <a:pt x="1490" y="244"/>
                      <a:pt x="943" y="639"/>
                      <a:pt x="578" y="912"/>
                    </a:cubicBezTo>
                    <a:cubicBezTo>
                      <a:pt x="213" y="1186"/>
                      <a:pt x="0" y="1399"/>
                      <a:pt x="31" y="1459"/>
                    </a:cubicBezTo>
                    <a:cubicBezTo>
                      <a:pt x="33" y="1462"/>
                      <a:pt x="37" y="1463"/>
                      <a:pt x="43" y="1463"/>
                    </a:cubicBezTo>
                    <a:cubicBezTo>
                      <a:pt x="104" y="1463"/>
                      <a:pt x="338" y="1317"/>
                      <a:pt x="699" y="1095"/>
                    </a:cubicBezTo>
                    <a:cubicBezTo>
                      <a:pt x="1095" y="882"/>
                      <a:pt x="1642" y="517"/>
                      <a:pt x="2310" y="365"/>
                    </a:cubicBezTo>
                    <a:cubicBezTo>
                      <a:pt x="2416" y="344"/>
                      <a:pt x="2522" y="330"/>
                      <a:pt x="2622" y="330"/>
                    </a:cubicBezTo>
                    <a:cubicBezTo>
                      <a:pt x="2808" y="330"/>
                      <a:pt x="2971" y="378"/>
                      <a:pt x="3070" y="517"/>
                    </a:cubicBezTo>
                    <a:cubicBezTo>
                      <a:pt x="3222" y="669"/>
                      <a:pt x="3222" y="943"/>
                      <a:pt x="3192" y="1155"/>
                    </a:cubicBezTo>
                    <a:cubicBezTo>
                      <a:pt x="3131" y="1611"/>
                      <a:pt x="3009" y="1885"/>
                      <a:pt x="3070" y="1885"/>
                    </a:cubicBezTo>
                    <a:cubicBezTo>
                      <a:pt x="3072" y="1887"/>
                      <a:pt x="3074" y="1887"/>
                      <a:pt x="3077" y="1887"/>
                    </a:cubicBezTo>
                    <a:cubicBezTo>
                      <a:pt x="3121" y="1887"/>
                      <a:pt x="3292" y="1647"/>
                      <a:pt x="3435" y="1216"/>
                    </a:cubicBezTo>
                    <a:cubicBezTo>
                      <a:pt x="3465" y="973"/>
                      <a:pt x="3526" y="639"/>
                      <a:pt x="3283" y="304"/>
                    </a:cubicBezTo>
                    <a:cubicBezTo>
                      <a:pt x="3192" y="152"/>
                      <a:pt x="3009" y="61"/>
                      <a:pt x="2797" y="31"/>
                    </a:cubicBezTo>
                    <a:cubicBezTo>
                      <a:pt x="2706" y="0"/>
                      <a:pt x="2614" y="0"/>
                      <a:pt x="2523"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 name="Google Shape;1794;p51">
                <a:extLst>
                  <a:ext uri="{FF2B5EF4-FFF2-40B4-BE49-F238E27FC236}">
                    <a16:creationId xmlns:a16="http://schemas.microsoft.com/office/drawing/2014/main" id="{BA832BE4-39F3-9BA4-B60F-B13B458B8BB3}"/>
                  </a:ext>
                </a:extLst>
              </p:cNvPr>
              <p:cNvSpPr/>
              <p:nvPr/>
            </p:nvSpPr>
            <p:spPr>
              <a:xfrm flipH="1">
                <a:off x="6322181" y="2587889"/>
                <a:ext cx="44659" cy="44026"/>
              </a:xfrm>
              <a:custGeom>
                <a:avLst/>
                <a:gdLst/>
                <a:ahLst/>
                <a:cxnLst/>
                <a:rect l="l" t="t" r="r" b="b"/>
                <a:pathLst>
                  <a:path w="1552" h="1530" extrusionOk="0">
                    <a:moveTo>
                      <a:pt x="989" y="1"/>
                    </a:moveTo>
                    <a:cubicBezTo>
                      <a:pt x="787" y="1"/>
                      <a:pt x="634" y="66"/>
                      <a:pt x="518" y="112"/>
                    </a:cubicBezTo>
                    <a:cubicBezTo>
                      <a:pt x="214" y="295"/>
                      <a:pt x="92" y="477"/>
                      <a:pt x="92" y="507"/>
                    </a:cubicBezTo>
                    <a:cubicBezTo>
                      <a:pt x="96" y="511"/>
                      <a:pt x="103" y="513"/>
                      <a:pt x="112" y="513"/>
                    </a:cubicBezTo>
                    <a:cubicBezTo>
                      <a:pt x="173" y="513"/>
                      <a:pt x="345" y="431"/>
                      <a:pt x="609" y="325"/>
                    </a:cubicBezTo>
                    <a:cubicBezTo>
                      <a:pt x="714" y="304"/>
                      <a:pt x="833" y="269"/>
                      <a:pt x="937" y="269"/>
                    </a:cubicBezTo>
                    <a:cubicBezTo>
                      <a:pt x="983" y="269"/>
                      <a:pt x="1027" y="276"/>
                      <a:pt x="1065" y="295"/>
                    </a:cubicBezTo>
                    <a:cubicBezTo>
                      <a:pt x="1126" y="325"/>
                      <a:pt x="1186" y="386"/>
                      <a:pt x="1217" y="447"/>
                    </a:cubicBezTo>
                    <a:cubicBezTo>
                      <a:pt x="1247" y="538"/>
                      <a:pt x="1247" y="629"/>
                      <a:pt x="1217" y="720"/>
                    </a:cubicBezTo>
                    <a:cubicBezTo>
                      <a:pt x="1156" y="902"/>
                      <a:pt x="1034" y="1085"/>
                      <a:pt x="882" y="1176"/>
                    </a:cubicBezTo>
                    <a:cubicBezTo>
                      <a:pt x="784" y="1235"/>
                      <a:pt x="686" y="1268"/>
                      <a:pt x="596" y="1268"/>
                    </a:cubicBezTo>
                    <a:cubicBezTo>
                      <a:pt x="547" y="1268"/>
                      <a:pt x="500" y="1258"/>
                      <a:pt x="457" y="1237"/>
                    </a:cubicBezTo>
                    <a:cubicBezTo>
                      <a:pt x="204" y="1153"/>
                      <a:pt x="81" y="990"/>
                      <a:pt x="16" y="990"/>
                    </a:cubicBezTo>
                    <a:cubicBezTo>
                      <a:pt x="10" y="990"/>
                      <a:pt x="5" y="991"/>
                      <a:pt x="1" y="994"/>
                    </a:cubicBezTo>
                    <a:cubicBezTo>
                      <a:pt x="1" y="1024"/>
                      <a:pt x="1" y="1085"/>
                      <a:pt x="62" y="1146"/>
                    </a:cubicBezTo>
                    <a:cubicBezTo>
                      <a:pt x="92" y="1206"/>
                      <a:pt x="122" y="1267"/>
                      <a:pt x="153" y="1298"/>
                    </a:cubicBezTo>
                    <a:cubicBezTo>
                      <a:pt x="214" y="1358"/>
                      <a:pt x="274" y="1419"/>
                      <a:pt x="366" y="1450"/>
                    </a:cubicBezTo>
                    <a:cubicBezTo>
                      <a:pt x="447" y="1498"/>
                      <a:pt x="572" y="1530"/>
                      <a:pt x="703" y="1530"/>
                    </a:cubicBezTo>
                    <a:cubicBezTo>
                      <a:pt x="817" y="1530"/>
                      <a:pt x="935" y="1506"/>
                      <a:pt x="1034" y="1450"/>
                    </a:cubicBezTo>
                    <a:cubicBezTo>
                      <a:pt x="1247" y="1298"/>
                      <a:pt x="1429" y="1085"/>
                      <a:pt x="1521" y="811"/>
                    </a:cubicBezTo>
                    <a:cubicBezTo>
                      <a:pt x="1551" y="659"/>
                      <a:pt x="1551" y="477"/>
                      <a:pt x="1490" y="325"/>
                    </a:cubicBezTo>
                    <a:cubicBezTo>
                      <a:pt x="1429" y="173"/>
                      <a:pt x="1308" y="82"/>
                      <a:pt x="1186" y="21"/>
                    </a:cubicBezTo>
                    <a:cubicBezTo>
                      <a:pt x="1116" y="7"/>
                      <a:pt x="1050" y="1"/>
                      <a:pt x="989"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 name="Google Shape;1795;p51">
                <a:extLst>
                  <a:ext uri="{FF2B5EF4-FFF2-40B4-BE49-F238E27FC236}">
                    <a16:creationId xmlns:a16="http://schemas.microsoft.com/office/drawing/2014/main" id="{22665D22-BFD3-C08D-4B05-FABFA1EF616A}"/>
                  </a:ext>
                </a:extLst>
              </p:cNvPr>
              <p:cNvSpPr/>
              <p:nvPr/>
            </p:nvSpPr>
            <p:spPr>
              <a:xfrm flipH="1">
                <a:off x="7188058" y="2199267"/>
                <a:ext cx="167960" cy="188102"/>
              </a:xfrm>
              <a:custGeom>
                <a:avLst/>
                <a:gdLst/>
                <a:ahLst/>
                <a:cxnLst/>
                <a:rect l="l" t="t" r="r" b="b"/>
                <a:pathLst>
                  <a:path w="5837" h="6537" extrusionOk="0">
                    <a:moveTo>
                      <a:pt x="4651" y="1"/>
                    </a:moveTo>
                    <a:cubicBezTo>
                      <a:pt x="3678" y="2615"/>
                      <a:pt x="0" y="3831"/>
                      <a:pt x="0" y="3831"/>
                    </a:cubicBezTo>
                    <a:lnTo>
                      <a:pt x="2310" y="6536"/>
                    </a:lnTo>
                    <a:cubicBezTo>
                      <a:pt x="5836" y="3284"/>
                      <a:pt x="4651" y="1"/>
                      <a:pt x="4651" y="1"/>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 name="Google Shape;1796;p51">
                <a:extLst>
                  <a:ext uri="{FF2B5EF4-FFF2-40B4-BE49-F238E27FC236}">
                    <a16:creationId xmlns:a16="http://schemas.microsoft.com/office/drawing/2014/main" id="{F6AD0852-3798-C4C1-A149-D9E53D7F8AF7}"/>
                  </a:ext>
                </a:extLst>
              </p:cNvPr>
              <p:cNvSpPr/>
              <p:nvPr/>
            </p:nvSpPr>
            <p:spPr>
              <a:xfrm flipH="1">
                <a:off x="7200318" y="2162177"/>
                <a:ext cx="49867" cy="43911"/>
              </a:xfrm>
              <a:custGeom>
                <a:avLst/>
                <a:gdLst/>
                <a:ahLst/>
                <a:cxnLst/>
                <a:rect l="l" t="t" r="r" b="b"/>
                <a:pathLst>
                  <a:path w="1733" h="1526" extrusionOk="0">
                    <a:moveTo>
                      <a:pt x="863" y="1"/>
                    </a:moveTo>
                    <a:cubicBezTo>
                      <a:pt x="595" y="1"/>
                      <a:pt x="336" y="143"/>
                      <a:pt x="213" y="409"/>
                    </a:cubicBezTo>
                    <a:cubicBezTo>
                      <a:pt x="0" y="773"/>
                      <a:pt x="122" y="1229"/>
                      <a:pt x="517" y="1442"/>
                    </a:cubicBezTo>
                    <a:cubicBezTo>
                      <a:pt x="630" y="1498"/>
                      <a:pt x="752" y="1526"/>
                      <a:pt x="872" y="1526"/>
                    </a:cubicBezTo>
                    <a:cubicBezTo>
                      <a:pt x="1141" y="1526"/>
                      <a:pt x="1403" y="1390"/>
                      <a:pt x="1550" y="1138"/>
                    </a:cubicBezTo>
                    <a:cubicBezTo>
                      <a:pt x="1733" y="773"/>
                      <a:pt x="1611" y="287"/>
                      <a:pt x="1246" y="105"/>
                    </a:cubicBezTo>
                    <a:cubicBezTo>
                      <a:pt x="1127" y="35"/>
                      <a:pt x="994" y="1"/>
                      <a:pt x="863" y="1"/>
                    </a:cubicBezTo>
                    <a:close/>
                  </a:path>
                </a:pathLst>
              </a:custGeom>
              <a:solidFill>
                <a:srgbClr val="82630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 name="Google Shape;1797;p51">
                <a:extLst>
                  <a:ext uri="{FF2B5EF4-FFF2-40B4-BE49-F238E27FC236}">
                    <a16:creationId xmlns:a16="http://schemas.microsoft.com/office/drawing/2014/main" id="{B52D15B0-A623-E0B3-AD07-7E77C9436BFE}"/>
                  </a:ext>
                </a:extLst>
              </p:cNvPr>
              <p:cNvSpPr/>
              <p:nvPr/>
            </p:nvSpPr>
            <p:spPr>
              <a:xfrm flipH="1">
                <a:off x="5528021" y="2207151"/>
                <a:ext cx="770595" cy="1749750"/>
              </a:xfrm>
              <a:custGeom>
                <a:avLst/>
                <a:gdLst/>
                <a:ahLst/>
                <a:cxnLst/>
                <a:rect l="l" t="t" r="r" b="b"/>
                <a:pathLst>
                  <a:path w="26780" h="60808" extrusionOk="0">
                    <a:moveTo>
                      <a:pt x="214" y="1"/>
                    </a:moveTo>
                    <a:lnTo>
                      <a:pt x="214" y="1"/>
                    </a:lnTo>
                    <a:cubicBezTo>
                      <a:pt x="214" y="1"/>
                      <a:pt x="1" y="4378"/>
                      <a:pt x="1855" y="7691"/>
                    </a:cubicBezTo>
                    <a:cubicBezTo>
                      <a:pt x="3739" y="11034"/>
                      <a:pt x="669" y="13375"/>
                      <a:pt x="3983" y="16688"/>
                    </a:cubicBezTo>
                    <a:cubicBezTo>
                      <a:pt x="3983" y="16688"/>
                      <a:pt x="4074" y="28390"/>
                      <a:pt x="4651" y="37965"/>
                    </a:cubicBezTo>
                    <a:cubicBezTo>
                      <a:pt x="5198" y="47144"/>
                      <a:pt x="8694" y="56506"/>
                      <a:pt x="18208" y="60670"/>
                    </a:cubicBezTo>
                    <a:cubicBezTo>
                      <a:pt x="18402" y="60763"/>
                      <a:pt x="18609" y="60807"/>
                      <a:pt x="18812" y="60807"/>
                    </a:cubicBezTo>
                    <a:cubicBezTo>
                      <a:pt x="19276" y="60807"/>
                      <a:pt x="19727" y="60576"/>
                      <a:pt x="20001" y="60153"/>
                    </a:cubicBezTo>
                    <a:cubicBezTo>
                      <a:pt x="26779" y="49971"/>
                      <a:pt x="22220" y="40214"/>
                      <a:pt x="20062" y="35107"/>
                    </a:cubicBezTo>
                    <a:cubicBezTo>
                      <a:pt x="17843" y="29849"/>
                      <a:pt x="9727" y="16840"/>
                      <a:pt x="9454" y="15897"/>
                    </a:cubicBezTo>
                    <a:cubicBezTo>
                      <a:pt x="9575" y="14651"/>
                      <a:pt x="10396" y="10426"/>
                      <a:pt x="8998" y="7508"/>
                    </a:cubicBezTo>
                    <a:cubicBezTo>
                      <a:pt x="6688" y="2615"/>
                      <a:pt x="214" y="1"/>
                      <a:pt x="214" y="1"/>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 name="Google Shape;1798;p51">
                <a:extLst>
                  <a:ext uri="{FF2B5EF4-FFF2-40B4-BE49-F238E27FC236}">
                    <a16:creationId xmlns:a16="http://schemas.microsoft.com/office/drawing/2014/main" id="{48C703A1-ADB1-6A86-4ECB-170B9C4FABBB}"/>
                  </a:ext>
                </a:extLst>
              </p:cNvPr>
              <p:cNvSpPr/>
              <p:nvPr/>
            </p:nvSpPr>
            <p:spPr>
              <a:xfrm flipH="1">
                <a:off x="6877581" y="3112354"/>
                <a:ext cx="245796" cy="621022"/>
              </a:xfrm>
              <a:custGeom>
                <a:avLst/>
                <a:gdLst/>
                <a:ahLst/>
                <a:cxnLst/>
                <a:rect l="l" t="t" r="r" b="b"/>
                <a:pathLst>
                  <a:path w="8542" h="21582" extrusionOk="0">
                    <a:moveTo>
                      <a:pt x="31" y="1"/>
                    </a:moveTo>
                    <a:cubicBezTo>
                      <a:pt x="1" y="1"/>
                      <a:pt x="31" y="335"/>
                      <a:pt x="122" y="913"/>
                    </a:cubicBezTo>
                    <a:cubicBezTo>
                      <a:pt x="183" y="1521"/>
                      <a:pt x="305" y="2372"/>
                      <a:pt x="517" y="3405"/>
                    </a:cubicBezTo>
                    <a:cubicBezTo>
                      <a:pt x="912" y="5533"/>
                      <a:pt x="1551" y="8421"/>
                      <a:pt x="2584" y="11521"/>
                    </a:cubicBezTo>
                    <a:cubicBezTo>
                      <a:pt x="3618" y="14621"/>
                      <a:pt x="4894" y="17326"/>
                      <a:pt x="6141" y="19059"/>
                    </a:cubicBezTo>
                    <a:cubicBezTo>
                      <a:pt x="6748" y="19940"/>
                      <a:pt x="7356" y="20609"/>
                      <a:pt x="7782" y="21004"/>
                    </a:cubicBezTo>
                    <a:cubicBezTo>
                      <a:pt x="7995" y="21217"/>
                      <a:pt x="8207" y="21339"/>
                      <a:pt x="8329" y="21430"/>
                    </a:cubicBezTo>
                    <a:cubicBezTo>
                      <a:pt x="8451" y="21551"/>
                      <a:pt x="8511" y="21582"/>
                      <a:pt x="8542" y="21582"/>
                    </a:cubicBezTo>
                    <a:cubicBezTo>
                      <a:pt x="8542" y="21551"/>
                      <a:pt x="8299" y="21339"/>
                      <a:pt x="7873" y="20913"/>
                    </a:cubicBezTo>
                    <a:cubicBezTo>
                      <a:pt x="7478" y="20488"/>
                      <a:pt x="6931" y="19819"/>
                      <a:pt x="6323" y="18937"/>
                    </a:cubicBezTo>
                    <a:cubicBezTo>
                      <a:pt x="5168" y="17174"/>
                      <a:pt x="3922" y="14500"/>
                      <a:pt x="2888" y="11399"/>
                    </a:cubicBezTo>
                    <a:cubicBezTo>
                      <a:pt x="1885" y="8329"/>
                      <a:pt x="1186" y="5442"/>
                      <a:pt x="760" y="3375"/>
                    </a:cubicBezTo>
                    <a:cubicBezTo>
                      <a:pt x="517" y="2311"/>
                      <a:pt x="365" y="1490"/>
                      <a:pt x="244" y="882"/>
                    </a:cubicBezTo>
                    <a:cubicBezTo>
                      <a:pt x="122" y="305"/>
                      <a:pt x="61" y="1"/>
                      <a:pt x="31"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 name="Google Shape;1799;p51">
                <a:extLst>
                  <a:ext uri="{FF2B5EF4-FFF2-40B4-BE49-F238E27FC236}">
                    <a16:creationId xmlns:a16="http://schemas.microsoft.com/office/drawing/2014/main" id="{BA0EB1E4-5708-D86A-116A-0FF8B6C4A820}"/>
                  </a:ext>
                </a:extLst>
              </p:cNvPr>
              <p:cNvSpPr/>
              <p:nvPr/>
            </p:nvSpPr>
            <p:spPr>
              <a:xfrm flipH="1">
                <a:off x="6658033" y="3508574"/>
                <a:ext cx="177599" cy="208187"/>
              </a:xfrm>
              <a:custGeom>
                <a:avLst/>
                <a:gdLst/>
                <a:ahLst/>
                <a:cxnLst/>
                <a:rect l="l" t="t" r="r" b="b"/>
                <a:pathLst>
                  <a:path w="6172" h="7235" extrusionOk="0">
                    <a:moveTo>
                      <a:pt x="6171" y="0"/>
                    </a:moveTo>
                    <a:cubicBezTo>
                      <a:pt x="6171" y="1"/>
                      <a:pt x="3709" y="4803"/>
                      <a:pt x="1" y="7234"/>
                    </a:cubicBezTo>
                    <a:cubicBezTo>
                      <a:pt x="1034" y="7022"/>
                      <a:pt x="2098" y="6870"/>
                      <a:pt x="3192" y="6778"/>
                    </a:cubicBezTo>
                    <a:cubicBezTo>
                      <a:pt x="3648" y="6748"/>
                      <a:pt x="4104" y="6718"/>
                      <a:pt x="4560" y="6718"/>
                    </a:cubicBezTo>
                    <a:lnTo>
                      <a:pt x="4591" y="6718"/>
                    </a:lnTo>
                    <a:cubicBezTo>
                      <a:pt x="4834" y="5167"/>
                      <a:pt x="5290" y="3009"/>
                      <a:pt x="6171" y="0"/>
                    </a:cubicBezTo>
                    <a:close/>
                  </a:path>
                </a:pathLst>
              </a:custGeom>
              <a:solidFill>
                <a:srgbClr val="DB596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 name="Google Shape;1800;p51">
                <a:extLst>
                  <a:ext uri="{FF2B5EF4-FFF2-40B4-BE49-F238E27FC236}">
                    <a16:creationId xmlns:a16="http://schemas.microsoft.com/office/drawing/2014/main" id="{D54816AA-C7AC-5CE3-F2A2-7BEB2BE63EEA}"/>
                  </a:ext>
                </a:extLst>
              </p:cNvPr>
              <p:cNvSpPr/>
              <p:nvPr/>
            </p:nvSpPr>
            <p:spPr>
              <a:xfrm flipH="1">
                <a:off x="6590700" y="3358977"/>
                <a:ext cx="252788" cy="359688"/>
              </a:xfrm>
              <a:custGeom>
                <a:avLst/>
                <a:gdLst/>
                <a:ahLst/>
                <a:cxnLst/>
                <a:rect l="l" t="t" r="r" b="b"/>
                <a:pathLst>
                  <a:path w="8785" h="12500" extrusionOk="0">
                    <a:moveTo>
                      <a:pt x="8751" y="1"/>
                    </a:moveTo>
                    <a:cubicBezTo>
                      <a:pt x="8682" y="1"/>
                      <a:pt x="8380" y="815"/>
                      <a:pt x="7842" y="2068"/>
                    </a:cubicBezTo>
                    <a:cubicBezTo>
                      <a:pt x="7265" y="3345"/>
                      <a:pt x="6383" y="5108"/>
                      <a:pt x="5259" y="6901"/>
                    </a:cubicBezTo>
                    <a:cubicBezTo>
                      <a:pt x="4104" y="8695"/>
                      <a:pt x="2827" y="10154"/>
                      <a:pt x="1794" y="11096"/>
                    </a:cubicBezTo>
                    <a:cubicBezTo>
                      <a:pt x="1520" y="11309"/>
                      <a:pt x="1277" y="11521"/>
                      <a:pt x="1064" y="11704"/>
                    </a:cubicBezTo>
                    <a:cubicBezTo>
                      <a:pt x="851" y="11856"/>
                      <a:pt x="639" y="12008"/>
                      <a:pt x="487" y="12129"/>
                    </a:cubicBezTo>
                    <a:cubicBezTo>
                      <a:pt x="183" y="12342"/>
                      <a:pt x="0" y="12494"/>
                      <a:pt x="0" y="12494"/>
                    </a:cubicBezTo>
                    <a:cubicBezTo>
                      <a:pt x="4" y="12498"/>
                      <a:pt x="10" y="12500"/>
                      <a:pt x="19" y="12500"/>
                    </a:cubicBezTo>
                    <a:cubicBezTo>
                      <a:pt x="79" y="12500"/>
                      <a:pt x="255" y="12407"/>
                      <a:pt x="547" y="12221"/>
                    </a:cubicBezTo>
                    <a:cubicBezTo>
                      <a:pt x="730" y="12129"/>
                      <a:pt x="942" y="12008"/>
                      <a:pt x="1186" y="11856"/>
                    </a:cubicBezTo>
                    <a:cubicBezTo>
                      <a:pt x="1398" y="11673"/>
                      <a:pt x="1642" y="11491"/>
                      <a:pt x="1946" y="11278"/>
                    </a:cubicBezTo>
                    <a:cubicBezTo>
                      <a:pt x="3040" y="10366"/>
                      <a:pt x="4377" y="8907"/>
                      <a:pt x="5532" y="7084"/>
                    </a:cubicBezTo>
                    <a:cubicBezTo>
                      <a:pt x="6687" y="5260"/>
                      <a:pt x="7538" y="3467"/>
                      <a:pt x="8055" y="2160"/>
                    </a:cubicBezTo>
                    <a:cubicBezTo>
                      <a:pt x="8298" y="1491"/>
                      <a:pt x="8481" y="974"/>
                      <a:pt x="8602" y="579"/>
                    </a:cubicBezTo>
                    <a:cubicBezTo>
                      <a:pt x="8724" y="214"/>
                      <a:pt x="8785" y="2"/>
                      <a:pt x="8754" y="2"/>
                    </a:cubicBezTo>
                    <a:cubicBezTo>
                      <a:pt x="8753" y="1"/>
                      <a:pt x="8752" y="1"/>
                      <a:pt x="8751"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 name="Google Shape;1801;p51">
                <a:extLst>
                  <a:ext uri="{FF2B5EF4-FFF2-40B4-BE49-F238E27FC236}">
                    <a16:creationId xmlns:a16="http://schemas.microsoft.com/office/drawing/2014/main" id="{5D5E78F9-3FC7-8E1C-721A-2E927127EACD}"/>
                  </a:ext>
                </a:extLst>
              </p:cNvPr>
              <p:cNvSpPr/>
              <p:nvPr/>
            </p:nvSpPr>
            <p:spPr>
              <a:xfrm flipH="1">
                <a:off x="6813731" y="2003344"/>
                <a:ext cx="223064" cy="106180"/>
              </a:xfrm>
              <a:custGeom>
                <a:avLst/>
                <a:gdLst/>
                <a:ahLst/>
                <a:cxnLst/>
                <a:rect l="l" t="t" r="r" b="b"/>
                <a:pathLst>
                  <a:path w="7752" h="3690" extrusionOk="0">
                    <a:moveTo>
                      <a:pt x="7688" y="0"/>
                    </a:moveTo>
                    <a:cubicBezTo>
                      <a:pt x="7651" y="0"/>
                      <a:pt x="7466" y="539"/>
                      <a:pt x="7022" y="1308"/>
                    </a:cubicBezTo>
                    <a:cubicBezTo>
                      <a:pt x="6809" y="1704"/>
                      <a:pt x="6505" y="2159"/>
                      <a:pt x="6080" y="2555"/>
                    </a:cubicBezTo>
                    <a:cubicBezTo>
                      <a:pt x="5654" y="2950"/>
                      <a:pt x="5077" y="3284"/>
                      <a:pt x="4408" y="3345"/>
                    </a:cubicBezTo>
                    <a:cubicBezTo>
                      <a:pt x="4324" y="3353"/>
                      <a:pt x="4240" y="3357"/>
                      <a:pt x="4157" y="3357"/>
                    </a:cubicBezTo>
                    <a:cubicBezTo>
                      <a:pt x="3604" y="3357"/>
                      <a:pt x="3060" y="3191"/>
                      <a:pt x="2584" y="2980"/>
                    </a:cubicBezTo>
                    <a:cubicBezTo>
                      <a:pt x="2037" y="2737"/>
                      <a:pt x="1581" y="2463"/>
                      <a:pt x="1217" y="2190"/>
                    </a:cubicBezTo>
                    <a:cubicBezTo>
                      <a:pt x="505" y="1706"/>
                      <a:pt x="114" y="1303"/>
                      <a:pt x="42" y="1303"/>
                    </a:cubicBezTo>
                    <a:cubicBezTo>
                      <a:pt x="37" y="1303"/>
                      <a:pt x="33" y="1304"/>
                      <a:pt x="31" y="1308"/>
                    </a:cubicBezTo>
                    <a:cubicBezTo>
                      <a:pt x="1" y="1308"/>
                      <a:pt x="335" y="1795"/>
                      <a:pt x="1065" y="2372"/>
                    </a:cubicBezTo>
                    <a:cubicBezTo>
                      <a:pt x="1429" y="2676"/>
                      <a:pt x="1885" y="2980"/>
                      <a:pt x="2463" y="3254"/>
                    </a:cubicBezTo>
                    <a:cubicBezTo>
                      <a:pt x="2946" y="3495"/>
                      <a:pt x="3548" y="3690"/>
                      <a:pt x="4185" y="3690"/>
                    </a:cubicBezTo>
                    <a:cubicBezTo>
                      <a:pt x="4269" y="3690"/>
                      <a:pt x="4354" y="3686"/>
                      <a:pt x="4439" y="3679"/>
                    </a:cubicBezTo>
                    <a:cubicBezTo>
                      <a:pt x="4834" y="3649"/>
                      <a:pt x="5168" y="3527"/>
                      <a:pt x="5502" y="3375"/>
                    </a:cubicBezTo>
                    <a:cubicBezTo>
                      <a:pt x="5806" y="3193"/>
                      <a:pt x="6080" y="3011"/>
                      <a:pt x="6293" y="2767"/>
                    </a:cubicBezTo>
                    <a:cubicBezTo>
                      <a:pt x="6749" y="2311"/>
                      <a:pt x="7022" y="1825"/>
                      <a:pt x="7235" y="1430"/>
                    </a:cubicBezTo>
                    <a:cubicBezTo>
                      <a:pt x="7660" y="579"/>
                      <a:pt x="7752" y="1"/>
                      <a:pt x="7691" y="1"/>
                    </a:cubicBezTo>
                    <a:cubicBezTo>
                      <a:pt x="7690" y="1"/>
                      <a:pt x="7689" y="0"/>
                      <a:pt x="7688"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 name="Google Shape;1802;p51">
                <a:extLst>
                  <a:ext uri="{FF2B5EF4-FFF2-40B4-BE49-F238E27FC236}">
                    <a16:creationId xmlns:a16="http://schemas.microsoft.com/office/drawing/2014/main" id="{BE8DFE10-CB87-DBC0-533D-CB052155EAAF}"/>
                  </a:ext>
                </a:extLst>
              </p:cNvPr>
              <p:cNvSpPr/>
              <p:nvPr/>
            </p:nvSpPr>
            <p:spPr>
              <a:xfrm flipH="1">
                <a:off x="6595076" y="2011228"/>
                <a:ext cx="133833" cy="111215"/>
              </a:xfrm>
              <a:custGeom>
                <a:avLst/>
                <a:gdLst/>
                <a:ahLst/>
                <a:cxnLst/>
                <a:rect l="l" t="t" r="r" b="b"/>
                <a:pathLst>
                  <a:path w="4651" h="3865" extrusionOk="0">
                    <a:moveTo>
                      <a:pt x="30" y="1"/>
                    </a:moveTo>
                    <a:cubicBezTo>
                      <a:pt x="0" y="31"/>
                      <a:pt x="61" y="426"/>
                      <a:pt x="243" y="1034"/>
                    </a:cubicBezTo>
                    <a:cubicBezTo>
                      <a:pt x="456" y="1612"/>
                      <a:pt x="790" y="2463"/>
                      <a:pt x="1489" y="3192"/>
                    </a:cubicBezTo>
                    <a:cubicBezTo>
                      <a:pt x="1824" y="3557"/>
                      <a:pt x="2310" y="3831"/>
                      <a:pt x="2766" y="3861"/>
                    </a:cubicBezTo>
                    <a:cubicBezTo>
                      <a:pt x="2800" y="3863"/>
                      <a:pt x="2834" y="3865"/>
                      <a:pt x="2867" y="3865"/>
                    </a:cubicBezTo>
                    <a:cubicBezTo>
                      <a:pt x="3280" y="3865"/>
                      <a:pt x="3638" y="3698"/>
                      <a:pt x="3891" y="3557"/>
                    </a:cubicBezTo>
                    <a:cubicBezTo>
                      <a:pt x="4438" y="3162"/>
                      <a:pt x="4651" y="2828"/>
                      <a:pt x="4620" y="2797"/>
                    </a:cubicBezTo>
                    <a:cubicBezTo>
                      <a:pt x="4619" y="2796"/>
                      <a:pt x="4616" y="2795"/>
                      <a:pt x="4614" y="2795"/>
                    </a:cubicBezTo>
                    <a:cubicBezTo>
                      <a:pt x="4561" y="2795"/>
                      <a:pt x="4288" y="3056"/>
                      <a:pt x="3769" y="3344"/>
                    </a:cubicBezTo>
                    <a:cubicBezTo>
                      <a:pt x="3552" y="3453"/>
                      <a:pt x="3237" y="3562"/>
                      <a:pt x="2912" y="3562"/>
                    </a:cubicBezTo>
                    <a:cubicBezTo>
                      <a:pt x="2873" y="3562"/>
                      <a:pt x="2835" y="3560"/>
                      <a:pt x="2796" y="3557"/>
                    </a:cubicBezTo>
                    <a:cubicBezTo>
                      <a:pt x="2401" y="3527"/>
                      <a:pt x="2037" y="3284"/>
                      <a:pt x="1733" y="2980"/>
                    </a:cubicBezTo>
                    <a:cubicBezTo>
                      <a:pt x="1094" y="2311"/>
                      <a:pt x="730" y="1490"/>
                      <a:pt x="456" y="943"/>
                    </a:cubicBezTo>
                    <a:cubicBezTo>
                      <a:pt x="213" y="366"/>
                      <a:pt x="91" y="1"/>
                      <a:pt x="30"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1" name="Google Shape;1803;p51">
                <a:extLst>
                  <a:ext uri="{FF2B5EF4-FFF2-40B4-BE49-F238E27FC236}">
                    <a16:creationId xmlns:a16="http://schemas.microsoft.com/office/drawing/2014/main" id="{DB9643D4-E7C7-FA2C-568D-9D2F9DCC3FB0}"/>
                  </a:ext>
                </a:extLst>
              </p:cNvPr>
              <p:cNvSpPr/>
              <p:nvPr/>
            </p:nvSpPr>
            <p:spPr>
              <a:xfrm flipH="1">
                <a:off x="7057740" y="2052375"/>
                <a:ext cx="92857" cy="20747"/>
              </a:xfrm>
              <a:custGeom>
                <a:avLst/>
                <a:gdLst/>
                <a:ahLst/>
                <a:cxnLst/>
                <a:rect l="l" t="t" r="r" b="b"/>
                <a:pathLst>
                  <a:path w="3227" h="721" extrusionOk="0">
                    <a:moveTo>
                      <a:pt x="999" y="0"/>
                    </a:moveTo>
                    <a:cubicBezTo>
                      <a:pt x="573" y="0"/>
                      <a:pt x="234" y="46"/>
                      <a:pt x="156" y="182"/>
                    </a:cubicBezTo>
                    <a:cubicBezTo>
                      <a:pt x="1" y="476"/>
                      <a:pt x="287" y="720"/>
                      <a:pt x="977" y="720"/>
                    </a:cubicBezTo>
                    <a:cubicBezTo>
                      <a:pt x="1500" y="720"/>
                      <a:pt x="2256" y="579"/>
                      <a:pt x="3226" y="212"/>
                    </a:cubicBezTo>
                    <a:cubicBezTo>
                      <a:pt x="3226" y="212"/>
                      <a:pt x="1912" y="0"/>
                      <a:pt x="999"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2" name="Google Shape;1804;p51">
                <a:extLst>
                  <a:ext uri="{FF2B5EF4-FFF2-40B4-BE49-F238E27FC236}">
                    <a16:creationId xmlns:a16="http://schemas.microsoft.com/office/drawing/2014/main" id="{18DCD6EA-6294-8F9D-7137-80C8DD08CEE2}"/>
                  </a:ext>
                </a:extLst>
              </p:cNvPr>
              <p:cNvSpPr/>
              <p:nvPr/>
            </p:nvSpPr>
            <p:spPr>
              <a:xfrm flipH="1">
                <a:off x="7058632" y="2009760"/>
                <a:ext cx="98353" cy="32228"/>
              </a:xfrm>
              <a:custGeom>
                <a:avLst/>
                <a:gdLst/>
                <a:ahLst/>
                <a:cxnLst/>
                <a:rect l="l" t="t" r="r" b="b"/>
                <a:pathLst>
                  <a:path w="3418" h="1120" extrusionOk="0">
                    <a:moveTo>
                      <a:pt x="605" y="0"/>
                    </a:moveTo>
                    <a:cubicBezTo>
                      <a:pt x="518" y="0"/>
                      <a:pt x="451" y="16"/>
                      <a:pt x="409" y="52"/>
                    </a:cubicBezTo>
                    <a:cubicBezTo>
                      <a:pt x="0" y="431"/>
                      <a:pt x="853" y="1119"/>
                      <a:pt x="3129" y="1119"/>
                    </a:cubicBezTo>
                    <a:cubicBezTo>
                      <a:pt x="3223" y="1119"/>
                      <a:pt x="3319" y="1118"/>
                      <a:pt x="3418" y="1116"/>
                    </a:cubicBezTo>
                    <a:cubicBezTo>
                      <a:pt x="3418" y="1116"/>
                      <a:pt x="1332" y="0"/>
                      <a:pt x="605"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3" name="Google Shape;1805;p51">
                <a:extLst>
                  <a:ext uri="{FF2B5EF4-FFF2-40B4-BE49-F238E27FC236}">
                    <a16:creationId xmlns:a16="http://schemas.microsoft.com/office/drawing/2014/main" id="{39DDEA28-1A6C-E2F6-D992-F65F9B7F8D4A}"/>
                  </a:ext>
                </a:extLst>
              </p:cNvPr>
              <p:cNvSpPr/>
              <p:nvPr/>
            </p:nvSpPr>
            <p:spPr>
              <a:xfrm flipH="1">
                <a:off x="6492179" y="2079912"/>
                <a:ext cx="88944" cy="20517"/>
              </a:xfrm>
              <a:custGeom>
                <a:avLst/>
                <a:gdLst/>
                <a:ahLst/>
                <a:cxnLst/>
                <a:rect l="l" t="t" r="r" b="b"/>
                <a:pathLst>
                  <a:path w="3091" h="713" extrusionOk="0">
                    <a:moveTo>
                      <a:pt x="2462" y="1"/>
                    </a:moveTo>
                    <a:cubicBezTo>
                      <a:pt x="1645" y="1"/>
                      <a:pt x="1" y="441"/>
                      <a:pt x="1" y="441"/>
                    </a:cubicBezTo>
                    <a:cubicBezTo>
                      <a:pt x="736" y="635"/>
                      <a:pt x="1337" y="712"/>
                      <a:pt x="1800" y="712"/>
                    </a:cubicBezTo>
                    <a:cubicBezTo>
                      <a:pt x="2716" y="712"/>
                      <a:pt x="3090" y="409"/>
                      <a:pt x="2889" y="106"/>
                    </a:cubicBezTo>
                    <a:cubicBezTo>
                      <a:pt x="2832" y="31"/>
                      <a:pt x="2675" y="1"/>
                      <a:pt x="246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 name="Google Shape;1806;p51">
                <a:extLst>
                  <a:ext uri="{FF2B5EF4-FFF2-40B4-BE49-F238E27FC236}">
                    <a16:creationId xmlns:a16="http://schemas.microsoft.com/office/drawing/2014/main" id="{04FF42A9-A765-C96B-9689-ED31CD33F11B}"/>
                  </a:ext>
                </a:extLst>
              </p:cNvPr>
              <p:cNvSpPr/>
              <p:nvPr/>
            </p:nvSpPr>
            <p:spPr>
              <a:xfrm flipH="1">
                <a:off x="6490108" y="2038103"/>
                <a:ext cx="92742" cy="37897"/>
              </a:xfrm>
              <a:custGeom>
                <a:avLst/>
                <a:gdLst/>
                <a:ahLst/>
                <a:cxnLst/>
                <a:rect l="l" t="t" r="r" b="b"/>
                <a:pathLst>
                  <a:path w="3223" h="1317" extrusionOk="0">
                    <a:moveTo>
                      <a:pt x="2619" y="1"/>
                    </a:moveTo>
                    <a:cubicBezTo>
                      <a:pt x="1973" y="1"/>
                      <a:pt x="0" y="1316"/>
                      <a:pt x="0" y="1316"/>
                    </a:cubicBezTo>
                    <a:cubicBezTo>
                      <a:pt x="2371" y="1134"/>
                      <a:pt x="3222" y="374"/>
                      <a:pt x="2766" y="40"/>
                    </a:cubicBezTo>
                    <a:cubicBezTo>
                      <a:pt x="2731" y="13"/>
                      <a:pt x="2682" y="1"/>
                      <a:pt x="261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 name="Google Shape;1807;p51">
                <a:extLst>
                  <a:ext uri="{FF2B5EF4-FFF2-40B4-BE49-F238E27FC236}">
                    <a16:creationId xmlns:a16="http://schemas.microsoft.com/office/drawing/2014/main" id="{4E4D6833-ECE0-CA90-D1FD-2F86D1A8F14D}"/>
                  </a:ext>
                </a:extLst>
              </p:cNvPr>
              <p:cNvSpPr/>
              <p:nvPr/>
            </p:nvSpPr>
            <p:spPr>
              <a:xfrm flipH="1">
                <a:off x="6676422" y="2076200"/>
                <a:ext cx="67362" cy="80253"/>
              </a:xfrm>
              <a:custGeom>
                <a:avLst/>
                <a:gdLst/>
                <a:ahLst/>
                <a:cxnLst/>
                <a:rect l="l" t="t" r="r" b="b"/>
                <a:pathLst>
                  <a:path w="2341" h="2789" extrusionOk="0">
                    <a:moveTo>
                      <a:pt x="2111" y="0"/>
                    </a:moveTo>
                    <a:cubicBezTo>
                      <a:pt x="1618" y="0"/>
                      <a:pt x="0" y="661"/>
                      <a:pt x="0" y="661"/>
                    </a:cubicBezTo>
                    <a:lnTo>
                      <a:pt x="31" y="2789"/>
                    </a:lnTo>
                    <a:cubicBezTo>
                      <a:pt x="1459" y="1907"/>
                      <a:pt x="2341" y="357"/>
                      <a:pt x="2250" y="53"/>
                    </a:cubicBezTo>
                    <a:cubicBezTo>
                      <a:pt x="2237" y="16"/>
                      <a:pt x="2188" y="0"/>
                      <a:pt x="2111" y="0"/>
                    </a:cubicBezTo>
                    <a:close/>
                  </a:path>
                </a:pathLst>
              </a:custGeom>
              <a:solidFill>
                <a:srgbClr val="BD78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6" name="Google Shape;1808;p51">
                <a:extLst>
                  <a:ext uri="{FF2B5EF4-FFF2-40B4-BE49-F238E27FC236}">
                    <a16:creationId xmlns:a16="http://schemas.microsoft.com/office/drawing/2014/main" id="{50D38307-A343-C701-17C7-BB9F0BD5C5AC}"/>
                  </a:ext>
                </a:extLst>
              </p:cNvPr>
              <p:cNvSpPr/>
              <p:nvPr/>
            </p:nvSpPr>
            <p:spPr>
              <a:xfrm flipH="1">
                <a:off x="6673804" y="2071596"/>
                <a:ext cx="70873" cy="85001"/>
              </a:xfrm>
              <a:custGeom>
                <a:avLst/>
                <a:gdLst/>
                <a:ahLst/>
                <a:cxnLst/>
                <a:rect l="l" t="t" r="r" b="b"/>
                <a:pathLst>
                  <a:path w="2463" h="2954" extrusionOk="0">
                    <a:moveTo>
                      <a:pt x="2159" y="0"/>
                    </a:moveTo>
                    <a:cubicBezTo>
                      <a:pt x="2098" y="0"/>
                      <a:pt x="2068" y="0"/>
                      <a:pt x="2007" y="31"/>
                    </a:cubicBezTo>
                    <a:cubicBezTo>
                      <a:pt x="1885" y="31"/>
                      <a:pt x="1794" y="61"/>
                      <a:pt x="1703" y="91"/>
                    </a:cubicBezTo>
                    <a:cubicBezTo>
                      <a:pt x="1369" y="183"/>
                      <a:pt x="1065" y="304"/>
                      <a:pt x="791" y="395"/>
                    </a:cubicBezTo>
                    <a:cubicBezTo>
                      <a:pt x="305" y="608"/>
                      <a:pt x="1" y="791"/>
                      <a:pt x="31" y="821"/>
                    </a:cubicBezTo>
                    <a:cubicBezTo>
                      <a:pt x="31" y="834"/>
                      <a:pt x="47" y="840"/>
                      <a:pt x="76" y="840"/>
                    </a:cubicBezTo>
                    <a:cubicBezTo>
                      <a:pt x="183" y="840"/>
                      <a:pt x="476" y="758"/>
                      <a:pt x="882" y="639"/>
                    </a:cubicBezTo>
                    <a:cubicBezTo>
                      <a:pt x="1126" y="547"/>
                      <a:pt x="1460" y="456"/>
                      <a:pt x="1794" y="365"/>
                    </a:cubicBezTo>
                    <a:cubicBezTo>
                      <a:pt x="1855" y="365"/>
                      <a:pt x="1946" y="335"/>
                      <a:pt x="2037" y="335"/>
                    </a:cubicBezTo>
                    <a:lnTo>
                      <a:pt x="2112" y="335"/>
                    </a:lnTo>
                    <a:cubicBezTo>
                      <a:pt x="2100" y="374"/>
                      <a:pt x="2084" y="424"/>
                      <a:pt x="2068" y="456"/>
                    </a:cubicBezTo>
                    <a:cubicBezTo>
                      <a:pt x="2037" y="547"/>
                      <a:pt x="2007" y="639"/>
                      <a:pt x="1946" y="730"/>
                    </a:cubicBezTo>
                    <a:cubicBezTo>
                      <a:pt x="1551" y="1429"/>
                      <a:pt x="1065" y="1976"/>
                      <a:pt x="670" y="2341"/>
                    </a:cubicBezTo>
                    <a:cubicBezTo>
                      <a:pt x="305" y="2705"/>
                      <a:pt x="31" y="2918"/>
                      <a:pt x="62" y="2949"/>
                    </a:cubicBezTo>
                    <a:cubicBezTo>
                      <a:pt x="65" y="2952"/>
                      <a:pt x="70" y="2953"/>
                      <a:pt x="78" y="2953"/>
                    </a:cubicBezTo>
                    <a:cubicBezTo>
                      <a:pt x="153" y="2953"/>
                      <a:pt x="441" y="2825"/>
                      <a:pt x="852" y="2523"/>
                    </a:cubicBezTo>
                    <a:cubicBezTo>
                      <a:pt x="1278" y="2158"/>
                      <a:pt x="1825" y="1642"/>
                      <a:pt x="2250" y="882"/>
                    </a:cubicBezTo>
                    <a:cubicBezTo>
                      <a:pt x="2281" y="791"/>
                      <a:pt x="2341" y="699"/>
                      <a:pt x="2372" y="578"/>
                    </a:cubicBezTo>
                    <a:cubicBezTo>
                      <a:pt x="2402" y="456"/>
                      <a:pt x="2463" y="395"/>
                      <a:pt x="2433" y="183"/>
                    </a:cubicBezTo>
                    <a:cubicBezTo>
                      <a:pt x="2433" y="152"/>
                      <a:pt x="2402" y="91"/>
                      <a:pt x="2372" y="91"/>
                    </a:cubicBezTo>
                    <a:cubicBezTo>
                      <a:pt x="2341" y="61"/>
                      <a:pt x="2311" y="31"/>
                      <a:pt x="2281" y="31"/>
                    </a:cubicBezTo>
                    <a:cubicBezTo>
                      <a:pt x="2250" y="0"/>
                      <a:pt x="2220" y="0"/>
                      <a:pt x="2159"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7" name="Google Shape;1809;p51">
                <a:extLst>
                  <a:ext uri="{FF2B5EF4-FFF2-40B4-BE49-F238E27FC236}">
                    <a16:creationId xmlns:a16="http://schemas.microsoft.com/office/drawing/2014/main" id="{C39E2EF2-A9DE-B8B5-A27E-28DE083D4E20}"/>
                  </a:ext>
                </a:extLst>
              </p:cNvPr>
              <p:cNvSpPr/>
              <p:nvPr/>
            </p:nvSpPr>
            <p:spPr>
              <a:xfrm flipH="1">
                <a:off x="6726261" y="2010336"/>
                <a:ext cx="20143" cy="78815"/>
              </a:xfrm>
              <a:custGeom>
                <a:avLst/>
                <a:gdLst/>
                <a:ahLst/>
                <a:cxnLst/>
                <a:rect l="l" t="t" r="r" b="b"/>
                <a:pathLst>
                  <a:path w="700" h="2739" extrusionOk="0">
                    <a:moveTo>
                      <a:pt x="98" y="0"/>
                    </a:moveTo>
                    <a:cubicBezTo>
                      <a:pt x="96" y="0"/>
                      <a:pt x="94" y="1"/>
                      <a:pt x="91" y="2"/>
                    </a:cubicBezTo>
                    <a:cubicBezTo>
                      <a:pt x="0" y="2"/>
                      <a:pt x="61" y="640"/>
                      <a:pt x="213" y="1400"/>
                    </a:cubicBezTo>
                    <a:cubicBezTo>
                      <a:pt x="332" y="2141"/>
                      <a:pt x="508" y="2738"/>
                      <a:pt x="630" y="2738"/>
                    </a:cubicBezTo>
                    <a:cubicBezTo>
                      <a:pt x="633" y="2738"/>
                      <a:pt x="636" y="2738"/>
                      <a:pt x="638" y="2737"/>
                    </a:cubicBezTo>
                    <a:cubicBezTo>
                      <a:pt x="699" y="2737"/>
                      <a:pt x="669" y="2099"/>
                      <a:pt x="517" y="1339"/>
                    </a:cubicBezTo>
                    <a:cubicBezTo>
                      <a:pt x="369" y="597"/>
                      <a:pt x="191" y="0"/>
                      <a:pt x="98"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8" name="Google Shape;1810;p51">
                <a:extLst>
                  <a:ext uri="{FF2B5EF4-FFF2-40B4-BE49-F238E27FC236}">
                    <a16:creationId xmlns:a16="http://schemas.microsoft.com/office/drawing/2014/main" id="{C61B1473-0C91-5147-61B2-F1DB10E40DF2}"/>
                  </a:ext>
                </a:extLst>
              </p:cNvPr>
              <p:cNvSpPr/>
              <p:nvPr/>
            </p:nvSpPr>
            <p:spPr>
              <a:xfrm flipH="1">
                <a:off x="6787491" y="2228041"/>
                <a:ext cx="106726" cy="50874"/>
              </a:xfrm>
              <a:custGeom>
                <a:avLst/>
                <a:gdLst/>
                <a:ahLst/>
                <a:cxnLst/>
                <a:rect l="l" t="t" r="r" b="b"/>
                <a:pathLst>
                  <a:path w="3709" h="1768" extrusionOk="0">
                    <a:moveTo>
                      <a:pt x="70" y="1"/>
                    </a:moveTo>
                    <a:cubicBezTo>
                      <a:pt x="66" y="1"/>
                      <a:pt x="63" y="2"/>
                      <a:pt x="61" y="4"/>
                    </a:cubicBezTo>
                    <a:cubicBezTo>
                      <a:pt x="0" y="4"/>
                      <a:pt x="91" y="247"/>
                      <a:pt x="335" y="582"/>
                    </a:cubicBezTo>
                    <a:cubicBezTo>
                      <a:pt x="547" y="885"/>
                      <a:pt x="973" y="1311"/>
                      <a:pt x="1550" y="1585"/>
                    </a:cubicBezTo>
                    <a:cubicBezTo>
                      <a:pt x="1864" y="1717"/>
                      <a:pt x="2186" y="1768"/>
                      <a:pt x="2478" y="1768"/>
                    </a:cubicBezTo>
                    <a:cubicBezTo>
                      <a:pt x="2725" y="1768"/>
                      <a:pt x="2950" y="1731"/>
                      <a:pt x="3131" y="1676"/>
                    </a:cubicBezTo>
                    <a:cubicBezTo>
                      <a:pt x="3526" y="1554"/>
                      <a:pt x="3709" y="1402"/>
                      <a:pt x="3709" y="1372"/>
                    </a:cubicBezTo>
                    <a:cubicBezTo>
                      <a:pt x="3701" y="1357"/>
                      <a:pt x="3682" y="1351"/>
                      <a:pt x="3651" y="1351"/>
                    </a:cubicBezTo>
                    <a:cubicBezTo>
                      <a:pt x="3554" y="1351"/>
                      <a:pt x="3347" y="1410"/>
                      <a:pt x="3070" y="1433"/>
                    </a:cubicBezTo>
                    <a:cubicBezTo>
                      <a:pt x="2943" y="1454"/>
                      <a:pt x="2798" y="1468"/>
                      <a:pt x="2640" y="1468"/>
                    </a:cubicBezTo>
                    <a:cubicBezTo>
                      <a:pt x="2346" y="1468"/>
                      <a:pt x="2009" y="1419"/>
                      <a:pt x="1672" y="1281"/>
                    </a:cubicBezTo>
                    <a:cubicBezTo>
                      <a:pt x="1155" y="1037"/>
                      <a:pt x="760" y="703"/>
                      <a:pt x="517" y="430"/>
                    </a:cubicBezTo>
                    <a:cubicBezTo>
                      <a:pt x="263" y="176"/>
                      <a:pt x="114" y="1"/>
                      <a:pt x="70"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9" name="Google Shape;1811;p51">
                <a:extLst>
                  <a:ext uri="{FF2B5EF4-FFF2-40B4-BE49-F238E27FC236}">
                    <a16:creationId xmlns:a16="http://schemas.microsoft.com/office/drawing/2014/main" id="{54DA0CD4-E292-C606-3D6B-A90F7F26163C}"/>
                  </a:ext>
                </a:extLst>
              </p:cNvPr>
              <p:cNvSpPr/>
              <p:nvPr/>
            </p:nvSpPr>
            <p:spPr>
              <a:xfrm flipH="1">
                <a:off x="6831225" y="1810960"/>
                <a:ext cx="226546" cy="125689"/>
              </a:xfrm>
              <a:custGeom>
                <a:avLst/>
                <a:gdLst/>
                <a:ahLst/>
                <a:cxnLst/>
                <a:rect l="l" t="t" r="r" b="b"/>
                <a:pathLst>
                  <a:path w="7873" h="4368" extrusionOk="0">
                    <a:moveTo>
                      <a:pt x="6839" y="0"/>
                    </a:moveTo>
                    <a:cubicBezTo>
                      <a:pt x="6839" y="0"/>
                      <a:pt x="5107" y="2706"/>
                      <a:pt x="0" y="4013"/>
                    </a:cubicBezTo>
                    <a:cubicBezTo>
                      <a:pt x="0" y="4013"/>
                      <a:pt x="986" y="4368"/>
                      <a:pt x="2406" y="4368"/>
                    </a:cubicBezTo>
                    <a:cubicBezTo>
                      <a:pt x="3612" y="4368"/>
                      <a:pt x="5132" y="4111"/>
                      <a:pt x="6627" y="3161"/>
                    </a:cubicBezTo>
                    <a:cubicBezTo>
                      <a:pt x="7721" y="2462"/>
                      <a:pt x="7873" y="882"/>
                      <a:pt x="6870" y="31"/>
                    </a:cubicBezTo>
                    <a:cubicBezTo>
                      <a:pt x="6839" y="31"/>
                      <a:pt x="6839" y="31"/>
                      <a:pt x="683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0" name="Google Shape;1812;p51">
                <a:extLst>
                  <a:ext uri="{FF2B5EF4-FFF2-40B4-BE49-F238E27FC236}">
                    <a16:creationId xmlns:a16="http://schemas.microsoft.com/office/drawing/2014/main" id="{C47D3B32-E779-7E77-600D-74044A880569}"/>
                  </a:ext>
                </a:extLst>
              </p:cNvPr>
              <p:cNvSpPr/>
              <p:nvPr/>
            </p:nvSpPr>
            <p:spPr>
              <a:xfrm flipH="1">
                <a:off x="6567078" y="1848568"/>
                <a:ext cx="157457" cy="135415"/>
              </a:xfrm>
              <a:custGeom>
                <a:avLst/>
                <a:gdLst/>
                <a:ahLst/>
                <a:cxnLst/>
                <a:rect l="l" t="t" r="r" b="b"/>
                <a:pathLst>
                  <a:path w="5472" h="4706" extrusionOk="0">
                    <a:moveTo>
                      <a:pt x="1277" y="0"/>
                    </a:moveTo>
                    <a:cubicBezTo>
                      <a:pt x="1277" y="0"/>
                      <a:pt x="1277" y="31"/>
                      <a:pt x="1246" y="31"/>
                    </a:cubicBezTo>
                    <a:cubicBezTo>
                      <a:pt x="182" y="547"/>
                      <a:pt x="0" y="1946"/>
                      <a:pt x="821" y="2827"/>
                    </a:cubicBezTo>
                    <a:cubicBezTo>
                      <a:pt x="2339" y="4449"/>
                      <a:pt x="3957" y="4705"/>
                      <a:pt x="4827" y="4705"/>
                    </a:cubicBezTo>
                    <a:cubicBezTo>
                      <a:pt x="5229" y="4705"/>
                      <a:pt x="5471" y="4651"/>
                      <a:pt x="5471" y="4651"/>
                    </a:cubicBezTo>
                    <a:cubicBezTo>
                      <a:pt x="2341" y="3101"/>
                      <a:pt x="1277" y="0"/>
                      <a:pt x="127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 name="Google Shape;1813;p51">
                <a:extLst>
                  <a:ext uri="{FF2B5EF4-FFF2-40B4-BE49-F238E27FC236}">
                    <a16:creationId xmlns:a16="http://schemas.microsoft.com/office/drawing/2014/main" id="{30E8162D-FE09-0B81-253E-5C22BBD50CB5}"/>
                  </a:ext>
                </a:extLst>
              </p:cNvPr>
              <p:cNvSpPr/>
              <p:nvPr/>
            </p:nvSpPr>
            <p:spPr>
              <a:xfrm flipH="1">
                <a:off x="5774683" y="2687304"/>
                <a:ext cx="411108" cy="1265841"/>
              </a:xfrm>
              <a:custGeom>
                <a:avLst/>
                <a:gdLst/>
                <a:ahLst/>
                <a:cxnLst/>
                <a:rect l="l" t="t" r="r" b="b"/>
                <a:pathLst>
                  <a:path w="14287" h="43991" extrusionOk="0">
                    <a:moveTo>
                      <a:pt x="62" y="1"/>
                    </a:moveTo>
                    <a:cubicBezTo>
                      <a:pt x="62" y="1"/>
                      <a:pt x="31" y="183"/>
                      <a:pt x="31" y="487"/>
                    </a:cubicBezTo>
                    <a:cubicBezTo>
                      <a:pt x="31" y="821"/>
                      <a:pt x="31" y="1308"/>
                      <a:pt x="1" y="1946"/>
                    </a:cubicBezTo>
                    <a:cubicBezTo>
                      <a:pt x="1" y="3192"/>
                      <a:pt x="31" y="4986"/>
                      <a:pt x="62" y="7204"/>
                    </a:cubicBezTo>
                    <a:cubicBezTo>
                      <a:pt x="92" y="9423"/>
                      <a:pt x="153" y="12098"/>
                      <a:pt x="244" y="15016"/>
                    </a:cubicBezTo>
                    <a:cubicBezTo>
                      <a:pt x="305" y="16506"/>
                      <a:pt x="366" y="18056"/>
                      <a:pt x="457" y="19636"/>
                    </a:cubicBezTo>
                    <a:cubicBezTo>
                      <a:pt x="548" y="21247"/>
                      <a:pt x="639" y="22919"/>
                      <a:pt x="882" y="24591"/>
                    </a:cubicBezTo>
                    <a:cubicBezTo>
                      <a:pt x="1369" y="27965"/>
                      <a:pt x="2280" y="31126"/>
                      <a:pt x="3618" y="33801"/>
                    </a:cubicBezTo>
                    <a:cubicBezTo>
                      <a:pt x="4256" y="35138"/>
                      <a:pt x="5016" y="36323"/>
                      <a:pt x="5776" y="37387"/>
                    </a:cubicBezTo>
                    <a:cubicBezTo>
                      <a:pt x="6171" y="37904"/>
                      <a:pt x="6597" y="38390"/>
                      <a:pt x="6992" y="38877"/>
                    </a:cubicBezTo>
                    <a:cubicBezTo>
                      <a:pt x="7417" y="39302"/>
                      <a:pt x="7812" y="39728"/>
                      <a:pt x="8208" y="40123"/>
                    </a:cubicBezTo>
                    <a:cubicBezTo>
                      <a:pt x="9849" y="41673"/>
                      <a:pt x="11430" y="42585"/>
                      <a:pt x="12493" y="43193"/>
                    </a:cubicBezTo>
                    <a:cubicBezTo>
                      <a:pt x="13071" y="43466"/>
                      <a:pt x="13496" y="43679"/>
                      <a:pt x="13800" y="43801"/>
                    </a:cubicBezTo>
                    <a:cubicBezTo>
                      <a:pt x="14054" y="43927"/>
                      <a:pt x="14201" y="43991"/>
                      <a:pt x="14261" y="43991"/>
                    </a:cubicBezTo>
                    <a:cubicBezTo>
                      <a:pt x="14273" y="43991"/>
                      <a:pt x="14282" y="43988"/>
                      <a:pt x="14287" y="43983"/>
                    </a:cubicBezTo>
                    <a:cubicBezTo>
                      <a:pt x="14287" y="43983"/>
                      <a:pt x="14135" y="43892"/>
                      <a:pt x="13831" y="43740"/>
                    </a:cubicBezTo>
                    <a:cubicBezTo>
                      <a:pt x="13557" y="43588"/>
                      <a:pt x="13132" y="43375"/>
                      <a:pt x="12585" y="43071"/>
                    </a:cubicBezTo>
                    <a:cubicBezTo>
                      <a:pt x="11521" y="42433"/>
                      <a:pt x="9971" y="41491"/>
                      <a:pt x="8360" y="39940"/>
                    </a:cubicBezTo>
                    <a:cubicBezTo>
                      <a:pt x="7995" y="39545"/>
                      <a:pt x="7600" y="39120"/>
                      <a:pt x="7174" y="38694"/>
                    </a:cubicBezTo>
                    <a:cubicBezTo>
                      <a:pt x="6779" y="38238"/>
                      <a:pt x="6384" y="37752"/>
                      <a:pt x="5989" y="37235"/>
                    </a:cubicBezTo>
                    <a:cubicBezTo>
                      <a:pt x="5259" y="36141"/>
                      <a:pt x="4499" y="34986"/>
                      <a:pt x="3891" y="33649"/>
                    </a:cubicBezTo>
                    <a:cubicBezTo>
                      <a:pt x="2584" y="31035"/>
                      <a:pt x="1703" y="27904"/>
                      <a:pt x="1217" y="24560"/>
                    </a:cubicBezTo>
                    <a:cubicBezTo>
                      <a:pt x="973" y="22889"/>
                      <a:pt x="882" y="21217"/>
                      <a:pt x="791" y="19636"/>
                    </a:cubicBezTo>
                    <a:cubicBezTo>
                      <a:pt x="700" y="18025"/>
                      <a:pt x="639" y="16475"/>
                      <a:pt x="578" y="15016"/>
                    </a:cubicBezTo>
                    <a:cubicBezTo>
                      <a:pt x="426" y="12068"/>
                      <a:pt x="366" y="9423"/>
                      <a:pt x="305" y="7204"/>
                    </a:cubicBezTo>
                    <a:cubicBezTo>
                      <a:pt x="244" y="4986"/>
                      <a:pt x="183" y="3192"/>
                      <a:pt x="153" y="1946"/>
                    </a:cubicBezTo>
                    <a:cubicBezTo>
                      <a:pt x="122" y="1308"/>
                      <a:pt x="122" y="821"/>
                      <a:pt x="92" y="487"/>
                    </a:cubicBezTo>
                    <a:cubicBezTo>
                      <a:pt x="92" y="183"/>
                      <a:pt x="62" y="1"/>
                      <a:pt x="62"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 name="Google Shape;1814;p51">
                <a:extLst>
                  <a:ext uri="{FF2B5EF4-FFF2-40B4-BE49-F238E27FC236}">
                    <a16:creationId xmlns:a16="http://schemas.microsoft.com/office/drawing/2014/main" id="{0A09FCF6-0CA1-3945-C1B4-C1D32C0BEEE0}"/>
                  </a:ext>
                </a:extLst>
              </p:cNvPr>
              <p:cNvSpPr/>
              <p:nvPr/>
            </p:nvSpPr>
            <p:spPr>
              <a:xfrm flipH="1">
                <a:off x="6728015" y="2410756"/>
                <a:ext cx="53378" cy="80685"/>
              </a:xfrm>
              <a:custGeom>
                <a:avLst/>
                <a:gdLst/>
                <a:ahLst/>
                <a:cxnLst/>
                <a:rect l="l" t="t" r="r" b="b"/>
                <a:pathLst>
                  <a:path w="1855" h="2804" extrusionOk="0">
                    <a:moveTo>
                      <a:pt x="243" y="0"/>
                    </a:moveTo>
                    <a:cubicBezTo>
                      <a:pt x="200" y="0"/>
                      <a:pt x="168" y="12"/>
                      <a:pt x="152" y="37"/>
                    </a:cubicBezTo>
                    <a:cubicBezTo>
                      <a:pt x="0" y="280"/>
                      <a:pt x="31" y="1618"/>
                      <a:pt x="1095" y="2803"/>
                    </a:cubicBezTo>
                    <a:lnTo>
                      <a:pt x="1854" y="827"/>
                    </a:lnTo>
                    <a:cubicBezTo>
                      <a:pt x="1854" y="827"/>
                      <a:pt x="613" y="0"/>
                      <a:pt x="243" y="0"/>
                    </a:cubicBezTo>
                    <a:close/>
                  </a:path>
                </a:pathLst>
              </a:custGeom>
              <a:solidFill>
                <a:srgbClr val="F2C5B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 name="Google Shape;1815;p51">
                <a:extLst>
                  <a:ext uri="{FF2B5EF4-FFF2-40B4-BE49-F238E27FC236}">
                    <a16:creationId xmlns:a16="http://schemas.microsoft.com/office/drawing/2014/main" id="{476AB487-F15E-F687-4528-3FB24C208074}"/>
                  </a:ext>
                </a:extLst>
              </p:cNvPr>
              <p:cNvSpPr/>
              <p:nvPr/>
            </p:nvSpPr>
            <p:spPr>
              <a:xfrm flipH="1">
                <a:off x="6728015" y="2406181"/>
                <a:ext cx="55996" cy="85260"/>
              </a:xfrm>
              <a:custGeom>
                <a:avLst/>
                <a:gdLst/>
                <a:ahLst/>
                <a:cxnLst/>
                <a:rect l="l" t="t" r="r" b="b"/>
                <a:pathLst>
                  <a:path w="1946" h="2963" extrusionOk="0">
                    <a:moveTo>
                      <a:pt x="324" y="0"/>
                    </a:moveTo>
                    <a:cubicBezTo>
                      <a:pt x="301" y="0"/>
                      <a:pt x="274" y="4"/>
                      <a:pt x="243" y="14"/>
                    </a:cubicBezTo>
                    <a:cubicBezTo>
                      <a:pt x="213" y="44"/>
                      <a:pt x="152" y="75"/>
                      <a:pt x="122" y="105"/>
                    </a:cubicBezTo>
                    <a:cubicBezTo>
                      <a:pt x="91" y="135"/>
                      <a:pt x="91" y="166"/>
                      <a:pt x="91" y="196"/>
                    </a:cubicBezTo>
                    <a:cubicBezTo>
                      <a:pt x="0" y="409"/>
                      <a:pt x="31" y="561"/>
                      <a:pt x="31" y="743"/>
                    </a:cubicBezTo>
                    <a:cubicBezTo>
                      <a:pt x="91" y="1473"/>
                      <a:pt x="365" y="2050"/>
                      <a:pt x="638" y="2445"/>
                    </a:cubicBezTo>
                    <a:cubicBezTo>
                      <a:pt x="912" y="2810"/>
                      <a:pt x="1155" y="2962"/>
                      <a:pt x="1155" y="2962"/>
                    </a:cubicBezTo>
                    <a:cubicBezTo>
                      <a:pt x="1216" y="2932"/>
                      <a:pt x="1034" y="2689"/>
                      <a:pt x="821" y="2324"/>
                    </a:cubicBezTo>
                    <a:cubicBezTo>
                      <a:pt x="638" y="1929"/>
                      <a:pt x="395" y="1382"/>
                      <a:pt x="334" y="743"/>
                    </a:cubicBezTo>
                    <a:cubicBezTo>
                      <a:pt x="334" y="591"/>
                      <a:pt x="334" y="409"/>
                      <a:pt x="365" y="318"/>
                    </a:cubicBezTo>
                    <a:lnTo>
                      <a:pt x="395" y="318"/>
                    </a:lnTo>
                    <a:cubicBezTo>
                      <a:pt x="456" y="318"/>
                      <a:pt x="517" y="348"/>
                      <a:pt x="578" y="378"/>
                    </a:cubicBezTo>
                    <a:cubicBezTo>
                      <a:pt x="821" y="470"/>
                      <a:pt x="1064" y="591"/>
                      <a:pt x="1277" y="682"/>
                    </a:cubicBezTo>
                    <a:cubicBezTo>
                      <a:pt x="1604" y="873"/>
                      <a:pt x="1858" y="991"/>
                      <a:pt x="1907" y="991"/>
                    </a:cubicBezTo>
                    <a:cubicBezTo>
                      <a:pt x="1912" y="991"/>
                      <a:pt x="1915" y="989"/>
                      <a:pt x="1915" y="986"/>
                    </a:cubicBezTo>
                    <a:cubicBezTo>
                      <a:pt x="1945" y="956"/>
                      <a:pt x="1733" y="743"/>
                      <a:pt x="1368" y="500"/>
                    </a:cubicBezTo>
                    <a:cubicBezTo>
                      <a:pt x="1186" y="378"/>
                      <a:pt x="973" y="226"/>
                      <a:pt x="669" y="105"/>
                    </a:cubicBezTo>
                    <a:cubicBezTo>
                      <a:pt x="608" y="75"/>
                      <a:pt x="517" y="44"/>
                      <a:pt x="426" y="14"/>
                    </a:cubicBezTo>
                    <a:cubicBezTo>
                      <a:pt x="405" y="14"/>
                      <a:pt x="372" y="0"/>
                      <a:pt x="324"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 name="Google Shape;1816;p51">
                <a:extLst>
                  <a:ext uri="{FF2B5EF4-FFF2-40B4-BE49-F238E27FC236}">
                    <a16:creationId xmlns:a16="http://schemas.microsoft.com/office/drawing/2014/main" id="{001DD281-F912-71DB-A375-A7F367A3052A}"/>
                  </a:ext>
                </a:extLst>
              </p:cNvPr>
              <p:cNvSpPr/>
              <p:nvPr/>
            </p:nvSpPr>
            <p:spPr>
              <a:xfrm flipH="1">
                <a:off x="6175257" y="2276151"/>
                <a:ext cx="116366" cy="150608"/>
              </a:xfrm>
              <a:custGeom>
                <a:avLst/>
                <a:gdLst/>
                <a:ahLst/>
                <a:cxnLst/>
                <a:rect l="l" t="t" r="r" b="b"/>
                <a:pathLst>
                  <a:path w="4044" h="5234" extrusionOk="0">
                    <a:moveTo>
                      <a:pt x="71" y="1"/>
                    </a:moveTo>
                    <a:cubicBezTo>
                      <a:pt x="67" y="1"/>
                      <a:pt x="64" y="2"/>
                      <a:pt x="62" y="4"/>
                    </a:cubicBezTo>
                    <a:cubicBezTo>
                      <a:pt x="1" y="65"/>
                      <a:pt x="1065" y="1098"/>
                      <a:pt x="2189" y="2527"/>
                    </a:cubicBezTo>
                    <a:cubicBezTo>
                      <a:pt x="2767" y="3226"/>
                      <a:pt x="3223" y="3894"/>
                      <a:pt x="3527" y="4411"/>
                    </a:cubicBezTo>
                    <a:cubicBezTo>
                      <a:pt x="3818" y="4906"/>
                      <a:pt x="3942" y="5234"/>
                      <a:pt x="4005" y="5234"/>
                    </a:cubicBezTo>
                    <a:cubicBezTo>
                      <a:pt x="4008" y="5234"/>
                      <a:pt x="4011" y="5233"/>
                      <a:pt x="4013" y="5232"/>
                    </a:cubicBezTo>
                    <a:cubicBezTo>
                      <a:pt x="4044" y="5232"/>
                      <a:pt x="3983" y="4837"/>
                      <a:pt x="3740" y="4290"/>
                    </a:cubicBezTo>
                    <a:cubicBezTo>
                      <a:pt x="3466" y="3742"/>
                      <a:pt x="3040" y="3013"/>
                      <a:pt x="2463" y="2314"/>
                    </a:cubicBezTo>
                    <a:cubicBezTo>
                      <a:pt x="1344" y="901"/>
                      <a:pt x="197" y="1"/>
                      <a:pt x="71"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 name="Google Shape;1817;p51">
                <a:extLst>
                  <a:ext uri="{FF2B5EF4-FFF2-40B4-BE49-F238E27FC236}">
                    <a16:creationId xmlns:a16="http://schemas.microsoft.com/office/drawing/2014/main" id="{B32E0639-173E-801D-3758-3A50D0E047A3}"/>
                  </a:ext>
                </a:extLst>
              </p:cNvPr>
              <p:cNvSpPr/>
              <p:nvPr/>
            </p:nvSpPr>
            <p:spPr>
              <a:xfrm flipH="1">
                <a:off x="6130656" y="2228817"/>
                <a:ext cx="163586" cy="168161"/>
              </a:xfrm>
              <a:custGeom>
                <a:avLst/>
                <a:gdLst/>
                <a:ahLst/>
                <a:cxnLst/>
                <a:rect l="l" t="t" r="r" b="b"/>
                <a:pathLst>
                  <a:path w="5685" h="5844" extrusionOk="0">
                    <a:moveTo>
                      <a:pt x="80" y="0"/>
                    </a:moveTo>
                    <a:cubicBezTo>
                      <a:pt x="69" y="0"/>
                      <a:pt x="63" y="3"/>
                      <a:pt x="62" y="7"/>
                    </a:cubicBezTo>
                    <a:cubicBezTo>
                      <a:pt x="1" y="99"/>
                      <a:pt x="1642" y="980"/>
                      <a:pt x="3223" y="2591"/>
                    </a:cubicBezTo>
                    <a:cubicBezTo>
                      <a:pt x="4013" y="3381"/>
                      <a:pt x="4621" y="4202"/>
                      <a:pt x="5016" y="4840"/>
                    </a:cubicBezTo>
                    <a:cubicBezTo>
                      <a:pt x="5198" y="5144"/>
                      <a:pt x="5350" y="5387"/>
                      <a:pt x="5442" y="5570"/>
                    </a:cubicBezTo>
                    <a:cubicBezTo>
                      <a:pt x="5563" y="5752"/>
                      <a:pt x="5624" y="5843"/>
                      <a:pt x="5654" y="5843"/>
                    </a:cubicBezTo>
                    <a:cubicBezTo>
                      <a:pt x="5685" y="5813"/>
                      <a:pt x="5654" y="5722"/>
                      <a:pt x="5563" y="5509"/>
                    </a:cubicBezTo>
                    <a:cubicBezTo>
                      <a:pt x="5502" y="5327"/>
                      <a:pt x="5381" y="5023"/>
                      <a:pt x="5198" y="4719"/>
                    </a:cubicBezTo>
                    <a:cubicBezTo>
                      <a:pt x="4864" y="4050"/>
                      <a:pt x="4256" y="3169"/>
                      <a:pt x="3435" y="2348"/>
                    </a:cubicBezTo>
                    <a:cubicBezTo>
                      <a:pt x="1908" y="791"/>
                      <a:pt x="271" y="0"/>
                      <a:pt x="80"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 name="Google Shape;1818;p51">
                <a:extLst>
                  <a:ext uri="{FF2B5EF4-FFF2-40B4-BE49-F238E27FC236}">
                    <a16:creationId xmlns:a16="http://schemas.microsoft.com/office/drawing/2014/main" id="{5A255851-4FB0-52E1-994D-3D55B0AA0C8B}"/>
                  </a:ext>
                </a:extLst>
              </p:cNvPr>
              <p:cNvSpPr/>
              <p:nvPr/>
            </p:nvSpPr>
            <p:spPr>
              <a:xfrm flipH="1">
                <a:off x="6048429" y="3696008"/>
                <a:ext cx="1057452" cy="124826"/>
              </a:xfrm>
              <a:custGeom>
                <a:avLst/>
                <a:gdLst/>
                <a:ahLst/>
                <a:cxnLst/>
                <a:rect l="l" t="t" r="r" b="b"/>
                <a:pathLst>
                  <a:path w="36749" h="4338" extrusionOk="0">
                    <a:moveTo>
                      <a:pt x="15494" y="1"/>
                    </a:moveTo>
                    <a:cubicBezTo>
                      <a:pt x="13824" y="1"/>
                      <a:pt x="12230" y="82"/>
                      <a:pt x="10730" y="325"/>
                    </a:cubicBezTo>
                    <a:cubicBezTo>
                      <a:pt x="8481" y="690"/>
                      <a:pt x="6536" y="1328"/>
                      <a:pt x="4955" y="1936"/>
                    </a:cubicBezTo>
                    <a:cubicBezTo>
                      <a:pt x="3374" y="2514"/>
                      <a:pt x="2128" y="3152"/>
                      <a:pt x="1277" y="3577"/>
                    </a:cubicBezTo>
                    <a:cubicBezTo>
                      <a:pt x="852" y="3790"/>
                      <a:pt x="548" y="4003"/>
                      <a:pt x="335" y="4125"/>
                    </a:cubicBezTo>
                    <a:cubicBezTo>
                      <a:pt x="122" y="4246"/>
                      <a:pt x="1" y="4337"/>
                      <a:pt x="1" y="4337"/>
                    </a:cubicBezTo>
                    <a:cubicBezTo>
                      <a:pt x="31" y="4337"/>
                      <a:pt x="122" y="4277"/>
                      <a:pt x="365" y="4185"/>
                    </a:cubicBezTo>
                    <a:cubicBezTo>
                      <a:pt x="578" y="4064"/>
                      <a:pt x="912" y="3881"/>
                      <a:pt x="1338" y="3699"/>
                    </a:cubicBezTo>
                    <a:cubicBezTo>
                      <a:pt x="2189" y="3274"/>
                      <a:pt x="3435" y="2726"/>
                      <a:pt x="5046" y="2149"/>
                    </a:cubicBezTo>
                    <a:cubicBezTo>
                      <a:pt x="6627" y="1571"/>
                      <a:pt x="8572" y="963"/>
                      <a:pt x="10791" y="629"/>
                    </a:cubicBezTo>
                    <a:cubicBezTo>
                      <a:pt x="12325" y="395"/>
                      <a:pt x="14009" y="325"/>
                      <a:pt x="15769" y="325"/>
                    </a:cubicBezTo>
                    <a:cubicBezTo>
                      <a:pt x="16519" y="325"/>
                      <a:pt x="17283" y="337"/>
                      <a:pt x="18056" y="356"/>
                    </a:cubicBezTo>
                    <a:cubicBezTo>
                      <a:pt x="20639" y="447"/>
                      <a:pt x="23071" y="660"/>
                      <a:pt x="25320" y="842"/>
                    </a:cubicBezTo>
                    <a:cubicBezTo>
                      <a:pt x="27569" y="994"/>
                      <a:pt x="29576" y="1146"/>
                      <a:pt x="31278" y="1146"/>
                    </a:cubicBezTo>
                    <a:cubicBezTo>
                      <a:pt x="32980" y="1146"/>
                      <a:pt x="34378" y="1085"/>
                      <a:pt x="35320" y="933"/>
                    </a:cubicBezTo>
                    <a:cubicBezTo>
                      <a:pt x="35776" y="872"/>
                      <a:pt x="36141" y="751"/>
                      <a:pt x="36384" y="690"/>
                    </a:cubicBezTo>
                    <a:cubicBezTo>
                      <a:pt x="36627" y="660"/>
                      <a:pt x="36749" y="599"/>
                      <a:pt x="36749" y="599"/>
                    </a:cubicBezTo>
                    <a:lnTo>
                      <a:pt x="36749" y="599"/>
                    </a:lnTo>
                    <a:cubicBezTo>
                      <a:pt x="36749" y="599"/>
                      <a:pt x="36627" y="599"/>
                      <a:pt x="36384" y="629"/>
                    </a:cubicBezTo>
                    <a:cubicBezTo>
                      <a:pt x="36141" y="660"/>
                      <a:pt x="35776" y="751"/>
                      <a:pt x="35290" y="781"/>
                    </a:cubicBezTo>
                    <a:cubicBezTo>
                      <a:pt x="34622" y="870"/>
                      <a:pt x="33694" y="927"/>
                      <a:pt x="32589" y="927"/>
                    </a:cubicBezTo>
                    <a:cubicBezTo>
                      <a:pt x="32184" y="927"/>
                      <a:pt x="31756" y="919"/>
                      <a:pt x="31308" y="903"/>
                    </a:cubicBezTo>
                    <a:cubicBezTo>
                      <a:pt x="29606" y="872"/>
                      <a:pt x="27600" y="720"/>
                      <a:pt x="25351" y="538"/>
                    </a:cubicBezTo>
                    <a:cubicBezTo>
                      <a:pt x="23101" y="356"/>
                      <a:pt x="20639" y="143"/>
                      <a:pt x="18056" y="52"/>
                    </a:cubicBezTo>
                    <a:cubicBezTo>
                      <a:pt x="17184" y="21"/>
                      <a:pt x="16330" y="1"/>
                      <a:pt x="15494"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 name="Google Shape;1819;p51">
                <a:extLst>
                  <a:ext uri="{FF2B5EF4-FFF2-40B4-BE49-F238E27FC236}">
                    <a16:creationId xmlns:a16="http://schemas.microsoft.com/office/drawing/2014/main" id="{03E0E178-7D71-FBBA-64DC-910001F40FB6}"/>
                  </a:ext>
                </a:extLst>
              </p:cNvPr>
              <p:cNvSpPr/>
              <p:nvPr/>
            </p:nvSpPr>
            <p:spPr>
              <a:xfrm flipH="1">
                <a:off x="6778740" y="1574725"/>
                <a:ext cx="287779" cy="282455"/>
              </a:xfrm>
              <a:custGeom>
                <a:avLst/>
                <a:gdLst/>
                <a:ahLst/>
                <a:cxnLst/>
                <a:rect l="l" t="t" r="r" b="b"/>
                <a:pathLst>
                  <a:path w="10001" h="9816" extrusionOk="0">
                    <a:moveTo>
                      <a:pt x="3608" y="0"/>
                    </a:moveTo>
                    <a:cubicBezTo>
                      <a:pt x="3452" y="0"/>
                      <a:pt x="3370" y="167"/>
                      <a:pt x="3313" y="307"/>
                    </a:cubicBezTo>
                    <a:cubicBezTo>
                      <a:pt x="3192" y="763"/>
                      <a:pt x="3344" y="1250"/>
                      <a:pt x="3526" y="1706"/>
                    </a:cubicBezTo>
                    <a:cubicBezTo>
                      <a:pt x="3739" y="2222"/>
                      <a:pt x="4013" y="2709"/>
                      <a:pt x="4317" y="3165"/>
                    </a:cubicBezTo>
                    <a:cubicBezTo>
                      <a:pt x="3435" y="2496"/>
                      <a:pt x="2554" y="1797"/>
                      <a:pt x="1581" y="1311"/>
                    </a:cubicBezTo>
                    <a:cubicBezTo>
                      <a:pt x="1429" y="1219"/>
                      <a:pt x="1277" y="1159"/>
                      <a:pt x="1125" y="1159"/>
                    </a:cubicBezTo>
                    <a:cubicBezTo>
                      <a:pt x="1096" y="1151"/>
                      <a:pt x="1064" y="1148"/>
                      <a:pt x="1031" y="1148"/>
                    </a:cubicBezTo>
                    <a:cubicBezTo>
                      <a:pt x="922" y="1148"/>
                      <a:pt x="799" y="1187"/>
                      <a:pt x="730" y="1280"/>
                    </a:cubicBezTo>
                    <a:cubicBezTo>
                      <a:pt x="639" y="1402"/>
                      <a:pt x="639" y="1584"/>
                      <a:pt x="699" y="1736"/>
                    </a:cubicBezTo>
                    <a:cubicBezTo>
                      <a:pt x="791" y="2040"/>
                      <a:pt x="1064" y="2253"/>
                      <a:pt x="1338" y="2435"/>
                    </a:cubicBezTo>
                    <a:cubicBezTo>
                      <a:pt x="2047" y="2916"/>
                      <a:pt x="2798" y="3334"/>
                      <a:pt x="3574" y="3671"/>
                    </a:cubicBezTo>
                    <a:lnTo>
                      <a:pt x="3574" y="3671"/>
                    </a:lnTo>
                    <a:cubicBezTo>
                      <a:pt x="2960" y="3454"/>
                      <a:pt x="2296" y="3348"/>
                      <a:pt x="1649" y="3348"/>
                    </a:cubicBezTo>
                    <a:cubicBezTo>
                      <a:pt x="1249" y="3348"/>
                      <a:pt x="856" y="3389"/>
                      <a:pt x="487" y="3469"/>
                    </a:cubicBezTo>
                    <a:cubicBezTo>
                      <a:pt x="304" y="3499"/>
                      <a:pt x="122" y="3560"/>
                      <a:pt x="61" y="3681"/>
                    </a:cubicBezTo>
                    <a:cubicBezTo>
                      <a:pt x="0" y="3833"/>
                      <a:pt x="61" y="4046"/>
                      <a:pt x="213" y="4137"/>
                    </a:cubicBezTo>
                    <a:cubicBezTo>
                      <a:pt x="335" y="4259"/>
                      <a:pt x="487" y="4320"/>
                      <a:pt x="669" y="4380"/>
                    </a:cubicBezTo>
                    <a:cubicBezTo>
                      <a:pt x="1528" y="4651"/>
                      <a:pt x="2408" y="4802"/>
                      <a:pt x="3291" y="4802"/>
                    </a:cubicBezTo>
                    <a:cubicBezTo>
                      <a:pt x="3501" y="4802"/>
                      <a:pt x="3711" y="4793"/>
                      <a:pt x="3921" y="4776"/>
                    </a:cubicBezTo>
                    <a:lnTo>
                      <a:pt x="3921" y="4776"/>
                    </a:lnTo>
                    <a:cubicBezTo>
                      <a:pt x="3313" y="4928"/>
                      <a:pt x="2736" y="5110"/>
                      <a:pt x="2158" y="5353"/>
                    </a:cubicBezTo>
                    <a:cubicBezTo>
                      <a:pt x="1763" y="5536"/>
                      <a:pt x="1368" y="5779"/>
                      <a:pt x="1125" y="6143"/>
                    </a:cubicBezTo>
                    <a:cubicBezTo>
                      <a:pt x="1034" y="6295"/>
                      <a:pt x="943" y="6508"/>
                      <a:pt x="1003" y="6691"/>
                    </a:cubicBezTo>
                    <a:cubicBezTo>
                      <a:pt x="1034" y="6903"/>
                      <a:pt x="1216" y="7086"/>
                      <a:pt x="1399" y="7116"/>
                    </a:cubicBezTo>
                    <a:cubicBezTo>
                      <a:pt x="1520" y="7116"/>
                      <a:pt x="1642" y="7055"/>
                      <a:pt x="1733" y="7025"/>
                    </a:cubicBezTo>
                    <a:cubicBezTo>
                      <a:pt x="2706" y="6599"/>
                      <a:pt x="3617" y="6022"/>
                      <a:pt x="4377" y="5292"/>
                    </a:cubicBezTo>
                    <a:lnTo>
                      <a:pt x="4377" y="5292"/>
                    </a:lnTo>
                    <a:cubicBezTo>
                      <a:pt x="3891" y="5931"/>
                      <a:pt x="3405" y="6569"/>
                      <a:pt x="3192" y="7359"/>
                    </a:cubicBezTo>
                    <a:cubicBezTo>
                      <a:pt x="3070" y="7724"/>
                      <a:pt x="3040" y="8150"/>
                      <a:pt x="3192" y="8514"/>
                    </a:cubicBezTo>
                    <a:cubicBezTo>
                      <a:pt x="3283" y="8727"/>
                      <a:pt x="3465" y="8909"/>
                      <a:pt x="3709" y="8909"/>
                    </a:cubicBezTo>
                    <a:cubicBezTo>
                      <a:pt x="3861" y="8879"/>
                      <a:pt x="3982" y="8757"/>
                      <a:pt x="4073" y="8605"/>
                    </a:cubicBezTo>
                    <a:cubicBezTo>
                      <a:pt x="4681" y="7754"/>
                      <a:pt x="4894" y="6660"/>
                      <a:pt x="5107" y="5596"/>
                    </a:cubicBezTo>
                    <a:cubicBezTo>
                      <a:pt x="5137" y="6721"/>
                      <a:pt x="5168" y="7846"/>
                      <a:pt x="5593" y="8909"/>
                    </a:cubicBezTo>
                    <a:cubicBezTo>
                      <a:pt x="5684" y="9153"/>
                      <a:pt x="5806" y="9426"/>
                      <a:pt x="6019" y="9609"/>
                    </a:cubicBezTo>
                    <a:cubicBezTo>
                      <a:pt x="6165" y="9734"/>
                      <a:pt x="6354" y="9816"/>
                      <a:pt x="6536" y="9816"/>
                    </a:cubicBezTo>
                    <a:cubicBezTo>
                      <a:pt x="6620" y="9816"/>
                      <a:pt x="6702" y="9799"/>
                      <a:pt x="6779" y="9761"/>
                    </a:cubicBezTo>
                    <a:cubicBezTo>
                      <a:pt x="7083" y="9609"/>
                      <a:pt x="7113" y="9183"/>
                      <a:pt x="7083" y="8849"/>
                    </a:cubicBezTo>
                    <a:cubicBezTo>
                      <a:pt x="6991" y="7724"/>
                      <a:pt x="6505" y="6660"/>
                      <a:pt x="5897" y="5657"/>
                    </a:cubicBezTo>
                    <a:lnTo>
                      <a:pt x="5897" y="5657"/>
                    </a:lnTo>
                    <a:cubicBezTo>
                      <a:pt x="6505" y="6356"/>
                      <a:pt x="7174" y="6964"/>
                      <a:pt x="7934" y="7481"/>
                    </a:cubicBezTo>
                    <a:cubicBezTo>
                      <a:pt x="8086" y="7572"/>
                      <a:pt x="8238" y="7663"/>
                      <a:pt x="8420" y="7694"/>
                    </a:cubicBezTo>
                    <a:cubicBezTo>
                      <a:pt x="8450" y="7699"/>
                      <a:pt x="8481" y="7701"/>
                      <a:pt x="8511" y="7701"/>
                    </a:cubicBezTo>
                    <a:cubicBezTo>
                      <a:pt x="8661" y="7701"/>
                      <a:pt x="8800" y="7638"/>
                      <a:pt x="8876" y="7511"/>
                    </a:cubicBezTo>
                    <a:cubicBezTo>
                      <a:pt x="8937" y="7390"/>
                      <a:pt x="8906" y="7207"/>
                      <a:pt x="8815" y="7055"/>
                    </a:cubicBezTo>
                    <a:cubicBezTo>
                      <a:pt x="8633" y="6721"/>
                      <a:pt x="8329" y="6447"/>
                      <a:pt x="8025" y="6235"/>
                    </a:cubicBezTo>
                    <a:cubicBezTo>
                      <a:pt x="7630" y="5931"/>
                      <a:pt x="7265" y="5688"/>
                      <a:pt x="6870" y="5444"/>
                    </a:cubicBezTo>
                    <a:lnTo>
                      <a:pt x="6870" y="5414"/>
                    </a:lnTo>
                    <a:cubicBezTo>
                      <a:pt x="7478" y="5748"/>
                      <a:pt x="8481" y="6265"/>
                      <a:pt x="9180" y="6356"/>
                    </a:cubicBezTo>
                    <a:cubicBezTo>
                      <a:pt x="9285" y="6374"/>
                      <a:pt x="9380" y="6391"/>
                      <a:pt x="9471" y="6391"/>
                    </a:cubicBezTo>
                    <a:cubicBezTo>
                      <a:pt x="9538" y="6391"/>
                      <a:pt x="9602" y="6382"/>
                      <a:pt x="9666" y="6356"/>
                    </a:cubicBezTo>
                    <a:cubicBezTo>
                      <a:pt x="9818" y="6326"/>
                      <a:pt x="9970" y="6204"/>
                      <a:pt x="9970" y="6052"/>
                    </a:cubicBezTo>
                    <a:cubicBezTo>
                      <a:pt x="10001" y="5839"/>
                      <a:pt x="9818" y="5657"/>
                      <a:pt x="9636" y="5536"/>
                    </a:cubicBezTo>
                    <a:cubicBezTo>
                      <a:pt x="8869" y="4996"/>
                      <a:pt x="7942" y="4828"/>
                      <a:pt x="7030" y="4684"/>
                    </a:cubicBezTo>
                    <a:lnTo>
                      <a:pt x="7030" y="4684"/>
                    </a:lnTo>
                    <a:cubicBezTo>
                      <a:pt x="7258" y="4713"/>
                      <a:pt x="7487" y="4720"/>
                      <a:pt x="7715" y="4720"/>
                    </a:cubicBezTo>
                    <a:cubicBezTo>
                      <a:pt x="7909" y="4720"/>
                      <a:pt x="8104" y="4715"/>
                      <a:pt x="8298" y="4715"/>
                    </a:cubicBezTo>
                    <a:cubicBezTo>
                      <a:pt x="8724" y="4715"/>
                      <a:pt x="9180" y="4715"/>
                      <a:pt x="9545" y="4563"/>
                    </a:cubicBezTo>
                    <a:cubicBezTo>
                      <a:pt x="9697" y="4502"/>
                      <a:pt x="9818" y="4441"/>
                      <a:pt x="9879" y="4320"/>
                    </a:cubicBezTo>
                    <a:cubicBezTo>
                      <a:pt x="10001" y="4107"/>
                      <a:pt x="9849" y="3833"/>
                      <a:pt x="9636" y="3681"/>
                    </a:cubicBezTo>
                    <a:cubicBezTo>
                      <a:pt x="9393" y="3560"/>
                      <a:pt x="9149" y="3560"/>
                      <a:pt x="8876" y="3560"/>
                    </a:cubicBezTo>
                    <a:cubicBezTo>
                      <a:pt x="8025" y="3560"/>
                      <a:pt x="7143" y="3651"/>
                      <a:pt x="6323" y="3864"/>
                    </a:cubicBezTo>
                    <a:cubicBezTo>
                      <a:pt x="7083" y="3469"/>
                      <a:pt x="7873" y="3073"/>
                      <a:pt x="8633" y="2678"/>
                    </a:cubicBezTo>
                    <a:cubicBezTo>
                      <a:pt x="8906" y="2526"/>
                      <a:pt x="9210" y="2344"/>
                      <a:pt x="9149" y="2040"/>
                    </a:cubicBezTo>
                    <a:cubicBezTo>
                      <a:pt x="9149" y="1888"/>
                      <a:pt x="9028" y="1736"/>
                      <a:pt x="8876" y="1645"/>
                    </a:cubicBezTo>
                    <a:cubicBezTo>
                      <a:pt x="8765" y="1600"/>
                      <a:pt x="8637" y="1572"/>
                      <a:pt x="8517" y="1572"/>
                    </a:cubicBezTo>
                    <a:cubicBezTo>
                      <a:pt x="8473" y="1572"/>
                      <a:pt x="8430" y="1576"/>
                      <a:pt x="8390" y="1584"/>
                    </a:cubicBezTo>
                    <a:cubicBezTo>
                      <a:pt x="8116" y="1584"/>
                      <a:pt x="7873" y="1706"/>
                      <a:pt x="7660" y="1797"/>
                    </a:cubicBezTo>
                    <a:cubicBezTo>
                      <a:pt x="6900" y="2162"/>
                      <a:pt x="6201" y="2648"/>
                      <a:pt x="5624" y="3256"/>
                    </a:cubicBezTo>
                    <a:cubicBezTo>
                      <a:pt x="6079" y="2496"/>
                      <a:pt x="6839" y="1918"/>
                      <a:pt x="7143" y="1067"/>
                    </a:cubicBezTo>
                    <a:cubicBezTo>
                      <a:pt x="7265" y="824"/>
                      <a:pt x="7265" y="459"/>
                      <a:pt x="7022" y="307"/>
                    </a:cubicBezTo>
                    <a:cubicBezTo>
                      <a:pt x="6955" y="257"/>
                      <a:pt x="6869" y="235"/>
                      <a:pt x="6786" y="235"/>
                    </a:cubicBezTo>
                    <a:cubicBezTo>
                      <a:pt x="6718" y="235"/>
                      <a:pt x="6651" y="250"/>
                      <a:pt x="6596" y="277"/>
                    </a:cubicBezTo>
                    <a:cubicBezTo>
                      <a:pt x="6444" y="338"/>
                      <a:pt x="6323" y="429"/>
                      <a:pt x="6231" y="551"/>
                    </a:cubicBezTo>
                    <a:cubicBezTo>
                      <a:pt x="5624" y="1189"/>
                      <a:pt x="5228" y="2040"/>
                      <a:pt x="4985" y="2922"/>
                    </a:cubicBezTo>
                    <a:cubicBezTo>
                      <a:pt x="4833" y="1949"/>
                      <a:pt x="4651" y="915"/>
                      <a:pt x="3952" y="186"/>
                    </a:cubicBezTo>
                    <a:cubicBezTo>
                      <a:pt x="3861" y="95"/>
                      <a:pt x="3769" y="4"/>
                      <a:pt x="3648" y="4"/>
                    </a:cubicBezTo>
                    <a:cubicBezTo>
                      <a:pt x="3634" y="1"/>
                      <a:pt x="3621" y="0"/>
                      <a:pt x="3608"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 name="Google Shape;1820;p51">
                <a:extLst>
                  <a:ext uri="{FF2B5EF4-FFF2-40B4-BE49-F238E27FC236}">
                    <a16:creationId xmlns:a16="http://schemas.microsoft.com/office/drawing/2014/main" id="{09BEB07C-C633-ED29-2B43-2818DE83FF53}"/>
                  </a:ext>
                </a:extLst>
              </p:cNvPr>
              <p:cNvSpPr/>
              <p:nvPr/>
            </p:nvSpPr>
            <p:spPr>
              <a:xfrm flipH="1">
                <a:off x="6888950" y="1675406"/>
                <a:ext cx="54241" cy="47680"/>
              </a:xfrm>
              <a:custGeom>
                <a:avLst/>
                <a:gdLst/>
                <a:ahLst/>
                <a:cxnLst/>
                <a:rect l="l" t="t" r="r" b="b"/>
                <a:pathLst>
                  <a:path w="1885" h="1657" extrusionOk="0">
                    <a:moveTo>
                      <a:pt x="880" y="0"/>
                    </a:moveTo>
                    <a:cubicBezTo>
                      <a:pt x="635" y="0"/>
                      <a:pt x="396" y="100"/>
                      <a:pt x="243" y="304"/>
                    </a:cubicBezTo>
                    <a:cubicBezTo>
                      <a:pt x="0" y="669"/>
                      <a:pt x="61" y="1185"/>
                      <a:pt x="456" y="1459"/>
                    </a:cubicBezTo>
                    <a:cubicBezTo>
                      <a:pt x="617" y="1593"/>
                      <a:pt x="813" y="1656"/>
                      <a:pt x="1003" y="1656"/>
                    </a:cubicBezTo>
                    <a:cubicBezTo>
                      <a:pt x="1244" y="1656"/>
                      <a:pt x="1475" y="1555"/>
                      <a:pt x="1611" y="1368"/>
                    </a:cubicBezTo>
                    <a:cubicBezTo>
                      <a:pt x="1885" y="1003"/>
                      <a:pt x="1824" y="486"/>
                      <a:pt x="1429" y="182"/>
                    </a:cubicBezTo>
                    <a:cubicBezTo>
                      <a:pt x="1268" y="62"/>
                      <a:pt x="1072" y="0"/>
                      <a:pt x="880" y="0"/>
                    </a:cubicBezTo>
                    <a:close/>
                  </a:path>
                </a:pathLst>
              </a:custGeom>
              <a:solidFill>
                <a:srgbClr val="B1933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 name="Google Shape;1821;p51">
                <a:extLst>
                  <a:ext uri="{FF2B5EF4-FFF2-40B4-BE49-F238E27FC236}">
                    <a16:creationId xmlns:a16="http://schemas.microsoft.com/office/drawing/2014/main" id="{0B63209A-55FD-5AD7-162C-0BCDB03D6FC2}"/>
                  </a:ext>
                </a:extLst>
              </p:cNvPr>
              <p:cNvSpPr/>
              <p:nvPr/>
            </p:nvSpPr>
            <p:spPr>
              <a:xfrm flipH="1">
                <a:off x="6955414" y="1655264"/>
                <a:ext cx="300037" cy="261709"/>
              </a:xfrm>
              <a:custGeom>
                <a:avLst/>
                <a:gdLst/>
                <a:ahLst/>
                <a:cxnLst/>
                <a:rect l="l" t="t" r="r" b="b"/>
                <a:pathLst>
                  <a:path w="10427" h="9095" extrusionOk="0">
                    <a:moveTo>
                      <a:pt x="4743" y="1"/>
                    </a:moveTo>
                    <a:cubicBezTo>
                      <a:pt x="4591" y="1"/>
                      <a:pt x="4439" y="92"/>
                      <a:pt x="4347" y="214"/>
                    </a:cubicBezTo>
                    <a:cubicBezTo>
                      <a:pt x="4287" y="366"/>
                      <a:pt x="4256" y="487"/>
                      <a:pt x="4226" y="639"/>
                    </a:cubicBezTo>
                    <a:cubicBezTo>
                      <a:pt x="4074" y="1521"/>
                      <a:pt x="4195" y="2433"/>
                      <a:pt x="4469" y="3314"/>
                    </a:cubicBezTo>
                    <a:cubicBezTo>
                      <a:pt x="3831" y="2585"/>
                      <a:pt x="3101" y="1825"/>
                      <a:pt x="2098" y="1581"/>
                    </a:cubicBezTo>
                    <a:cubicBezTo>
                      <a:pt x="2048" y="1569"/>
                      <a:pt x="1997" y="1562"/>
                      <a:pt x="1949" y="1562"/>
                    </a:cubicBezTo>
                    <a:cubicBezTo>
                      <a:pt x="1881" y="1562"/>
                      <a:pt x="1817" y="1576"/>
                      <a:pt x="1764" y="1612"/>
                    </a:cubicBezTo>
                    <a:cubicBezTo>
                      <a:pt x="1612" y="1703"/>
                      <a:pt x="1581" y="1885"/>
                      <a:pt x="1642" y="2068"/>
                    </a:cubicBezTo>
                    <a:cubicBezTo>
                      <a:pt x="1794" y="2524"/>
                      <a:pt x="2189" y="2858"/>
                      <a:pt x="2584" y="3101"/>
                    </a:cubicBezTo>
                    <a:cubicBezTo>
                      <a:pt x="3040" y="3405"/>
                      <a:pt x="3527" y="3679"/>
                      <a:pt x="4043" y="3892"/>
                    </a:cubicBezTo>
                    <a:cubicBezTo>
                      <a:pt x="3327" y="3832"/>
                      <a:pt x="2598" y="3772"/>
                      <a:pt x="1872" y="3772"/>
                    </a:cubicBezTo>
                    <a:cubicBezTo>
                      <a:pt x="1490" y="3772"/>
                      <a:pt x="1108" y="3789"/>
                      <a:pt x="730" y="3831"/>
                    </a:cubicBezTo>
                    <a:cubicBezTo>
                      <a:pt x="578" y="3861"/>
                      <a:pt x="426" y="3892"/>
                      <a:pt x="274" y="3952"/>
                    </a:cubicBezTo>
                    <a:cubicBezTo>
                      <a:pt x="153" y="4013"/>
                      <a:pt x="31" y="4135"/>
                      <a:pt x="31" y="4287"/>
                    </a:cubicBezTo>
                    <a:cubicBezTo>
                      <a:pt x="1" y="4439"/>
                      <a:pt x="92" y="4591"/>
                      <a:pt x="214" y="4682"/>
                    </a:cubicBezTo>
                    <a:cubicBezTo>
                      <a:pt x="487" y="4864"/>
                      <a:pt x="822" y="4895"/>
                      <a:pt x="1156" y="4925"/>
                    </a:cubicBezTo>
                    <a:cubicBezTo>
                      <a:pt x="1283" y="4929"/>
                      <a:pt x="1410" y="4931"/>
                      <a:pt x="1537" y="4931"/>
                    </a:cubicBezTo>
                    <a:cubicBezTo>
                      <a:pt x="2193" y="4931"/>
                      <a:pt x="2847" y="4880"/>
                      <a:pt x="3492" y="4771"/>
                    </a:cubicBezTo>
                    <a:lnTo>
                      <a:pt x="3492" y="4771"/>
                    </a:lnTo>
                    <a:cubicBezTo>
                      <a:pt x="2544" y="5041"/>
                      <a:pt x="1658" y="5584"/>
                      <a:pt x="1004" y="6262"/>
                    </a:cubicBezTo>
                    <a:cubicBezTo>
                      <a:pt x="882" y="6384"/>
                      <a:pt x="761" y="6506"/>
                      <a:pt x="791" y="6658"/>
                    </a:cubicBezTo>
                    <a:cubicBezTo>
                      <a:pt x="822" y="6840"/>
                      <a:pt x="974" y="6962"/>
                      <a:pt x="1156" y="6992"/>
                    </a:cubicBezTo>
                    <a:cubicBezTo>
                      <a:pt x="1185" y="6998"/>
                      <a:pt x="1215" y="7000"/>
                      <a:pt x="1246" y="7000"/>
                    </a:cubicBezTo>
                    <a:cubicBezTo>
                      <a:pt x="1378" y="7000"/>
                      <a:pt x="1525" y="6956"/>
                      <a:pt x="1673" y="6931"/>
                    </a:cubicBezTo>
                    <a:cubicBezTo>
                      <a:pt x="2736" y="6627"/>
                      <a:pt x="3740" y="6110"/>
                      <a:pt x="4591" y="5442"/>
                    </a:cubicBezTo>
                    <a:lnTo>
                      <a:pt x="4591" y="5442"/>
                    </a:lnTo>
                    <a:cubicBezTo>
                      <a:pt x="4165" y="5898"/>
                      <a:pt x="3800" y="6384"/>
                      <a:pt x="3466" y="6901"/>
                    </a:cubicBezTo>
                    <a:cubicBezTo>
                      <a:pt x="3223" y="7296"/>
                      <a:pt x="3010" y="7691"/>
                      <a:pt x="3010" y="8147"/>
                    </a:cubicBezTo>
                    <a:cubicBezTo>
                      <a:pt x="3010" y="8329"/>
                      <a:pt x="3071" y="8542"/>
                      <a:pt x="3223" y="8664"/>
                    </a:cubicBezTo>
                    <a:cubicBezTo>
                      <a:pt x="3305" y="8767"/>
                      <a:pt x="3444" y="8828"/>
                      <a:pt x="3582" y="8828"/>
                    </a:cubicBezTo>
                    <a:cubicBezTo>
                      <a:pt x="3647" y="8828"/>
                      <a:pt x="3711" y="8814"/>
                      <a:pt x="3770" y="8785"/>
                    </a:cubicBezTo>
                    <a:cubicBezTo>
                      <a:pt x="3891" y="8724"/>
                      <a:pt x="3952" y="8633"/>
                      <a:pt x="4013" y="8542"/>
                    </a:cubicBezTo>
                    <a:cubicBezTo>
                      <a:pt x="4591" y="7661"/>
                      <a:pt x="5016" y="6658"/>
                      <a:pt x="5259" y="5624"/>
                    </a:cubicBezTo>
                    <a:lnTo>
                      <a:pt x="5259" y="5624"/>
                    </a:lnTo>
                    <a:cubicBezTo>
                      <a:pt x="5229" y="6414"/>
                      <a:pt x="5168" y="7235"/>
                      <a:pt x="5411" y="7995"/>
                    </a:cubicBezTo>
                    <a:cubicBezTo>
                      <a:pt x="5533" y="8390"/>
                      <a:pt x="5715" y="8755"/>
                      <a:pt x="6050" y="8968"/>
                    </a:cubicBezTo>
                    <a:cubicBezTo>
                      <a:pt x="6162" y="9043"/>
                      <a:pt x="6310" y="9095"/>
                      <a:pt x="6449" y="9095"/>
                    </a:cubicBezTo>
                    <a:cubicBezTo>
                      <a:pt x="6535" y="9095"/>
                      <a:pt x="6618" y="9075"/>
                      <a:pt x="6688" y="9028"/>
                    </a:cubicBezTo>
                    <a:cubicBezTo>
                      <a:pt x="6809" y="8937"/>
                      <a:pt x="6840" y="8755"/>
                      <a:pt x="6840" y="8603"/>
                    </a:cubicBezTo>
                    <a:cubicBezTo>
                      <a:pt x="6870" y="7539"/>
                      <a:pt x="6475" y="6506"/>
                      <a:pt x="6050" y="5503"/>
                    </a:cubicBezTo>
                    <a:lnTo>
                      <a:pt x="6050" y="5503"/>
                    </a:lnTo>
                    <a:cubicBezTo>
                      <a:pt x="6688" y="6414"/>
                      <a:pt x="7326" y="7326"/>
                      <a:pt x="8268" y="7995"/>
                    </a:cubicBezTo>
                    <a:cubicBezTo>
                      <a:pt x="8481" y="8147"/>
                      <a:pt x="8724" y="8299"/>
                      <a:pt x="8998" y="8329"/>
                    </a:cubicBezTo>
                    <a:cubicBezTo>
                      <a:pt x="9046" y="8340"/>
                      <a:pt x="9094" y="8345"/>
                      <a:pt x="9143" y="8345"/>
                    </a:cubicBezTo>
                    <a:cubicBezTo>
                      <a:pt x="9373" y="8345"/>
                      <a:pt x="9602" y="8231"/>
                      <a:pt x="9727" y="8056"/>
                    </a:cubicBezTo>
                    <a:cubicBezTo>
                      <a:pt x="9879" y="7752"/>
                      <a:pt x="9697" y="7387"/>
                      <a:pt x="9484" y="7144"/>
                    </a:cubicBezTo>
                    <a:cubicBezTo>
                      <a:pt x="8785" y="6262"/>
                      <a:pt x="7782" y="5624"/>
                      <a:pt x="6749" y="5138"/>
                    </a:cubicBezTo>
                    <a:lnTo>
                      <a:pt x="6749" y="5138"/>
                    </a:lnTo>
                    <a:cubicBezTo>
                      <a:pt x="7630" y="5381"/>
                      <a:pt x="8512" y="5503"/>
                      <a:pt x="9424" y="5503"/>
                    </a:cubicBezTo>
                    <a:cubicBezTo>
                      <a:pt x="9606" y="5503"/>
                      <a:pt x="9819" y="5503"/>
                      <a:pt x="9971" y="5442"/>
                    </a:cubicBezTo>
                    <a:cubicBezTo>
                      <a:pt x="10123" y="5381"/>
                      <a:pt x="10275" y="5199"/>
                      <a:pt x="10244" y="5047"/>
                    </a:cubicBezTo>
                    <a:cubicBezTo>
                      <a:pt x="10244" y="4895"/>
                      <a:pt x="10092" y="4773"/>
                      <a:pt x="9940" y="4682"/>
                    </a:cubicBezTo>
                    <a:cubicBezTo>
                      <a:pt x="9606" y="4499"/>
                      <a:pt x="9211" y="4469"/>
                      <a:pt x="8816" y="4439"/>
                    </a:cubicBezTo>
                    <a:cubicBezTo>
                      <a:pt x="8493" y="4417"/>
                      <a:pt x="8156" y="4396"/>
                      <a:pt x="7824" y="4396"/>
                    </a:cubicBezTo>
                    <a:cubicBezTo>
                      <a:pt x="7687" y="4396"/>
                      <a:pt x="7551" y="4399"/>
                      <a:pt x="7417" y="4408"/>
                    </a:cubicBezTo>
                    <a:lnTo>
                      <a:pt x="7417" y="4378"/>
                    </a:lnTo>
                    <a:cubicBezTo>
                      <a:pt x="8116" y="4317"/>
                      <a:pt x="9241" y="4196"/>
                      <a:pt x="9879" y="3892"/>
                    </a:cubicBezTo>
                    <a:cubicBezTo>
                      <a:pt x="10031" y="3831"/>
                      <a:pt x="10183" y="3770"/>
                      <a:pt x="10275" y="3648"/>
                    </a:cubicBezTo>
                    <a:cubicBezTo>
                      <a:pt x="10396" y="3527"/>
                      <a:pt x="10427" y="3344"/>
                      <a:pt x="10366" y="3223"/>
                    </a:cubicBezTo>
                    <a:cubicBezTo>
                      <a:pt x="10275" y="3010"/>
                      <a:pt x="10001" y="2980"/>
                      <a:pt x="9788" y="2949"/>
                    </a:cubicBezTo>
                    <a:cubicBezTo>
                      <a:pt x="8859" y="2949"/>
                      <a:pt x="8008" y="3289"/>
                      <a:pt x="7162" y="3653"/>
                    </a:cubicBezTo>
                    <a:lnTo>
                      <a:pt x="7162" y="3653"/>
                    </a:lnTo>
                    <a:cubicBezTo>
                      <a:pt x="7543" y="3476"/>
                      <a:pt x="7902" y="3243"/>
                      <a:pt x="8238" y="3010"/>
                    </a:cubicBezTo>
                    <a:cubicBezTo>
                      <a:pt x="8603" y="2767"/>
                      <a:pt x="8937" y="2524"/>
                      <a:pt x="9211" y="2189"/>
                    </a:cubicBezTo>
                    <a:cubicBezTo>
                      <a:pt x="9272" y="2068"/>
                      <a:pt x="9363" y="1946"/>
                      <a:pt x="9332" y="1794"/>
                    </a:cubicBezTo>
                    <a:cubicBezTo>
                      <a:pt x="9304" y="1597"/>
                      <a:pt x="9067" y="1426"/>
                      <a:pt x="8839" y="1426"/>
                    </a:cubicBezTo>
                    <a:cubicBezTo>
                      <a:pt x="8821" y="1426"/>
                      <a:pt x="8803" y="1427"/>
                      <a:pt x="8785" y="1430"/>
                    </a:cubicBezTo>
                    <a:cubicBezTo>
                      <a:pt x="8512" y="1430"/>
                      <a:pt x="8299" y="1581"/>
                      <a:pt x="8086" y="1703"/>
                    </a:cubicBezTo>
                    <a:cubicBezTo>
                      <a:pt x="7357" y="2189"/>
                      <a:pt x="6688" y="2737"/>
                      <a:pt x="6110" y="3375"/>
                    </a:cubicBezTo>
                    <a:lnTo>
                      <a:pt x="7387" y="1126"/>
                    </a:lnTo>
                    <a:cubicBezTo>
                      <a:pt x="7539" y="852"/>
                      <a:pt x="7691" y="518"/>
                      <a:pt x="7478" y="305"/>
                    </a:cubicBezTo>
                    <a:cubicBezTo>
                      <a:pt x="7387" y="183"/>
                      <a:pt x="7205" y="123"/>
                      <a:pt x="7022" y="123"/>
                    </a:cubicBezTo>
                    <a:cubicBezTo>
                      <a:pt x="6870" y="153"/>
                      <a:pt x="6688" y="244"/>
                      <a:pt x="6566" y="335"/>
                    </a:cubicBezTo>
                    <a:cubicBezTo>
                      <a:pt x="6384" y="487"/>
                      <a:pt x="6232" y="700"/>
                      <a:pt x="6110" y="913"/>
                    </a:cubicBezTo>
                    <a:cubicBezTo>
                      <a:pt x="5654" y="1642"/>
                      <a:pt x="5350" y="2433"/>
                      <a:pt x="5199" y="3253"/>
                    </a:cubicBezTo>
                    <a:cubicBezTo>
                      <a:pt x="5168" y="2372"/>
                      <a:pt x="5472" y="1460"/>
                      <a:pt x="5290" y="578"/>
                    </a:cubicBezTo>
                    <a:cubicBezTo>
                      <a:pt x="5229" y="305"/>
                      <a:pt x="5047" y="1"/>
                      <a:pt x="4743" y="1"/>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 name="Google Shape;1822;p51">
                <a:extLst>
                  <a:ext uri="{FF2B5EF4-FFF2-40B4-BE49-F238E27FC236}">
                    <a16:creationId xmlns:a16="http://schemas.microsoft.com/office/drawing/2014/main" id="{D4638029-2838-862C-6884-2B6021646CFC}"/>
                  </a:ext>
                </a:extLst>
              </p:cNvPr>
              <p:cNvSpPr/>
              <p:nvPr/>
            </p:nvSpPr>
            <p:spPr>
              <a:xfrm flipH="1">
                <a:off x="7072618" y="1758275"/>
                <a:ext cx="51622" cy="45781"/>
              </a:xfrm>
              <a:custGeom>
                <a:avLst/>
                <a:gdLst/>
                <a:ahLst/>
                <a:cxnLst/>
                <a:rect l="l" t="t" r="r" b="b"/>
                <a:pathLst>
                  <a:path w="1794" h="1591" extrusionOk="0">
                    <a:moveTo>
                      <a:pt x="835" y="0"/>
                    </a:moveTo>
                    <a:cubicBezTo>
                      <a:pt x="422" y="0"/>
                      <a:pt x="59" y="317"/>
                      <a:pt x="31" y="737"/>
                    </a:cubicBezTo>
                    <a:cubicBezTo>
                      <a:pt x="0" y="1163"/>
                      <a:pt x="365" y="1558"/>
                      <a:pt x="851" y="1588"/>
                    </a:cubicBezTo>
                    <a:cubicBezTo>
                      <a:pt x="871" y="1589"/>
                      <a:pt x="890" y="1590"/>
                      <a:pt x="909" y="1590"/>
                    </a:cubicBezTo>
                    <a:cubicBezTo>
                      <a:pt x="1343" y="1590"/>
                      <a:pt x="1734" y="1266"/>
                      <a:pt x="1763" y="859"/>
                    </a:cubicBezTo>
                    <a:cubicBezTo>
                      <a:pt x="1794" y="403"/>
                      <a:pt x="1429" y="38"/>
                      <a:pt x="942" y="8"/>
                    </a:cubicBezTo>
                    <a:cubicBezTo>
                      <a:pt x="906" y="3"/>
                      <a:pt x="871" y="0"/>
                      <a:pt x="835"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 name="Google Shape;1823;p51">
                <a:extLst>
                  <a:ext uri="{FF2B5EF4-FFF2-40B4-BE49-F238E27FC236}">
                    <a16:creationId xmlns:a16="http://schemas.microsoft.com/office/drawing/2014/main" id="{C562A985-3441-12C8-852F-54FA9A0F6414}"/>
                  </a:ext>
                </a:extLst>
              </p:cNvPr>
              <p:cNvSpPr/>
              <p:nvPr/>
            </p:nvSpPr>
            <p:spPr>
              <a:xfrm flipH="1">
                <a:off x="7100610" y="1797753"/>
                <a:ext cx="280786" cy="287664"/>
              </a:xfrm>
              <a:custGeom>
                <a:avLst/>
                <a:gdLst/>
                <a:ahLst/>
                <a:cxnLst/>
                <a:rect l="l" t="t" r="r" b="b"/>
                <a:pathLst>
                  <a:path w="9758" h="9997" extrusionOk="0">
                    <a:moveTo>
                      <a:pt x="5797" y="0"/>
                    </a:moveTo>
                    <a:cubicBezTo>
                      <a:pt x="5628" y="0"/>
                      <a:pt x="5463" y="171"/>
                      <a:pt x="5351" y="368"/>
                    </a:cubicBezTo>
                    <a:cubicBezTo>
                      <a:pt x="4803" y="1189"/>
                      <a:pt x="4682" y="2192"/>
                      <a:pt x="4560" y="3165"/>
                    </a:cubicBezTo>
                    <a:cubicBezTo>
                      <a:pt x="4621" y="2678"/>
                      <a:pt x="4591" y="2192"/>
                      <a:pt x="4591" y="1706"/>
                    </a:cubicBezTo>
                    <a:cubicBezTo>
                      <a:pt x="4560" y="1280"/>
                      <a:pt x="4530" y="854"/>
                      <a:pt x="4378" y="459"/>
                    </a:cubicBezTo>
                    <a:cubicBezTo>
                      <a:pt x="4317" y="338"/>
                      <a:pt x="4256" y="186"/>
                      <a:pt x="4135" y="125"/>
                    </a:cubicBezTo>
                    <a:cubicBezTo>
                      <a:pt x="4086" y="107"/>
                      <a:pt x="4036" y="98"/>
                      <a:pt x="3987" y="98"/>
                    </a:cubicBezTo>
                    <a:cubicBezTo>
                      <a:pt x="3788" y="98"/>
                      <a:pt x="3594" y="234"/>
                      <a:pt x="3496" y="429"/>
                    </a:cubicBezTo>
                    <a:cubicBezTo>
                      <a:pt x="3375" y="642"/>
                      <a:pt x="3375" y="915"/>
                      <a:pt x="3375" y="1158"/>
                    </a:cubicBezTo>
                    <a:cubicBezTo>
                      <a:pt x="3405" y="2040"/>
                      <a:pt x="3557" y="2891"/>
                      <a:pt x="3770" y="3712"/>
                    </a:cubicBezTo>
                    <a:cubicBezTo>
                      <a:pt x="3344" y="2952"/>
                      <a:pt x="2949" y="2192"/>
                      <a:pt x="2524" y="1432"/>
                    </a:cubicBezTo>
                    <a:cubicBezTo>
                      <a:pt x="2385" y="1210"/>
                      <a:pt x="2196" y="938"/>
                      <a:pt x="1956" y="938"/>
                    </a:cubicBezTo>
                    <a:cubicBezTo>
                      <a:pt x="1933" y="938"/>
                      <a:pt x="1909" y="940"/>
                      <a:pt x="1885" y="946"/>
                    </a:cubicBezTo>
                    <a:cubicBezTo>
                      <a:pt x="1703" y="946"/>
                      <a:pt x="1581" y="1098"/>
                      <a:pt x="1490" y="1250"/>
                    </a:cubicBezTo>
                    <a:cubicBezTo>
                      <a:pt x="1429" y="1402"/>
                      <a:pt x="1399" y="1584"/>
                      <a:pt x="1429" y="1736"/>
                    </a:cubicBezTo>
                    <a:cubicBezTo>
                      <a:pt x="1460" y="1979"/>
                      <a:pt x="1551" y="2222"/>
                      <a:pt x="1673" y="2435"/>
                    </a:cubicBezTo>
                    <a:cubicBezTo>
                      <a:pt x="2068" y="3195"/>
                      <a:pt x="2584" y="3864"/>
                      <a:pt x="3223" y="4411"/>
                    </a:cubicBezTo>
                    <a:cubicBezTo>
                      <a:pt x="2433" y="4016"/>
                      <a:pt x="1825" y="3256"/>
                      <a:pt x="974" y="2982"/>
                    </a:cubicBezTo>
                    <a:cubicBezTo>
                      <a:pt x="870" y="2948"/>
                      <a:pt x="757" y="2926"/>
                      <a:pt x="649" y="2926"/>
                    </a:cubicBezTo>
                    <a:cubicBezTo>
                      <a:pt x="472" y="2926"/>
                      <a:pt x="308" y="2983"/>
                      <a:pt x="214" y="3134"/>
                    </a:cubicBezTo>
                    <a:cubicBezTo>
                      <a:pt x="122" y="3256"/>
                      <a:pt x="122" y="3438"/>
                      <a:pt x="183" y="3560"/>
                    </a:cubicBezTo>
                    <a:cubicBezTo>
                      <a:pt x="244" y="3712"/>
                      <a:pt x="366" y="3803"/>
                      <a:pt x="457" y="3924"/>
                    </a:cubicBezTo>
                    <a:cubicBezTo>
                      <a:pt x="1156" y="4502"/>
                      <a:pt x="2007" y="4867"/>
                      <a:pt x="2888" y="5079"/>
                    </a:cubicBezTo>
                    <a:cubicBezTo>
                      <a:pt x="1916" y="5262"/>
                      <a:pt x="882" y="5475"/>
                      <a:pt x="183" y="6204"/>
                    </a:cubicBezTo>
                    <a:cubicBezTo>
                      <a:pt x="92" y="6295"/>
                      <a:pt x="1" y="6386"/>
                      <a:pt x="1" y="6508"/>
                    </a:cubicBezTo>
                    <a:cubicBezTo>
                      <a:pt x="1" y="6690"/>
                      <a:pt x="183" y="6812"/>
                      <a:pt x="335" y="6842"/>
                    </a:cubicBezTo>
                    <a:cubicBezTo>
                      <a:pt x="437" y="6869"/>
                      <a:pt x="541" y="6881"/>
                      <a:pt x="647" y="6881"/>
                    </a:cubicBezTo>
                    <a:cubicBezTo>
                      <a:pt x="1016" y="6881"/>
                      <a:pt x="1402" y="6734"/>
                      <a:pt x="1733" y="6569"/>
                    </a:cubicBezTo>
                    <a:cubicBezTo>
                      <a:pt x="2220" y="6356"/>
                      <a:pt x="2736" y="6083"/>
                      <a:pt x="3162" y="5748"/>
                    </a:cubicBezTo>
                    <a:lnTo>
                      <a:pt x="3162" y="5748"/>
                    </a:lnTo>
                    <a:cubicBezTo>
                      <a:pt x="2524" y="6630"/>
                      <a:pt x="1855" y="7542"/>
                      <a:pt x="1399" y="8545"/>
                    </a:cubicBezTo>
                    <a:cubicBezTo>
                      <a:pt x="1338" y="8697"/>
                      <a:pt x="1277" y="8849"/>
                      <a:pt x="1247" y="9000"/>
                    </a:cubicBezTo>
                    <a:cubicBezTo>
                      <a:pt x="1247" y="9152"/>
                      <a:pt x="1277" y="9304"/>
                      <a:pt x="1399" y="9396"/>
                    </a:cubicBezTo>
                    <a:cubicBezTo>
                      <a:pt x="1466" y="9446"/>
                      <a:pt x="1551" y="9468"/>
                      <a:pt x="1640" y="9468"/>
                    </a:cubicBezTo>
                    <a:cubicBezTo>
                      <a:pt x="1712" y="9468"/>
                      <a:pt x="1787" y="9453"/>
                      <a:pt x="1855" y="9426"/>
                    </a:cubicBezTo>
                    <a:cubicBezTo>
                      <a:pt x="2159" y="9304"/>
                      <a:pt x="2372" y="9031"/>
                      <a:pt x="2524" y="8757"/>
                    </a:cubicBezTo>
                    <a:cubicBezTo>
                      <a:pt x="2975" y="8068"/>
                      <a:pt x="3352" y="7361"/>
                      <a:pt x="3655" y="6620"/>
                    </a:cubicBezTo>
                    <a:lnTo>
                      <a:pt x="3655" y="6620"/>
                    </a:lnTo>
                    <a:cubicBezTo>
                      <a:pt x="3364" y="7593"/>
                      <a:pt x="3363" y="8657"/>
                      <a:pt x="3588" y="9578"/>
                    </a:cubicBezTo>
                    <a:cubicBezTo>
                      <a:pt x="3648" y="9730"/>
                      <a:pt x="3709" y="9912"/>
                      <a:pt x="3831" y="9973"/>
                    </a:cubicBezTo>
                    <a:cubicBezTo>
                      <a:pt x="3870" y="9989"/>
                      <a:pt x="3911" y="9996"/>
                      <a:pt x="3953" y="9996"/>
                    </a:cubicBezTo>
                    <a:cubicBezTo>
                      <a:pt x="4073" y="9996"/>
                      <a:pt x="4196" y="9934"/>
                      <a:pt x="4287" y="9821"/>
                    </a:cubicBezTo>
                    <a:cubicBezTo>
                      <a:pt x="4408" y="9700"/>
                      <a:pt x="4469" y="9517"/>
                      <a:pt x="4499" y="9365"/>
                    </a:cubicBezTo>
                    <a:cubicBezTo>
                      <a:pt x="4803" y="8301"/>
                      <a:pt x="4895" y="7177"/>
                      <a:pt x="4773" y="6083"/>
                    </a:cubicBezTo>
                    <a:lnTo>
                      <a:pt x="4773" y="6083"/>
                    </a:lnTo>
                    <a:cubicBezTo>
                      <a:pt x="4955" y="6690"/>
                      <a:pt x="5168" y="7268"/>
                      <a:pt x="5442" y="7815"/>
                    </a:cubicBezTo>
                    <a:cubicBezTo>
                      <a:pt x="5624" y="8210"/>
                      <a:pt x="5867" y="8605"/>
                      <a:pt x="6232" y="8849"/>
                    </a:cubicBezTo>
                    <a:cubicBezTo>
                      <a:pt x="6363" y="8914"/>
                      <a:pt x="6511" y="8964"/>
                      <a:pt x="6651" y="8964"/>
                    </a:cubicBezTo>
                    <a:cubicBezTo>
                      <a:pt x="6705" y="8964"/>
                      <a:pt x="6759" y="8957"/>
                      <a:pt x="6809" y="8940"/>
                    </a:cubicBezTo>
                    <a:cubicBezTo>
                      <a:pt x="6992" y="8909"/>
                      <a:pt x="7174" y="8727"/>
                      <a:pt x="7205" y="8514"/>
                    </a:cubicBezTo>
                    <a:cubicBezTo>
                      <a:pt x="7205" y="8393"/>
                      <a:pt x="7144" y="8301"/>
                      <a:pt x="7113" y="8210"/>
                    </a:cubicBezTo>
                    <a:cubicBezTo>
                      <a:pt x="6658" y="7238"/>
                      <a:pt x="6019" y="6356"/>
                      <a:pt x="5259" y="5596"/>
                    </a:cubicBezTo>
                    <a:lnTo>
                      <a:pt x="5259" y="5596"/>
                    </a:lnTo>
                    <a:cubicBezTo>
                      <a:pt x="5928" y="6052"/>
                      <a:pt x="6597" y="6508"/>
                      <a:pt x="7357" y="6721"/>
                    </a:cubicBezTo>
                    <a:cubicBezTo>
                      <a:pt x="7543" y="6764"/>
                      <a:pt x="7736" y="6793"/>
                      <a:pt x="7927" y="6793"/>
                    </a:cubicBezTo>
                    <a:cubicBezTo>
                      <a:pt x="8140" y="6793"/>
                      <a:pt x="8349" y="6756"/>
                      <a:pt x="8542" y="6660"/>
                    </a:cubicBezTo>
                    <a:cubicBezTo>
                      <a:pt x="8724" y="6569"/>
                      <a:pt x="8937" y="6386"/>
                      <a:pt x="8907" y="6174"/>
                    </a:cubicBezTo>
                    <a:cubicBezTo>
                      <a:pt x="8876" y="5991"/>
                      <a:pt x="8755" y="5900"/>
                      <a:pt x="8603" y="5809"/>
                    </a:cubicBezTo>
                    <a:cubicBezTo>
                      <a:pt x="7721" y="5231"/>
                      <a:pt x="6627" y="5049"/>
                      <a:pt x="5563" y="4867"/>
                    </a:cubicBezTo>
                    <a:cubicBezTo>
                      <a:pt x="6658" y="4806"/>
                      <a:pt x="7782" y="4715"/>
                      <a:pt x="8846" y="4289"/>
                    </a:cubicBezTo>
                    <a:cubicBezTo>
                      <a:pt x="9089" y="4168"/>
                      <a:pt x="9332" y="4046"/>
                      <a:pt x="9515" y="3833"/>
                    </a:cubicBezTo>
                    <a:cubicBezTo>
                      <a:pt x="9697" y="3620"/>
                      <a:pt x="9758" y="3286"/>
                      <a:pt x="9636" y="3073"/>
                    </a:cubicBezTo>
                    <a:cubicBezTo>
                      <a:pt x="9513" y="2827"/>
                      <a:pt x="9229" y="2760"/>
                      <a:pt x="8932" y="2760"/>
                    </a:cubicBezTo>
                    <a:cubicBezTo>
                      <a:pt x="8863" y="2760"/>
                      <a:pt x="8793" y="2764"/>
                      <a:pt x="8724" y="2769"/>
                    </a:cubicBezTo>
                    <a:cubicBezTo>
                      <a:pt x="7630" y="2921"/>
                      <a:pt x="6566" y="3438"/>
                      <a:pt x="5594" y="4076"/>
                    </a:cubicBezTo>
                    <a:cubicBezTo>
                      <a:pt x="6262" y="3469"/>
                      <a:pt x="6840" y="2739"/>
                      <a:pt x="7326" y="1979"/>
                    </a:cubicBezTo>
                    <a:cubicBezTo>
                      <a:pt x="7417" y="1827"/>
                      <a:pt x="7509" y="1675"/>
                      <a:pt x="7539" y="1493"/>
                    </a:cubicBezTo>
                    <a:cubicBezTo>
                      <a:pt x="7569" y="1310"/>
                      <a:pt x="7509" y="1098"/>
                      <a:pt x="7357" y="1037"/>
                    </a:cubicBezTo>
                    <a:cubicBezTo>
                      <a:pt x="7312" y="1019"/>
                      <a:pt x="7265" y="1012"/>
                      <a:pt x="7217" y="1012"/>
                    </a:cubicBezTo>
                    <a:cubicBezTo>
                      <a:pt x="7100" y="1012"/>
                      <a:pt x="6978" y="1055"/>
                      <a:pt x="6870" y="1098"/>
                    </a:cubicBezTo>
                    <a:cubicBezTo>
                      <a:pt x="6536" y="1310"/>
                      <a:pt x="6293" y="1614"/>
                      <a:pt x="6080" y="1949"/>
                    </a:cubicBezTo>
                    <a:cubicBezTo>
                      <a:pt x="5806" y="2313"/>
                      <a:pt x="5563" y="2709"/>
                      <a:pt x="5320" y="3134"/>
                    </a:cubicBezTo>
                    <a:cubicBezTo>
                      <a:pt x="5624" y="2496"/>
                      <a:pt x="6110" y="1462"/>
                      <a:pt x="6202" y="763"/>
                    </a:cubicBezTo>
                    <a:cubicBezTo>
                      <a:pt x="6202" y="611"/>
                      <a:pt x="6232" y="429"/>
                      <a:pt x="6171" y="277"/>
                    </a:cubicBezTo>
                    <a:cubicBezTo>
                      <a:pt x="6141" y="125"/>
                      <a:pt x="6019" y="3"/>
                      <a:pt x="5837" y="3"/>
                    </a:cubicBezTo>
                    <a:cubicBezTo>
                      <a:pt x="5823" y="1"/>
                      <a:pt x="5810" y="0"/>
                      <a:pt x="5797"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 name="Google Shape;1824;p51">
                <a:extLst>
                  <a:ext uri="{FF2B5EF4-FFF2-40B4-BE49-F238E27FC236}">
                    <a16:creationId xmlns:a16="http://schemas.microsoft.com/office/drawing/2014/main" id="{F8A69167-A213-1338-09D7-B7966C596CDE}"/>
                  </a:ext>
                </a:extLst>
              </p:cNvPr>
              <p:cNvSpPr/>
              <p:nvPr/>
            </p:nvSpPr>
            <p:spPr>
              <a:xfrm flipH="1">
                <a:off x="7230934" y="1911180"/>
                <a:ext cx="54241" cy="48860"/>
              </a:xfrm>
              <a:custGeom>
                <a:avLst/>
                <a:gdLst/>
                <a:ahLst/>
                <a:cxnLst/>
                <a:rect l="l" t="t" r="r" b="b"/>
                <a:pathLst>
                  <a:path w="1885" h="1698" extrusionOk="0">
                    <a:moveTo>
                      <a:pt x="1003" y="0"/>
                    </a:moveTo>
                    <a:cubicBezTo>
                      <a:pt x="742" y="0"/>
                      <a:pt x="465" y="129"/>
                      <a:pt x="274" y="378"/>
                    </a:cubicBezTo>
                    <a:cubicBezTo>
                      <a:pt x="0" y="773"/>
                      <a:pt x="92" y="1289"/>
                      <a:pt x="426" y="1563"/>
                    </a:cubicBezTo>
                    <a:cubicBezTo>
                      <a:pt x="561" y="1653"/>
                      <a:pt x="717" y="1697"/>
                      <a:pt x="873" y="1697"/>
                    </a:cubicBezTo>
                    <a:cubicBezTo>
                      <a:pt x="1140" y="1697"/>
                      <a:pt x="1409" y="1569"/>
                      <a:pt x="1581" y="1320"/>
                    </a:cubicBezTo>
                    <a:cubicBezTo>
                      <a:pt x="1885" y="925"/>
                      <a:pt x="1794" y="408"/>
                      <a:pt x="1429" y="134"/>
                    </a:cubicBezTo>
                    <a:cubicBezTo>
                      <a:pt x="1305" y="44"/>
                      <a:pt x="1157" y="0"/>
                      <a:pt x="1003" y="0"/>
                    </a:cubicBezTo>
                    <a:close/>
                  </a:path>
                </a:pathLst>
              </a:custGeom>
              <a:solidFill>
                <a:srgbClr val="B1933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 name="Google Shape;1825;p51">
                <a:extLst>
                  <a:ext uri="{FF2B5EF4-FFF2-40B4-BE49-F238E27FC236}">
                    <a16:creationId xmlns:a16="http://schemas.microsoft.com/office/drawing/2014/main" id="{A511CED7-4DD3-0053-50D1-31C945DE88D9}"/>
                  </a:ext>
                </a:extLst>
              </p:cNvPr>
              <p:cNvSpPr/>
              <p:nvPr/>
            </p:nvSpPr>
            <p:spPr>
              <a:xfrm flipH="1">
                <a:off x="6894182" y="2201022"/>
                <a:ext cx="309648" cy="353386"/>
              </a:xfrm>
              <a:custGeom>
                <a:avLst/>
                <a:gdLst/>
                <a:ahLst/>
                <a:cxnLst/>
                <a:rect l="l" t="t" r="r" b="b"/>
                <a:pathLst>
                  <a:path w="10761" h="12281" extrusionOk="0">
                    <a:moveTo>
                      <a:pt x="0" y="1"/>
                    </a:moveTo>
                    <a:lnTo>
                      <a:pt x="0" y="1"/>
                    </a:lnTo>
                    <a:cubicBezTo>
                      <a:pt x="0" y="1"/>
                      <a:pt x="91" y="548"/>
                      <a:pt x="243" y="1581"/>
                    </a:cubicBezTo>
                    <a:cubicBezTo>
                      <a:pt x="426" y="2980"/>
                      <a:pt x="1429" y="6566"/>
                      <a:pt x="1429" y="6566"/>
                    </a:cubicBezTo>
                    <a:cubicBezTo>
                      <a:pt x="5471" y="11034"/>
                      <a:pt x="9028" y="12068"/>
                      <a:pt x="10760" y="12281"/>
                    </a:cubicBezTo>
                    <a:lnTo>
                      <a:pt x="10639" y="11308"/>
                    </a:lnTo>
                    <a:lnTo>
                      <a:pt x="10547" y="10487"/>
                    </a:lnTo>
                    <a:lnTo>
                      <a:pt x="10517" y="9971"/>
                    </a:lnTo>
                    <a:cubicBezTo>
                      <a:pt x="7417" y="9302"/>
                      <a:pt x="0" y="1"/>
                      <a:pt x="0" y="1"/>
                    </a:cubicBezTo>
                    <a:close/>
                  </a:path>
                </a:pathLst>
              </a:custGeom>
              <a:solidFill>
                <a:srgbClr val="B45B5B">
                  <a:alpha val="3333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6" name="Google Shape;1826;p51">
              <a:extLst>
                <a:ext uri="{FF2B5EF4-FFF2-40B4-BE49-F238E27FC236}">
                  <a16:creationId xmlns:a16="http://schemas.microsoft.com/office/drawing/2014/main" id="{0DD9B149-D78C-077E-62CA-A20B5501D380}"/>
                </a:ext>
              </a:extLst>
            </p:cNvPr>
            <p:cNvGrpSpPr/>
            <p:nvPr/>
          </p:nvGrpSpPr>
          <p:grpSpPr>
            <a:xfrm>
              <a:off x="5741447" y="3758074"/>
              <a:ext cx="1887467" cy="731763"/>
              <a:chOff x="5741447" y="3758074"/>
              <a:chExt cx="1887467" cy="731763"/>
            </a:xfrm>
          </p:grpSpPr>
          <p:sp>
            <p:nvSpPr>
              <p:cNvPr id="7" name="Google Shape;1827;p51">
                <a:extLst>
                  <a:ext uri="{FF2B5EF4-FFF2-40B4-BE49-F238E27FC236}">
                    <a16:creationId xmlns:a16="http://schemas.microsoft.com/office/drawing/2014/main" id="{B0FF5E57-6829-6295-4E0B-09EBFF1882B0}"/>
                  </a:ext>
                </a:extLst>
              </p:cNvPr>
              <p:cNvSpPr/>
              <p:nvPr/>
            </p:nvSpPr>
            <p:spPr>
              <a:xfrm flipH="1">
                <a:off x="6070430" y="3791394"/>
                <a:ext cx="214546" cy="279664"/>
              </a:xfrm>
              <a:custGeom>
                <a:avLst/>
                <a:gdLst/>
                <a:ahLst/>
                <a:cxnLst/>
                <a:rect l="l" t="t" r="r" b="b"/>
                <a:pathLst>
                  <a:path w="7456" h="9719" extrusionOk="0">
                    <a:moveTo>
                      <a:pt x="5561" y="0"/>
                    </a:moveTo>
                    <a:cubicBezTo>
                      <a:pt x="5269" y="0"/>
                      <a:pt x="4932" y="148"/>
                      <a:pt x="4572" y="475"/>
                    </a:cubicBezTo>
                    <a:cubicBezTo>
                      <a:pt x="2232" y="2603"/>
                      <a:pt x="1989" y="7345"/>
                      <a:pt x="1989" y="7345"/>
                    </a:cubicBezTo>
                    <a:cubicBezTo>
                      <a:pt x="1989" y="7345"/>
                      <a:pt x="0" y="9719"/>
                      <a:pt x="565" y="9719"/>
                    </a:cubicBezTo>
                    <a:cubicBezTo>
                      <a:pt x="808" y="9719"/>
                      <a:pt x="1526" y="9277"/>
                      <a:pt x="3083" y="8013"/>
                    </a:cubicBezTo>
                    <a:cubicBezTo>
                      <a:pt x="7455" y="4464"/>
                      <a:pt x="7170" y="0"/>
                      <a:pt x="5561"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 name="Google Shape;1828;p51">
                <a:extLst>
                  <a:ext uri="{FF2B5EF4-FFF2-40B4-BE49-F238E27FC236}">
                    <a16:creationId xmlns:a16="http://schemas.microsoft.com/office/drawing/2014/main" id="{90C6B268-9368-C798-3F9D-ADF0B979B285}"/>
                  </a:ext>
                </a:extLst>
              </p:cNvPr>
              <p:cNvSpPr/>
              <p:nvPr/>
            </p:nvSpPr>
            <p:spPr>
              <a:xfrm flipH="1">
                <a:off x="5858907" y="3874896"/>
                <a:ext cx="318913" cy="193138"/>
              </a:xfrm>
              <a:custGeom>
                <a:avLst/>
                <a:gdLst/>
                <a:ahLst/>
                <a:cxnLst/>
                <a:rect l="l" t="t" r="r" b="b"/>
                <a:pathLst>
                  <a:path w="11083" h="6712" extrusionOk="0">
                    <a:moveTo>
                      <a:pt x="8437" y="0"/>
                    </a:moveTo>
                    <a:cubicBezTo>
                      <a:pt x="7725" y="0"/>
                      <a:pt x="6838" y="186"/>
                      <a:pt x="5773" y="643"/>
                    </a:cubicBezTo>
                    <a:cubicBezTo>
                      <a:pt x="1608" y="2437"/>
                      <a:pt x="271" y="5567"/>
                      <a:pt x="271" y="5567"/>
                    </a:cubicBezTo>
                    <a:cubicBezTo>
                      <a:pt x="249" y="5567"/>
                      <a:pt x="1" y="6712"/>
                      <a:pt x="467" y="6712"/>
                    </a:cubicBezTo>
                    <a:cubicBezTo>
                      <a:pt x="640" y="6712"/>
                      <a:pt x="913" y="6552"/>
                      <a:pt x="1335" y="6114"/>
                    </a:cubicBezTo>
                    <a:cubicBezTo>
                      <a:pt x="3736" y="3683"/>
                      <a:pt x="8478" y="5081"/>
                      <a:pt x="10362" y="2497"/>
                    </a:cubicBezTo>
                    <a:cubicBezTo>
                      <a:pt x="11082" y="1507"/>
                      <a:pt x="10470" y="0"/>
                      <a:pt x="8437"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 name="Google Shape;1829;p51">
                <a:extLst>
                  <a:ext uri="{FF2B5EF4-FFF2-40B4-BE49-F238E27FC236}">
                    <a16:creationId xmlns:a16="http://schemas.microsoft.com/office/drawing/2014/main" id="{FB658C1F-D0D8-1A2E-20FF-3F1487CDF7A2}"/>
                  </a:ext>
                </a:extLst>
              </p:cNvPr>
              <p:cNvSpPr/>
              <p:nvPr/>
            </p:nvSpPr>
            <p:spPr>
              <a:xfrm flipH="1">
                <a:off x="6227740" y="3758074"/>
                <a:ext cx="213165" cy="256932"/>
              </a:xfrm>
              <a:custGeom>
                <a:avLst/>
                <a:gdLst/>
                <a:ahLst/>
                <a:cxnLst/>
                <a:rect l="l" t="t" r="r" b="b"/>
                <a:pathLst>
                  <a:path w="7408" h="8929" extrusionOk="0">
                    <a:moveTo>
                      <a:pt x="1464" y="0"/>
                    </a:moveTo>
                    <a:cubicBezTo>
                      <a:pt x="1" y="0"/>
                      <a:pt x="210" y="2344"/>
                      <a:pt x="2301" y="4460"/>
                    </a:cubicBezTo>
                    <a:cubicBezTo>
                      <a:pt x="4976" y="7135"/>
                      <a:pt x="5280" y="8563"/>
                      <a:pt x="5280" y="8563"/>
                    </a:cubicBezTo>
                    <a:lnTo>
                      <a:pt x="7377" y="8928"/>
                    </a:lnTo>
                    <a:cubicBezTo>
                      <a:pt x="7377" y="8928"/>
                      <a:pt x="7408" y="3214"/>
                      <a:pt x="2970" y="539"/>
                    </a:cubicBezTo>
                    <a:cubicBezTo>
                      <a:pt x="2354" y="164"/>
                      <a:pt x="1850" y="0"/>
                      <a:pt x="1464"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 name="Google Shape;1830;p51">
                <a:extLst>
                  <a:ext uri="{FF2B5EF4-FFF2-40B4-BE49-F238E27FC236}">
                    <a16:creationId xmlns:a16="http://schemas.microsoft.com/office/drawing/2014/main" id="{A4350270-C2C5-2F87-9B6F-BC86BE2585ED}"/>
                  </a:ext>
                </a:extLst>
              </p:cNvPr>
              <p:cNvSpPr/>
              <p:nvPr/>
            </p:nvSpPr>
            <p:spPr>
              <a:xfrm flipH="1">
                <a:off x="6309311" y="3784028"/>
                <a:ext cx="421352" cy="217654"/>
              </a:xfrm>
              <a:custGeom>
                <a:avLst/>
                <a:gdLst/>
                <a:ahLst/>
                <a:cxnLst/>
                <a:rect l="l" t="t" r="r" b="b"/>
                <a:pathLst>
                  <a:path w="14643" h="7564" extrusionOk="0">
                    <a:moveTo>
                      <a:pt x="3360" y="0"/>
                    </a:moveTo>
                    <a:cubicBezTo>
                      <a:pt x="2200" y="0"/>
                      <a:pt x="1300" y="267"/>
                      <a:pt x="882" y="762"/>
                    </a:cubicBezTo>
                    <a:cubicBezTo>
                      <a:pt x="0" y="1825"/>
                      <a:pt x="2037" y="4196"/>
                      <a:pt x="4256" y="4743"/>
                    </a:cubicBezTo>
                    <a:cubicBezTo>
                      <a:pt x="6444" y="5321"/>
                      <a:pt x="9545" y="5686"/>
                      <a:pt x="12189" y="6962"/>
                    </a:cubicBezTo>
                    <a:cubicBezTo>
                      <a:pt x="13119" y="7417"/>
                      <a:pt x="13684" y="7563"/>
                      <a:pt x="14025" y="7563"/>
                    </a:cubicBezTo>
                    <a:cubicBezTo>
                      <a:pt x="14643" y="7563"/>
                      <a:pt x="14529" y="7084"/>
                      <a:pt x="14529" y="7084"/>
                    </a:cubicBezTo>
                    <a:cubicBezTo>
                      <a:pt x="14529" y="7084"/>
                      <a:pt x="12645" y="3649"/>
                      <a:pt x="9149" y="1674"/>
                    </a:cubicBezTo>
                    <a:cubicBezTo>
                      <a:pt x="7112" y="522"/>
                      <a:pt x="4981" y="0"/>
                      <a:pt x="3360"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 name="Google Shape;1831;p51">
                <a:extLst>
                  <a:ext uri="{FF2B5EF4-FFF2-40B4-BE49-F238E27FC236}">
                    <a16:creationId xmlns:a16="http://schemas.microsoft.com/office/drawing/2014/main" id="{F9A3BEA7-DB57-C14B-64DE-6F5D0DEC148D}"/>
                  </a:ext>
                </a:extLst>
              </p:cNvPr>
              <p:cNvSpPr/>
              <p:nvPr/>
            </p:nvSpPr>
            <p:spPr>
              <a:xfrm flipH="1">
                <a:off x="5741447" y="4003114"/>
                <a:ext cx="480859" cy="147443"/>
              </a:xfrm>
              <a:custGeom>
                <a:avLst/>
                <a:gdLst/>
                <a:ahLst/>
                <a:cxnLst/>
                <a:rect l="l" t="t" r="r" b="b"/>
                <a:pathLst>
                  <a:path w="16711" h="5124" extrusionOk="0">
                    <a:moveTo>
                      <a:pt x="8613" y="0"/>
                    </a:moveTo>
                    <a:cubicBezTo>
                      <a:pt x="4705" y="0"/>
                      <a:pt x="2881" y="1689"/>
                      <a:pt x="2881" y="1689"/>
                    </a:cubicBezTo>
                    <a:lnTo>
                      <a:pt x="2881" y="1658"/>
                    </a:lnTo>
                    <a:lnTo>
                      <a:pt x="2881" y="1658"/>
                    </a:lnTo>
                    <a:cubicBezTo>
                      <a:pt x="2881" y="1659"/>
                      <a:pt x="0" y="3637"/>
                      <a:pt x="3548" y="3637"/>
                    </a:cubicBezTo>
                    <a:cubicBezTo>
                      <a:pt x="3627" y="3637"/>
                      <a:pt x="3708" y="3636"/>
                      <a:pt x="3793" y="3634"/>
                    </a:cubicBezTo>
                    <a:cubicBezTo>
                      <a:pt x="3864" y="3632"/>
                      <a:pt x="3936" y="3632"/>
                      <a:pt x="4008" y="3632"/>
                    </a:cubicBezTo>
                    <a:cubicBezTo>
                      <a:pt x="7112" y="3632"/>
                      <a:pt x="10903" y="5123"/>
                      <a:pt x="13280" y="5123"/>
                    </a:cubicBezTo>
                    <a:cubicBezTo>
                      <a:pt x="13906" y="5123"/>
                      <a:pt x="14434" y="5020"/>
                      <a:pt x="14826" y="4759"/>
                    </a:cubicBezTo>
                    <a:cubicBezTo>
                      <a:pt x="16711" y="3452"/>
                      <a:pt x="13671" y="260"/>
                      <a:pt x="9294" y="17"/>
                    </a:cubicBezTo>
                    <a:cubicBezTo>
                      <a:pt x="9060" y="6"/>
                      <a:pt x="8833" y="0"/>
                      <a:pt x="8613"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 name="Google Shape;1832;p51">
                <a:extLst>
                  <a:ext uri="{FF2B5EF4-FFF2-40B4-BE49-F238E27FC236}">
                    <a16:creationId xmlns:a16="http://schemas.microsoft.com/office/drawing/2014/main" id="{CEAE93B7-DE04-3DA1-8A5C-2C910026A889}"/>
                  </a:ext>
                </a:extLst>
              </p:cNvPr>
              <p:cNvSpPr/>
              <p:nvPr/>
            </p:nvSpPr>
            <p:spPr>
              <a:xfrm flipH="1">
                <a:off x="5747549" y="4107679"/>
                <a:ext cx="402361" cy="214316"/>
              </a:xfrm>
              <a:custGeom>
                <a:avLst/>
                <a:gdLst/>
                <a:ahLst/>
                <a:cxnLst/>
                <a:rect l="l" t="t" r="r" b="b"/>
                <a:pathLst>
                  <a:path w="13983" h="7448" extrusionOk="0">
                    <a:moveTo>
                      <a:pt x="1277" y="0"/>
                    </a:moveTo>
                    <a:lnTo>
                      <a:pt x="0" y="821"/>
                    </a:lnTo>
                    <a:cubicBezTo>
                      <a:pt x="5773" y="6053"/>
                      <a:pt x="9018" y="7448"/>
                      <a:pt x="11294" y="7448"/>
                    </a:cubicBezTo>
                    <a:cubicBezTo>
                      <a:pt x="11319" y="7448"/>
                      <a:pt x="11343" y="7447"/>
                      <a:pt x="11368" y="7447"/>
                    </a:cubicBezTo>
                    <a:cubicBezTo>
                      <a:pt x="13678" y="7417"/>
                      <a:pt x="13982" y="4772"/>
                      <a:pt x="9970" y="2401"/>
                    </a:cubicBezTo>
                    <a:cubicBezTo>
                      <a:pt x="5988" y="0"/>
                      <a:pt x="1307" y="0"/>
                      <a:pt x="1307"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 name="Google Shape;1833;p51">
                <a:extLst>
                  <a:ext uri="{FF2B5EF4-FFF2-40B4-BE49-F238E27FC236}">
                    <a16:creationId xmlns:a16="http://schemas.microsoft.com/office/drawing/2014/main" id="{F0BF8B7C-61FE-8625-0AFE-926EF2462127}"/>
                  </a:ext>
                </a:extLst>
              </p:cNvPr>
              <p:cNvSpPr/>
              <p:nvPr/>
            </p:nvSpPr>
            <p:spPr>
              <a:xfrm flipH="1">
                <a:off x="5936711" y="4007746"/>
                <a:ext cx="412375" cy="399167"/>
              </a:xfrm>
              <a:custGeom>
                <a:avLst/>
                <a:gdLst/>
                <a:ahLst/>
                <a:cxnLst/>
                <a:rect l="l" t="t" r="r" b="b"/>
                <a:pathLst>
                  <a:path w="14331" h="13872" extrusionOk="0">
                    <a:moveTo>
                      <a:pt x="1033" y="1"/>
                    </a:moveTo>
                    <a:cubicBezTo>
                      <a:pt x="0" y="1"/>
                      <a:pt x="2849" y="3595"/>
                      <a:pt x="2849" y="3595"/>
                    </a:cubicBezTo>
                    <a:cubicBezTo>
                      <a:pt x="2849" y="3595"/>
                      <a:pt x="4217" y="9583"/>
                      <a:pt x="7348" y="12744"/>
                    </a:cubicBezTo>
                    <a:cubicBezTo>
                      <a:pt x="8103" y="13506"/>
                      <a:pt x="9034" y="13871"/>
                      <a:pt x="9877" y="13871"/>
                    </a:cubicBezTo>
                    <a:cubicBezTo>
                      <a:pt x="12560" y="13871"/>
                      <a:pt x="14331" y="10163"/>
                      <a:pt x="6557" y="3777"/>
                    </a:cubicBezTo>
                    <a:cubicBezTo>
                      <a:pt x="3103" y="940"/>
                      <a:pt x="1561" y="1"/>
                      <a:pt x="1033"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 name="Google Shape;1834;p51">
                <a:extLst>
                  <a:ext uri="{FF2B5EF4-FFF2-40B4-BE49-F238E27FC236}">
                    <a16:creationId xmlns:a16="http://schemas.microsoft.com/office/drawing/2014/main" id="{F3A0E254-49E6-A558-C1CF-C3CAA9DBE33F}"/>
                  </a:ext>
                </a:extLst>
              </p:cNvPr>
              <p:cNvSpPr/>
              <p:nvPr/>
            </p:nvSpPr>
            <p:spPr>
              <a:xfrm flipH="1">
                <a:off x="6252228" y="4069783"/>
                <a:ext cx="167183" cy="323690"/>
              </a:xfrm>
              <a:custGeom>
                <a:avLst/>
                <a:gdLst/>
                <a:ahLst/>
                <a:cxnLst/>
                <a:rect l="l" t="t" r="r" b="b"/>
                <a:pathLst>
                  <a:path w="5810" h="11249" extrusionOk="0">
                    <a:moveTo>
                      <a:pt x="3795" y="0"/>
                    </a:moveTo>
                    <a:cubicBezTo>
                      <a:pt x="2468" y="0"/>
                      <a:pt x="271" y="2722"/>
                      <a:pt x="95" y="7609"/>
                    </a:cubicBezTo>
                    <a:cubicBezTo>
                      <a:pt x="0" y="10267"/>
                      <a:pt x="861" y="11249"/>
                      <a:pt x="1903" y="11249"/>
                    </a:cubicBezTo>
                    <a:cubicBezTo>
                      <a:pt x="3197" y="11249"/>
                      <a:pt x="4771" y="9735"/>
                      <a:pt x="5141" y="8035"/>
                    </a:cubicBezTo>
                    <a:cubicBezTo>
                      <a:pt x="5810" y="4934"/>
                      <a:pt x="4776" y="1256"/>
                      <a:pt x="4776" y="1256"/>
                    </a:cubicBezTo>
                    <a:cubicBezTo>
                      <a:pt x="4691" y="408"/>
                      <a:pt x="4308" y="0"/>
                      <a:pt x="3795"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 name="Google Shape;1835;p51">
                <a:extLst>
                  <a:ext uri="{FF2B5EF4-FFF2-40B4-BE49-F238E27FC236}">
                    <a16:creationId xmlns:a16="http://schemas.microsoft.com/office/drawing/2014/main" id="{72702EEF-4348-030A-7E9F-F22AE5827D27}"/>
                  </a:ext>
                </a:extLst>
              </p:cNvPr>
              <p:cNvSpPr/>
              <p:nvPr/>
            </p:nvSpPr>
            <p:spPr>
              <a:xfrm flipH="1">
                <a:off x="6333020" y="3928905"/>
                <a:ext cx="462673" cy="135530"/>
              </a:xfrm>
              <a:custGeom>
                <a:avLst/>
                <a:gdLst/>
                <a:ahLst/>
                <a:cxnLst/>
                <a:rect l="l" t="t" r="r" b="b"/>
                <a:pathLst>
                  <a:path w="16079" h="4710" extrusionOk="0">
                    <a:moveTo>
                      <a:pt x="4844" y="0"/>
                    </a:moveTo>
                    <a:cubicBezTo>
                      <a:pt x="2106" y="0"/>
                      <a:pt x="596" y="814"/>
                      <a:pt x="315" y="2079"/>
                    </a:cubicBezTo>
                    <a:cubicBezTo>
                      <a:pt x="0" y="3394"/>
                      <a:pt x="2671" y="4709"/>
                      <a:pt x="5341" y="4709"/>
                    </a:cubicBezTo>
                    <a:cubicBezTo>
                      <a:pt x="5510" y="4709"/>
                      <a:pt x="5679" y="4704"/>
                      <a:pt x="5847" y="4693"/>
                    </a:cubicBezTo>
                    <a:cubicBezTo>
                      <a:pt x="8184" y="4543"/>
                      <a:pt x="10708" y="3935"/>
                      <a:pt x="12869" y="3935"/>
                    </a:cubicBezTo>
                    <a:cubicBezTo>
                      <a:pt x="13322" y="3935"/>
                      <a:pt x="13759" y="3961"/>
                      <a:pt x="14175" y="4025"/>
                    </a:cubicBezTo>
                    <a:cubicBezTo>
                      <a:pt x="14376" y="4055"/>
                      <a:pt x="14539" y="4070"/>
                      <a:pt x="14669" y="4070"/>
                    </a:cubicBezTo>
                    <a:cubicBezTo>
                      <a:pt x="16079" y="4070"/>
                      <a:pt x="13659" y="2414"/>
                      <a:pt x="13659" y="2414"/>
                    </a:cubicBezTo>
                    <a:cubicBezTo>
                      <a:pt x="13659" y="2414"/>
                      <a:pt x="10801" y="712"/>
                      <a:pt x="7610" y="225"/>
                    </a:cubicBezTo>
                    <a:cubicBezTo>
                      <a:pt x="6579" y="72"/>
                      <a:pt x="5657" y="0"/>
                      <a:pt x="4844"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6" name="Google Shape;1836;p51">
                <a:extLst>
                  <a:ext uri="{FF2B5EF4-FFF2-40B4-BE49-F238E27FC236}">
                    <a16:creationId xmlns:a16="http://schemas.microsoft.com/office/drawing/2014/main" id="{EDC513C2-0047-11EF-8B75-0B3036E3FAB0}"/>
                  </a:ext>
                </a:extLst>
              </p:cNvPr>
              <p:cNvSpPr/>
              <p:nvPr/>
            </p:nvSpPr>
            <p:spPr>
              <a:xfrm flipH="1">
                <a:off x="6299931" y="4041153"/>
                <a:ext cx="430762" cy="247666"/>
              </a:xfrm>
              <a:custGeom>
                <a:avLst/>
                <a:gdLst/>
                <a:ahLst/>
                <a:cxnLst/>
                <a:rect l="l" t="t" r="r" b="b"/>
                <a:pathLst>
                  <a:path w="14970" h="8607" extrusionOk="0">
                    <a:moveTo>
                      <a:pt x="13141" y="0"/>
                    </a:moveTo>
                    <a:cubicBezTo>
                      <a:pt x="12742" y="0"/>
                      <a:pt x="12152" y="54"/>
                      <a:pt x="11308" y="184"/>
                    </a:cubicBezTo>
                    <a:cubicBezTo>
                      <a:pt x="6628" y="944"/>
                      <a:pt x="92" y="3042"/>
                      <a:pt x="32" y="6233"/>
                    </a:cubicBezTo>
                    <a:cubicBezTo>
                      <a:pt x="0" y="7882"/>
                      <a:pt x="1186" y="8606"/>
                      <a:pt x="2785" y="8606"/>
                    </a:cubicBezTo>
                    <a:cubicBezTo>
                      <a:pt x="4279" y="8606"/>
                      <a:pt x="6134" y="7973"/>
                      <a:pt x="7691" y="6871"/>
                    </a:cubicBezTo>
                    <a:cubicBezTo>
                      <a:pt x="10883" y="4592"/>
                      <a:pt x="12798" y="1127"/>
                      <a:pt x="12798" y="1127"/>
                    </a:cubicBezTo>
                    <a:cubicBezTo>
                      <a:pt x="12798" y="1127"/>
                      <a:pt x="14969" y="0"/>
                      <a:pt x="13141"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7" name="Google Shape;1837;p51">
                <a:extLst>
                  <a:ext uri="{FF2B5EF4-FFF2-40B4-BE49-F238E27FC236}">
                    <a16:creationId xmlns:a16="http://schemas.microsoft.com/office/drawing/2014/main" id="{D709C734-2E88-7CE3-3B3B-CE5037CF6676}"/>
                  </a:ext>
                </a:extLst>
              </p:cNvPr>
              <p:cNvSpPr/>
              <p:nvPr/>
            </p:nvSpPr>
            <p:spPr>
              <a:xfrm flipH="1">
                <a:off x="6092152" y="3969880"/>
                <a:ext cx="346393" cy="176851"/>
              </a:xfrm>
              <a:custGeom>
                <a:avLst/>
                <a:gdLst/>
                <a:ahLst/>
                <a:cxnLst/>
                <a:rect l="l" t="t" r="r" b="b"/>
                <a:pathLst>
                  <a:path w="12038" h="6146" extrusionOk="0">
                    <a:moveTo>
                      <a:pt x="3102" y="0"/>
                    </a:moveTo>
                    <a:cubicBezTo>
                      <a:pt x="1720" y="0"/>
                      <a:pt x="712" y="379"/>
                      <a:pt x="456" y="1111"/>
                    </a:cubicBezTo>
                    <a:cubicBezTo>
                      <a:pt x="0" y="2388"/>
                      <a:pt x="2128" y="4333"/>
                      <a:pt x="5198" y="5427"/>
                    </a:cubicBezTo>
                    <a:cubicBezTo>
                      <a:pt x="6557" y="5912"/>
                      <a:pt x="7874" y="6146"/>
                      <a:pt x="8959" y="6146"/>
                    </a:cubicBezTo>
                    <a:cubicBezTo>
                      <a:pt x="10327" y="6146"/>
                      <a:pt x="11327" y="5774"/>
                      <a:pt x="11581" y="5063"/>
                    </a:cubicBezTo>
                    <a:cubicBezTo>
                      <a:pt x="12037" y="3756"/>
                      <a:pt x="9940" y="1810"/>
                      <a:pt x="6870" y="716"/>
                    </a:cubicBezTo>
                    <a:cubicBezTo>
                      <a:pt x="5505" y="235"/>
                      <a:pt x="4188" y="0"/>
                      <a:pt x="310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8" name="Google Shape;1838;p51">
                <a:extLst>
                  <a:ext uri="{FF2B5EF4-FFF2-40B4-BE49-F238E27FC236}">
                    <a16:creationId xmlns:a16="http://schemas.microsoft.com/office/drawing/2014/main" id="{00305F5D-A8B8-313A-CB6D-639ACC9D0091}"/>
                  </a:ext>
                </a:extLst>
              </p:cNvPr>
              <p:cNvSpPr/>
              <p:nvPr/>
            </p:nvSpPr>
            <p:spPr>
              <a:xfrm flipH="1">
                <a:off x="7167513" y="3820657"/>
                <a:ext cx="182290" cy="236933"/>
              </a:xfrm>
              <a:custGeom>
                <a:avLst/>
                <a:gdLst/>
                <a:ahLst/>
                <a:cxnLst/>
                <a:rect l="l" t="t" r="r" b="b"/>
                <a:pathLst>
                  <a:path w="6335" h="8234" extrusionOk="0">
                    <a:moveTo>
                      <a:pt x="1596" y="1"/>
                    </a:moveTo>
                    <a:cubicBezTo>
                      <a:pt x="237" y="1"/>
                      <a:pt x="1" y="3773"/>
                      <a:pt x="3705" y="6784"/>
                    </a:cubicBezTo>
                    <a:cubicBezTo>
                      <a:pt x="5038" y="7859"/>
                      <a:pt x="5651" y="8234"/>
                      <a:pt x="5857" y="8234"/>
                    </a:cubicBezTo>
                    <a:cubicBezTo>
                      <a:pt x="6334" y="8234"/>
                      <a:pt x="4648" y="6236"/>
                      <a:pt x="4648" y="6236"/>
                    </a:cubicBezTo>
                    <a:cubicBezTo>
                      <a:pt x="4648" y="6236"/>
                      <a:pt x="4435" y="2194"/>
                      <a:pt x="2429" y="401"/>
                    </a:cubicBezTo>
                    <a:cubicBezTo>
                      <a:pt x="2125" y="125"/>
                      <a:pt x="1842" y="1"/>
                      <a:pt x="1596"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9" name="Google Shape;1839;p51">
                <a:extLst>
                  <a:ext uri="{FF2B5EF4-FFF2-40B4-BE49-F238E27FC236}">
                    <a16:creationId xmlns:a16="http://schemas.microsoft.com/office/drawing/2014/main" id="{D1595778-44AC-008E-2650-1E82D32A89D2}"/>
                  </a:ext>
                </a:extLst>
              </p:cNvPr>
              <p:cNvSpPr/>
              <p:nvPr/>
            </p:nvSpPr>
            <p:spPr>
              <a:xfrm flipH="1">
                <a:off x="7258927" y="3891844"/>
                <a:ext cx="270284" cy="163500"/>
              </a:xfrm>
              <a:custGeom>
                <a:avLst/>
                <a:gdLst/>
                <a:ahLst/>
                <a:cxnLst/>
                <a:rect l="l" t="t" r="r" b="b"/>
                <a:pathLst>
                  <a:path w="9393" h="5682" extrusionOk="0">
                    <a:moveTo>
                      <a:pt x="2258" y="1"/>
                    </a:moveTo>
                    <a:cubicBezTo>
                      <a:pt x="529" y="1"/>
                      <a:pt x="0" y="1287"/>
                      <a:pt x="609" y="2121"/>
                    </a:cubicBezTo>
                    <a:cubicBezTo>
                      <a:pt x="2220" y="4310"/>
                      <a:pt x="6232" y="3124"/>
                      <a:pt x="8269" y="5191"/>
                    </a:cubicBezTo>
                    <a:cubicBezTo>
                      <a:pt x="8619" y="5550"/>
                      <a:pt x="8847" y="5681"/>
                      <a:pt x="8994" y="5681"/>
                    </a:cubicBezTo>
                    <a:cubicBezTo>
                      <a:pt x="9392" y="5681"/>
                      <a:pt x="9180" y="4705"/>
                      <a:pt x="9180" y="4705"/>
                    </a:cubicBezTo>
                    <a:cubicBezTo>
                      <a:pt x="9180" y="4705"/>
                      <a:pt x="8025" y="2030"/>
                      <a:pt x="4500" y="541"/>
                    </a:cubicBezTo>
                    <a:cubicBezTo>
                      <a:pt x="3605" y="156"/>
                      <a:pt x="2859" y="1"/>
                      <a:pt x="2258"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0" name="Google Shape;1840;p51">
                <a:extLst>
                  <a:ext uri="{FF2B5EF4-FFF2-40B4-BE49-F238E27FC236}">
                    <a16:creationId xmlns:a16="http://schemas.microsoft.com/office/drawing/2014/main" id="{EF2CDB70-29D5-6EF0-409E-E06D969F9133}"/>
                  </a:ext>
                </a:extLst>
              </p:cNvPr>
              <p:cNvSpPr/>
              <p:nvPr/>
            </p:nvSpPr>
            <p:spPr>
              <a:xfrm flipH="1">
                <a:off x="7036848" y="3791941"/>
                <a:ext cx="180103" cy="217798"/>
              </a:xfrm>
              <a:custGeom>
                <a:avLst/>
                <a:gdLst/>
                <a:ahLst/>
                <a:cxnLst/>
                <a:rect l="l" t="t" r="r" b="b"/>
                <a:pathLst>
                  <a:path w="6259" h="7569" extrusionOk="0">
                    <a:moveTo>
                      <a:pt x="5013" y="1"/>
                    </a:moveTo>
                    <a:cubicBezTo>
                      <a:pt x="4685" y="1"/>
                      <a:pt x="4259" y="139"/>
                      <a:pt x="3739" y="456"/>
                    </a:cubicBezTo>
                    <a:cubicBezTo>
                      <a:pt x="0" y="2736"/>
                      <a:pt x="31" y="7569"/>
                      <a:pt x="31" y="7569"/>
                    </a:cubicBezTo>
                    <a:lnTo>
                      <a:pt x="1824" y="7265"/>
                    </a:lnTo>
                    <a:cubicBezTo>
                      <a:pt x="1824" y="7265"/>
                      <a:pt x="2067" y="6049"/>
                      <a:pt x="4316" y="3800"/>
                    </a:cubicBezTo>
                    <a:cubicBezTo>
                      <a:pt x="6097" y="1996"/>
                      <a:pt x="6258" y="1"/>
                      <a:pt x="5013"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1" name="Google Shape;1841;p51">
                <a:extLst>
                  <a:ext uri="{FF2B5EF4-FFF2-40B4-BE49-F238E27FC236}">
                    <a16:creationId xmlns:a16="http://schemas.microsoft.com/office/drawing/2014/main" id="{F75FC389-2DC7-50B3-0BDF-9CEFEA078984}"/>
                  </a:ext>
                </a:extLst>
              </p:cNvPr>
              <p:cNvSpPr/>
              <p:nvPr/>
            </p:nvSpPr>
            <p:spPr>
              <a:xfrm flipH="1">
                <a:off x="6790996" y="3813838"/>
                <a:ext cx="356810" cy="184879"/>
              </a:xfrm>
              <a:custGeom>
                <a:avLst/>
                <a:gdLst/>
                <a:ahLst/>
                <a:cxnLst/>
                <a:rect l="l" t="t" r="r" b="b"/>
                <a:pathLst>
                  <a:path w="12400" h="6425" extrusionOk="0">
                    <a:moveTo>
                      <a:pt x="9579" y="0"/>
                    </a:moveTo>
                    <a:cubicBezTo>
                      <a:pt x="8201" y="0"/>
                      <a:pt x="6378" y="447"/>
                      <a:pt x="4649" y="1428"/>
                    </a:cubicBezTo>
                    <a:cubicBezTo>
                      <a:pt x="1701" y="3100"/>
                      <a:pt x="90" y="6018"/>
                      <a:pt x="90" y="6018"/>
                    </a:cubicBezTo>
                    <a:cubicBezTo>
                      <a:pt x="90" y="6018"/>
                      <a:pt x="1" y="6424"/>
                      <a:pt x="537" y="6424"/>
                    </a:cubicBezTo>
                    <a:cubicBezTo>
                      <a:pt x="831" y="6424"/>
                      <a:pt x="1311" y="6302"/>
                      <a:pt x="2096" y="5926"/>
                    </a:cubicBezTo>
                    <a:cubicBezTo>
                      <a:pt x="4315" y="4832"/>
                      <a:pt x="6959" y="4498"/>
                      <a:pt x="8813" y="4011"/>
                    </a:cubicBezTo>
                    <a:cubicBezTo>
                      <a:pt x="10667" y="3555"/>
                      <a:pt x="12400" y="1549"/>
                      <a:pt x="11640" y="638"/>
                    </a:cubicBezTo>
                    <a:cubicBezTo>
                      <a:pt x="11301" y="223"/>
                      <a:pt x="10550" y="0"/>
                      <a:pt x="9579"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2" name="Google Shape;1842;p51">
                <a:extLst>
                  <a:ext uri="{FF2B5EF4-FFF2-40B4-BE49-F238E27FC236}">
                    <a16:creationId xmlns:a16="http://schemas.microsoft.com/office/drawing/2014/main" id="{2FF13138-DE31-F7A6-D84A-DF2EE0296293}"/>
                  </a:ext>
                </a:extLst>
              </p:cNvPr>
              <p:cNvSpPr/>
              <p:nvPr/>
            </p:nvSpPr>
            <p:spPr>
              <a:xfrm flipH="1">
                <a:off x="7221518" y="4000409"/>
                <a:ext cx="407396" cy="125056"/>
              </a:xfrm>
              <a:custGeom>
                <a:avLst/>
                <a:gdLst/>
                <a:ahLst/>
                <a:cxnLst/>
                <a:rect l="l" t="t" r="r" b="b"/>
                <a:pathLst>
                  <a:path w="14158" h="4346" extrusionOk="0">
                    <a:moveTo>
                      <a:pt x="6959" y="0"/>
                    </a:moveTo>
                    <a:cubicBezTo>
                      <a:pt x="6745" y="0"/>
                      <a:pt x="6523" y="7"/>
                      <a:pt x="6293" y="20"/>
                    </a:cubicBezTo>
                    <a:cubicBezTo>
                      <a:pt x="2585" y="233"/>
                      <a:pt x="1" y="2938"/>
                      <a:pt x="1642" y="4032"/>
                    </a:cubicBezTo>
                    <a:cubicBezTo>
                      <a:pt x="1973" y="4257"/>
                      <a:pt x="2420" y="4345"/>
                      <a:pt x="2950" y="4345"/>
                    </a:cubicBezTo>
                    <a:cubicBezTo>
                      <a:pt x="4968" y="4345"/>
                      <a:pt x="8193" y="3058"/>
                      <a:pt x="10802" y="3058"/>
                    </a:cubicBezTo>
                    <a:cubicBezTo>
                      <a:pt x="10849" y="3058"/>
                      <a:pt x="10896" y="3059"/>
                      <a:pt x="10943" y="3059"/>
                    </a:cubicBezTo>
                    <a:cubicBezTo>
                      <a:pt x="11029" y="3062"/>
                      <a:pt x="11111" y="3063"/>
                      <a:pt x="11189" y="3063"/>
                    </a:cubicBezTo>
                    <a:cubicBezTo>
                      <a:pt x="14158" y="3063"/>
                      <a:pt x="11734" y="1418"/>
                      <a:pt x="11734" y="1418"/>
                    </a:cubicBezTo>
                    <a:cubicBezTo>
                      <a:pt x="11734" y="1418"/>
                      <a:pt x="10209" y="0"/>
                      <a:pt x="6959"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3" name="Google Shape;1843;p51">
                <a:extLst>
                  <a:ext uri="{FF2B5EF4-FFF2-40B4-BE49-F238E27FC236}">
                    <a16:creationId xmlns:a16="http://schemas.microsoft.com/office/drawing/2014/main" id="{D437768F-C6FC-387E-CF13-76798545C56F}"/>
                  </a:ext>
                </a:extLst>
              </p:cNvPr>
              <p:cNvSpPr/>
              <p:nvPr/>
            </p:nvSpPr>
            <p:spPr>
              <a:xfrm flipH="1">
                <a:off x="7281658" y="4088429"/>
                <a:ext cx="341128" cy="181973"/>
              </a:xfrm>
              <a:custGeom>
                <a:avLst/>
                <a:gdLst/>
                <a:ahLst/>
                <a:cxnLst/>
                <a:rect l="l" t="t" r="r" b="b"/>
                <a:pathLst>
                  <a:path w="11855" h="6324" extrusionOk="0">
                    <a:moveTo>
                      <a:pt x="10730" y="0"/>
                    </a:moveTo>
                    <a:cubicBezTo>
                      <a:pt x="10730" y="0"/>
                      <a:pt x="6748" y="31"/>
                      <a:pt x="3375" y="2067"/>
                    </a:cubicBezTo>
                    <a:cubicBezTo>
                      <a:pt x="1" y="4073"/>
                      <a:pt x="274" y="6292"/>
                      <a:pt x="2220" y="6323"/>
                    </a:cubicBezTo>
                    <a:cubicBezTo>
                      <a:pt x="2244" y="6323"/>
                      <a:pt x="2269" y="6323"/>
                      <a:pt x="2294" y="6323"/>
                    </a:cubicBezTo>
                    <a:cubicBezTo>
                      <a:pt x="4235" y="6323"/>
                      <a:pt x="6963" y="5141"/>
                      <a:pt x="11855" y="700"/>
                    </a:cubicBezTo>
                    <a:lnTo>
                      <a:pt x="10730" y="0"/>
                    </a:ln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4" name="Google Shape;1844;p51">
                <a:extLst>
                  <a:ext uri="{FF2B5EF4-FFF2-40B4-BE49-F238E27FC236}">
                    <a16:creationId xmlns:a16="http://schemas.microsoft.com/office/drawing/2014/main" id="{FADC6F0E-89CC-2498-BD74-4FA1692D63B3}"/>
                  </a:ext>
                </a:extLst>
              </p:cNvPr>
              <p:cNvSpPr/>
              <p:nvPr/>
            </p:nvSpPr>
            <p:spPr>
              <a:xfrm flipH="1">
                <a:off x="7113845" y="4004178"/>
                <a:ext cx="349012" cy="338308"/>
              </a:xfrm>
              <a:custGeom>
                <a:avLst/>
                <a:gdLst/>
                <a:ahLst/>
                <a:cxnLst/>
                <a:rect l="l" t="t" r="r" b="b"/>
                <a:pathLst>
                  <a:path w="12129" h="11757" extrusionOk="0">
                    <a:moveTo>
                      <a:pt x="11246" y="1"/>
                    </a:moveTo>
                    <a:cubicBezTo>
                      <a:pt x="10796" y="1"/>
                      <a:pt x="9490" y="797"/>
                      <a:pt x="6571" y="3202"/>
                    </a:cubicBezTo>
                    <a:cubicBezTo>
                      <a:pt x="1" y="8615"/>
                      <a:pt x="1512" y="11757"/>
                      <a:pt x="3788" y="11757"/>
                    </a:cubicBezTo>
                    <a:cubicBezTo>
                      <a:pt x="4503" y="11757"/>
                      <a:pt x="5293" y="11447"/>
                      <a:pt x="5932" y="10801"/>
                    </a:cubicBezTo>
                    <a:cubicBezTo>
                      <a:pt x="8607" y="8096"/>
                      <a:pt x="9732" y="3050"/>
                      <a:pt x="9732" y="3050"/>
                    </a:cubicBezTo>
                    <a:cubicBezTo>
                      <a:pt x="9732" y="3050"/>
                      <a:pt x="12128" y="1"/>
                      <a:pt x="11246"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5" name="Google Shape;1845;p51">
                <a:extLst>
                  <a:ext uri="{FF2B5EF4-FFF2-40B4-BE49-F238E27FC236}">
                    <a16:creationId xmlns:a16="http://schemas.microsoft.com/office/drawing/2014/main" id="{255E0B76-F640-34AC-DF65-9D68CBA64695}"/>
                  </a:ext>
                </a:extLst>
              </p:cNvPr>
              <p:cNvSpPr/>
              <p:nvPr/>
            </p:nvSpPr>
            <p:spPr>
              <a:xfrm flipH="1">
                <a:off x="7053251" y="4055914"/>
                <a:ext cx="142724" cy="274485"/>
              </a:xfrm>
              <a:custGeom>
                <a:avLst/>
                <a:gdLst/>
                <a:ahLst/>
                <a:cxnLst/>
                <a:rect l="l" t="t" r="r" b="b"/>
                <a:pathLst>
                  <a:path w="4960" h="9539" extrusionOk="0">
                    <a:moveTo>
                      <a:pt x="1724" y="1"/>
                    </a:moveTo>
                    <a:cubicBezTo>
                      <a:pt x="1287" y="1"/>
                      <a:pt x="959" y="348"/>
                      <a:pt x="882" y="1070"/>
                    </a:cubicBezTo>
                    <a:cubicBezTo>
                      <a:pt x="882" y="1070"/>
                      <a:pt x="1" y="4200"/>
                      <a:pt x="578" y="6814"/>
                    </a:cubicBezTo>
                    <a:cubicBezTo>
                      <a:pt x="898" y="8260"/>
                      <a:pt x="2240" y="9539"/>
                      <a:pt x="3340" y="9539"/>
                    </a:cubicBezTo>
                    <a:cubicBezTo>
                      <a:pt x="4229" y="9539"/>
                      <a:pt x="4959" y="8704"/>
                      <a:pt x="4864" y="6450"/>
                    </a:cubicBezTo>
                    <a:cubicBezTo>
                      <a:pt x="4711" y="2310"/>
                      <a:pt x="2853" y="1"/>
                      <a:pt x="1724"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6" name="Google Shape;1846;p51">
                <a:extLst>
                  <a:ext uri="{FF2B5EF4-FFF2-40B4-BE49-F238E27FC236}">
                    <a16:creationId xmlns:a16="http://schemas.microsoft.com/office/drawing/2014/main" id="{0D0F45DB-2CD1-C809-0A1D-0F243C4BF590}"/>
                  </a:ext>
                </a:extLst>
              </p:cNvPr>
              <p:cNvSpPr/>
              <p:nvPr/>
            </p:nvSpPr>
            <p:spPr>
              <a:xfrm flipH="1">
                <a:off x="6735461" y="3936646"/>
                <a:ext cx="391599" cy="114582"/>
              </a:xfrm>
              <a:custGeom>
                <a:avLst/>
                <a:gdLst/>
                <a:ahLst/>
                <a:cxnLst/>
                <a:rect l="l" t="t" r="r" b="b"/>
                <a:pathLst>
                  <a:path w="13609" h="3982" extrusionOk="0">
                    <a:moveTo>
                      <a:pt x="9566" y="0"/>
                    </a:moveTo>
                    <a:cubicBezTo>
                      <a:pt x="8866" y="0"/>
                      <a:pt x="8071" y="64"/>
                      <a:pt x="7180" y="199"/>
                    </a:cubicBezTo>
                    <a:cubicBezTo>
                      <a:pt x="4445" y="595"/>
                      <a:pt x="2044" y="2053"/>
                      <a:pt x="2044" y="2053"/>
                    </a:cubicBezTo>
                    <a:cubicBezTo>
                      <a:pt x="2044" y="2053"/>
                      <a:pt x="0" y="3458"/>
                      <a:pt x="1205" y="3458"/>
                    </a:cubicBezTo>
                    <a:cubicBezTo>
                      <a:pt x="1314" y="3458"/>
                      <a:pt x="1451" y="3447"/>
                      <a:pt x="1618" y="3421"/>
                    </a:cubicBezTo>
                    <a:cubicBezTo>
                      <a:pt x="1985" y="3360"/>
                      <a:pt x="2373" y="3335"/>
                      <a:pt x="2778" y="3335"/>
                    </a:cubicBezTo>
                    <a:cubicBezTo>
                      <a:pt x="4584" y="3335"/>
                      <a:pt x="6708" y="3844"/>
                      <a:pt x="8670" y="3968"/>
                    </a:cubicBezTo>
                    <a:cubicBezTo>
                      <a:pt x="8809" y="3977"/>
                      <a:pt x="8948" y="3982"/>
                      <a:pt x="9088" y="3982"/>
                    </a:cubicBezTo>
                    <a:cubicBezTo>
                      <a:pt x="11333" y="3982"/>
                      <a:pt x="13608" y="2866"/>
                      <a:pt x="13351" y="1750"/>
                    </a:cubicBezTo>
                    <a:cubicBezTo>
                      <a:pt x="13118" y="679"/>
                      <a:pt x="11852" y="0"/>
                      <a:pt x="9566" y="0"/>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7" name="Google Shape;1847;p51">
                <a:extLst>
                  <a:ext uri="{FF2B5EF4-FFF2-40B4-BE49-F238E27FC236}">
                    <a16:creationId xmlns:a16="http://schemas.microsoft.com/office/drawing/2014/main" id="{2BEB5DD8-6068-93B6-482E-44CABECC7A0D}"/>
                  </a:ext>
                </a:extLst>
              </p:cNvPr>
              <p:cNvSpPr/>
              <p:nvPr/>
            </p:nvSpPr>
            <p:spPr>
              <a:xfrm flipH="1">
                <a:off x="6790075" y="4032089"/>
                <a:ext cx="364896" cy="209079"/>
              </a:xfrm>
              <a:custGeom>
                <a:avLst/>
                <a:gdLst/>
                <a:ahLst/>
                <a:cxnLst/>
                <a:rect l="l" t="t" r="r" b="b"/>
                <a:pathLst>
                  <a:path w="12681" h="7266" extrusionOk="0">
                    <a:moveTo>
                      <a:pt x="1507" y="1"/>
                    </a:moveTo>
                    <a:cubicBezTo>
                      <a:pt x="0" y="1"/>
                      <a:pt x="1828" y="955"/>
                      <a:pt x="1828" y="955"/>
                    </a:cubicBezTo>
                    <a:cubicBezTo>
                      <a:pt x="1828" y="955"/>
                      <a:pt x="3439" y="3873"/>
                      <a:pt x="6175" y="5819"/>
                    </a:cubicBezTo>
                    <a:cubicBezTo>
                      <a:pt x="7474" y="6738"/>
                      <a:pt x="9032" y="7265"/>
                      <a:pt x="10294" y="7265"/>
                    </a:cubicBezTo>
                    <a:cubicBezTo>
                      <a:pt x="11661" y="7265"/>
                      <a:pt x="12681" y="6647"/>
                      <a:pt x="12649" y="5241"/>
                    </a:cubicBezTo>
                    <a:cubicBezTo>
                      <a:pt x="12619" y="2536"/>
                      <a:pt x="7056" y="773"/>
                      <a:pt x="3074" y="165"/>
                    </a:cubicBezTo>
                    <a:cubicBezTo>
                      <a:pt x="2347" y="49"/>
                      <a:pt x="1844" y="1"/>
                      <a:pt x="1507" y="1"/>
                    </a:cubicBezTo>
                    <a:close/>
                  </a:path>
                </a:pathLst>
              </a:custGeom>
              <a:solidFill>
                <a:srgbClr val="FBFBF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8" name="Google Shape;1848;p51">
                <a:extLst>
                  <a:ext uri="{FF2B5EF4-FFF2-40B4-BE49-F238E27FC236}">
                    <a16:creationId xmlns:a16="http://schemas.microsoft.com/office/drawing/2014/main" id="{26C66FB1-2B7E-C799-8A63-D1B325A058B2}"/>
                  </a:ext>
                </a:extLst>
              </p:cNvPr>
              <p:cNvSpPr/>
              <p:nvPr/>
            </p:nvSpPr>
            <p:spPr>
              <a:xfrm flipH="1">
                <a:off x="7037623" y="3971721"/>
                <a:ext cx="293908" cy="150004"/>
              </a:xfrm>
              <a:custGeom>
                <a:avLst/>
                <a:gdLst/>
                <a:ahLst/>
                <a:cxnLst/>
                <a:rect l="l" t="t" r="r" b="b"/>
                <a:pathLst>
                  <a:path w="10214" h="5213" extrusionOk="0">
                    <a:moveTo>
                      <a:pt x="7596" y="0"/>
                    </a:moveTo>
                    <a:cubicBezTo>
                      <a:pt x="6673" y="0"/>
                      <a:pt x="5556" y="203"/>
                      <a:pt x="4408" y="622"/>
                    </a:cubicBezTo>
                    <a:cubicBezTo>
                      <a:pt x="1794" y="1534"/>
                      <a:pt x="0" y="3205"/>
                      <a:pt x="396" y="4300"/>
                    </a:cubicBezTo>
                    <a:cubicBezTo>
                      <a:pt x="614" y="4905"/>
                      <a:pt x="1455" y="5212"/>
                      <a:pt x="2600" y="5212"/>
                    </a:cubicBezTo>
                    <a:cubicBezTo>
                      <a:pt x="3526" y="5212"/>
                      <a:pt x="4651" y="5011"/>
                      <a:pt x="5806" y="4604"/>
                    </a:cubicBezTo>
                    <a:cubicBezTo>
                      <a:pt x="8420" y="3661"/>
                      <a:pt x="10213" y="2020"/>
                      <a:pt x="9818" y="926"/>
                    </a:cubicBezTo>
                    <a:cubicBezTo>
                      <a:pt x="9599" y="318"/>
                      <a:pt x="8750" y="0"/>
                      <a:pt x="7596"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9" name="Google Shape;1849;p51">
                <a:extLst>
                  <a:ext uri="{FF2B5EF4-FFF2-40B4-BE49-F238E27FC236}">
                    <a16:creationId xmlns:a16="http://schemas.microsoft.com/office/drawing/2014/main" id="{655FE3EF-4A35-FE47-7E4E-2DA81FAC5F91}"/>
                  </a:ext>
                </a:extLst>
              </p:cNvPr>
              <p:cNvSpPr/>
              <p:nvPr/>
            </p:nvSpPr>
            <p:spPr>
              <a:xfrm flipH="1">
                <a:off x="6610959" y="3928905"/>
                <a:ext cx="137429" cy="268356"/>
              </a:xfrm>
              <a:custGeom>
                <a:avLst/>
                <a:gdLst/>
                <a:ahLst/>
                <a:cxnLst/>
                <a:rect l="l" t="t" r="r" b="b"/>
                <a:pathLst>
                  <a:path w="4776" h="9326" extrusionOk="0">
                    <a:moveTo>
                      <a:pt x="2466" y="0"/>
                    </a:moveTo>
                    <a:cubicBezTo>
                      <a:pt x="2160" y="0"/>
                      <a:pt x="1842" y="202"/>
                      <a:pt x="1559" y="651"/>
                    </a:cubicBezTo>
                    <a:cubicBezTo>
                      <a:pt x="130" y="2991"/>
                      <a:pt x="1042" y="7003"/>
                      <a:pt x="1042" y="7003"/>
                    </a:cubicBezTo>
                    <a:cubicBezTo>
                      <a:pt x="1042" y="7003"/>
                      <a:pt x="0" y="9325"/>
                      <a:pt x="379" y="9325"/>
                    </a:cubicBezTo>
                    <a:cubicBezTo>
                      <a:pt x="556" y="9325"/>
                      <a:pt x="1047" y="8813"/>
                      <a:pt x="2106" y="7307"/>
                    </a:cubicBezTo>
                    <a:cubicBezTo>
                      <a:pt x="4776" y="3486"/>
                      <a:pt x="3734" y="0"/>
                      <a:pt x="2466"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0" name="Google Shape;1850;p51">
                <a:extLst>
                  <a:ext uri="{FF2B5EF4-FFF2-40B4-BE49-F238E27FC236}">
                    <a16:creationId xmlns:a16="http://schemas.microsoft.com/office/drawing/2014/main" id="{9513C770-D5E4-8776-B391-E70AC172AA3B}"/>
                  </a:ext>
                </a:extLst>
              </p:cNvPr>
              <p:cNvSpPr/>
              <p:nvPr/>
            </p:nvSpPr>
            <p:spPr>
              <a:xfrm flipH="1">
                <a:off x="6432498" y="3951090"/>
                <a:ext cx="229941" cy="218891"/>
              </a:xfrm>
              <a:custGeom>
                <a:avLst/>
                <a:gdLst/>
                <a:ahLst/>
                <a:cxnLst/>
                <a:rect l="l" t="t" r="r" b="b"/>
                <a:pathLst>
                  <a:path w="7991" h="7607" extrusionOk="0">
                    <a:moveTo>
                      <a:pt x="6261" y="1"/>
                    </a:moveTo>
                    <a:cubicBezTo>
                      <a:pt x="5535" y="1"/>
                      <a:pt x="4574" y="348"/>
                      <a:pt x="3435" y="1278"/>
                    </a:cubicBezTo>
                    <a:cubicBezTo>
                      <a:pt x="365" y="3770"/>
                      <a:pt x="0" y="6688"/>
                      <a:pt x="0" y="6688"/>
                    </a:cubicBezTo>
                    <a:cubicBezTo>
                      <a:pt x="0" y="6688"/>
                      <a:pt x="58" y="7606"/>
                      <a:pt x="397" y="7606"/>
                    </a:cubicBezTo>
                    <a:cubicBezTo>
                      <a:pt x="547" y="7606"/>
                      <a:pt x="753" y="7425"/>
                      <a:pt x="1034" y="6901"/>
                    </a:cubicBezTo>
                    <a:cubicBezTo>
                      <a:pt x="2432" y="4317"/>
                      <a:pt x="6748" y="4317"/>
                      <a:pt x="7690" y="1734"/>
                    </a:cubicBezTo>
                    <a:cubicBezTo>
                      <a:pt x="7991" y="908"/>
                      <a:pt x="7433" y="1"/>
                      <a:pt x="6261"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1" name="Google Shape;1851;p51">
                <a:extLst>
                  <a:ext uri="{FF2B5EF4-FFF2-40B4-BE49-F238E27FC236}">
                    <a16:creationId xmlns:a16="http://schemas.microsoft.com/office/drawing/2014/main" id="{5778ABCD-12AA-8258-8F76-1A008A85CCFE}"/>
                  </a:ext>
                </a:extLst>
              </p:cNvPr>
              <p:cNvSpPr/>
              <p:nvPr/>
            </p:nvSpPr>
            <p:spPr>
              <a:xfrm flipH="1">
                <a:off x="6715782" y="3965305"/>
                <a:ext cx="241595" cy="180880"/>
              </a:xfrm>
              <a:custGeom>
                <a:avLst/>
                <a:gdLst/>
                <a:ahLst/>
                <a:cxnLst/>
                <a:rect l="l" t="t" r="r" b="b"/>
                <a:pathLst>
                  <a:path w="8396" h="6286" extrusionOk="0">
                    <a:moveTo>
                      <a:pt x="1804" y="0"/>
                    </a:moveTo>
                    <a:cubicBezTo>
                      <a:pt x="1" y="0"/>
                      <a:pt x="638" y="2173"/>
                      <a:pt x="3107" y="3580"/>
                    </a:cubicBezTo>
                    <a:cubicBezTo>
                      <a:pt x="5964" y="5191"/>
                      <a:pt x="6542" y="6286"/>
                      <a:pt x="6542" y="6286"/>
                    </a:cubicBezTo>
                    <a:lnTo>
                      <a:pt x="8396" y="6103"/>
                    </a:lnTo>
                    <a:cubicBezTo>
                      <a:pt x="8396" y="6103"/>
                      <a:pt x="7059" y="1331"/>
                      <a:pt x="2742" y="146"/>
                    </a:cubicBezTo>
                    <a:cubicBezTo>
                      <a:pt x="2377" y="46"/>
                      <a:pt x="2065" y="0"/>
                      <a:pt x="1804"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2" name="Google Shape;1852;p51">
                <a:extLst>
                  <a:ext uri="{FF2B5EF4-FFF2-40B4-BE49-F238E27FC236}">
                    <a16:creationId xmlns:a16="http://schemas.microsoft.com/office/drawing/2014/main" id="{308AC0D9-8142-7138-1477-6D25A6E9E52A}"/>
                  </a:ext>
                </a:extLst>
              </p:cNvPr>
              <p:cNvSpPr/>
              <p:nvPr/>
            </p:nvSpPr>
            <p:spPr>
              <a:xfrm flipH="1">
                <a:off x="6782910" y="4035887"/>
                <a:ext cx="393527" cy="119215"/>
              </a:xfrm>
              <a:custGeom>
                <a:avLst/>
                <a:gdLst/>
                <a:ahLst/>
                <a:cxnLst/>
                <a:rect l="l" t="t" r="r" b="b"/>
                <a:pathLst>
                  <a:path w="13676" h="4143" extrusionOk="0">
                    <a:moveTo>
                      <a:pt x="4811" y="0"/>
                    </a:moveTo>
                    <a:cubicBezTo>
                      <a:pt x="2614" y="0"/>
                      <a:pt x="868" y="653"/>
                      <a:pt x="477" y="1522"/>
                    </a:cubicBezTo>
                    <a:cubicBezTo>
                      <a:pt x="0" y="2595"/>
                      <a:pt x="2181" y="4047"/>
                      <a:pt x="4099" y="4047"/>
                    </a:cubicBezTo>
                    <a:cubicBezTo>
                      <a:pt x="4138" y="4047"/>
                      <a:pt x="4177" y="4047"/>
                      <a:pt x="4215" y="4045"/>
                    </a:cubicBezTo>
                    <a:cubicBezTo>
                      <a:pt x="5517" y="4005"/>
                      <a:pt x="7122" y="3820"/>
                      <a:pt x="8779" y="3820"/>
                    </a:cubicBezTo>
                    <a:cubicBezTo>
                      <a:pt x="9637" y="3820"/>
                      <a:pt x="10508" y="3870"/>
                      <a:pt x="11358" y="4015"/>
                    </a:cubicBezTo>
                    <a:cubicBezTo>
                      <a:pt x="11857" y="4106"/>
                      <a:pt x="12236" y="4143"/>
                      <a:pt x="12524" y="4143"/>
                    </a:cubicBezTo>
                    <a:cubicBezTo>
                      <a:pt x="13676" y="4143"/>
                      <a:pt x="13365" y="3559"/>
                      <a:pt x="13365" y="3559"/>
                    </a:cubicBezTo>
                    <a:cubicBezTo>
                      <a:pt x="13365" y="3559"/>
                      <a:pt x="10963" y="1158"/>
                      <a:pt x="7589" y="337"/>
                    </a:cubicBezTo>
                    <a:cubicBezTo>
                      <a:pt x="6630" y="104"/>
                      <a:pt x="5684" y="0"/>
                      <a:pt x="4811"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3" name="Google Shape;1853;p51">
                <a:extLst>
                  <a:ext uri="{FF2B5EF4-FFF2-40B4-BE49-F238E27FC236}">
                    <a16:creationId xmlns:a16="http://schemas.microsoft.com/office/drawing/2014/main" id="{DB5BC1B7-9014-975C-15EE-2FC2167C8672}"/>
                  </a:ext>
                </a:extLst>
              </p:cNvPr>
              <p:cNvSpPr/>
              <p:nvPr/>
            </p:nvSpPr>
            <p:spPr>
              <a:xfrm flipH="1">
                <a:off x="6295040" y="4060892"/>
                <a:ext cx="377960" cy="136883"/>
              </a:xfrm>
              <a:custGeom>
                <a:avLst/>
                <a:gdLst/>
                <a:ahLst/>
                <a:cxnLst/>
                <a:rect l="l" t="t" r="r" b="b"/>
                <a:pathLst>
                  <a:path w="13135" h="4757" extrusionOk="0">
                    <a:moveTo>
                      <a:pt x="8145" y="1"/>
                    </a:moveTo>
                    <a:cubicBezTo>
                      <a:pt x="7572" y="1"/>
                      <a:pt x="6970" y="62"/>
                      <a:pt x="6355" y="198"/>
                    </a:cubicBezTo>
                    <a:cubicBezTo>
                      <a:pt x="2647" y="1018"/>
                      <a:pt x="1401" y="3085"/>
                      <a:pt x="1401" y="3085"/>
                    </a:cubicBezTo>
                    <a:cubicBezTo>
                      <a:pt x="1401" y="3085"/>
                      <a:pt x="1" y="4756"/>
                      <a:pt x="1375" y="4756"/>
                    </a:cubicBezTo>
                    <a:cubicBezTo>
                      <a:pt x="1659" y="4756"/>
                      <a:pt x="2060" y="4685"/>
                      <a:pt x="2616" y="4514"/>
                    </a:cubicBezTo>
                    <a:cubicBezTo>
                      <a:pt x="5869" y="3480"/>
                      <a:pt x="10793" y="4362"/>
                      <a:pt x="12069" y="2812"/>
                    </a:cubicBezTo>
                    <a:cubicBezTo>
                      <a:pt x="13135" y="1544"/>
                      <a:pt x="11026" y="1"/>
                      <a:pt x="814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4" name="Google Shape;1854;p51">
                <a:extLst>
                  <a:ext uri="{FF2B5EF4-FFF2-40B4-BE49-F238E27FC236}">
                    <a16:creationId xmlns:a16="http://schemas.microsoft.com/office/drawing/2014/main" id="{33BEADBE-2EDC-C746-4F31-E739BBFACD4C}"/>
                  </a:ext>
                </a:extLst>
              </p:cNvPr>
              <p:cNvSpPr/>
              <p:nvPr/>
            </p:nvSpPr>
            <p:spPr>
              <a:xfrm flipH="1">
                <a:off x="6249605" y="4175845"/>
                <a:ext cx="373500" cy="130869"/>
              </a:xfrm>
              <a:custGeom>
                <a:avLst/>
                <a:gdLst/>
                <a:ahLst/>
                <a:cxnLst/>
                <a:rect l="l" t="t" r="r" b="b"/>
                <a:pathLst>
                  <a:path w="12980" h="4548" extrusionOk="0">
                    <a:moveTo>
                      <a:pt x="5068" y="0"/>
                    </a:moveTo>
                    <a:cubicBezTo>
                      <a:pt x="2690" y="0"/>
                      <a:pt x="882" y="519"/>
                      <a:pt x="882" y="519"/>
                    </a:cubicBezTo>
                    <a:lnTo>
                      <a:pt x="1" y="1491"/>
                    </a:lnTo>
                    <a:cubicBezTo>
                      <a:pt x="4587" y="3773"/>
                      <a:pt x="7444" y="4548"/>
                      <a:pt x="9393" y="4548"/>
                    </a:cubicBezTo>
                    <a:cubicBezTo>
                      <a:pt x="10040" y="4548"/>
                      <a:pt x="10588" y="4462"/>
                      <a:pt x="11065" y="4318"/>
                    </a:cubicBezTo>
                    <a:cubicBezTo>
                      <a:pt x="12980" y="3741"/>
                      <a:pt x="12585" y="1491"/>
                      <a:pt x="8694" y="458"/>
                    </a:cubicBezTo>
                    <a:cubicBezTo>
                      <a:pt x="7445" y="116"/>
                      <a:pt x="6192" y="0"/>
                      <a:pt x="5068" y="0"/>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5" name="Google Shape;1855;p51">
                <a:extLst>
                  <a:ext uri="{FF2B5EF4-FFF2-40B4-BE49-F238E27FC236}">
                    <a16:creationId xmlns:a16="http://schemas.microsoft.com/office/drawing/2014/main" id="{F1A5BC40-468D-C01C-5F1F-BB8BAF39D133}"/>
                  </a:ext>
                </a:extLst>
              </p:cNvPr>
              <p:cNvSpPr/>
              <p:nvPr/>
            </p:nvSpPr>
            <p:spPr>
              <a:xfrm flipH="1">
                <a:off x="6380297" y="4155789"/>
                <a:ext cx="448487" cy="275693"/>
              </a:xfrm>
              <a:custGeom>
                <a:avLst/>
                <a:gdLst/>
                <a:ahLst/>
                <a:cxnLst/>
                <a:rect l="l" t="t" r="r" b="b"/>
                <a:pathLst>
                  <a:path w="15586" h="9581" extrusionOk="0">
                    <a:moveTo>
                      <a:pt x="1415" y="1"/>
                    </a:moveTo>
                    <a:cubicBezTo>
                      <a:pt x="1" y="1"/>
                      <a:pt x="3593" y="2584"/>
                      <a:pt x="3593" y="2584"/>
                    </a:cubicBezTo>
                    <a:cubicBezTo>
                      <a:pt x="3593" y="2584"/>
                      <a:pt x="6146" y="7234"/>
                      <a:pt x="9520" y="9149"/>
                    </a:cubicBezTo>
                    <a:cubicBezTo>
                      <a:pt x="10055" y="9445"/>
                      <a:pt x="10614" y="9581"/>
                      <a:pt x="11133" y="9581"/>
                    </a:cubicBezTo>
                    <a:cubicBezTo>
                      <a:pt x="13915" y="9581"/>
                      <a:pt x="15585" y="5696"/>
                      <a:pt x="6723" y="1854"/>
                    </a:cubicBezTo>
                    <a:cubicBezTo>
                      <a:pt x="3565" y="481"/>
                      <a:pt x="2025" y="1"/>
                      <a:pt x="141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6" name="Google Shape;1856;p51">
                <a:extLst>
                  <a:ext uri="{FF2B5EF4-FFF2-40B4-BE49-F238E27FC236}">
                    <a16:creationId xmlns:a16="http://schemas.microsoft.com/office/drawing/2014/main" id="{E9EBA40A-615C-789D-75CC-8748E39C0FDA}"/>
                  </a:ext>
                </a:extLst>
              </p:cNvPr>
              <p:cNvSpPr/>
              <p:nvPr/>
            </p:nvSpPr>
            <p:spPr>
              <a:xfrm flipH="1">
                <a:off x="6680190" y="4204935"/>
                <a:ext cx="158263" cy="284901"/>
              </a:xfrm>
              <a:custGeom>
                <a:avLst/>
                <a:gdLst/>
                <a:ahLst/>
                <a:cxnLst/>
                <a:rect l="l" t="t" r="r" b="b"/>
                <a:pathLst>
                  <a:path w="5500" h="9901" extrusionOk="0">
                    <a:moveTo>
                      <a:pt x="2551" y="1"/>
                    </a:moveTo>
                    <a:cubicBezTo>
                      <a:pt x="1391" y="1"/>
                      <a:pt x="0" y="2874"/>
                      <a:pt x="1071" y="7228"/>
                    </a:cubicBezTo>
                    <a:cubicBezTo>
                      <a:pt x="1541" y="9176"/>
                      <a:pt x="2318" y="9901"/>
                      <a:pt x="3086" y="9901"/>
                    </a:cubicBezTo>
                    <a:cubicBezTo>
                      <a:pt x="4306" y="9901"/>
                      <a:pt x="5500" y="8068"/>
                      <a:pt x="5388" y="6407"/>
                    </a:cubicBezTo>
                    <a:cubicBezTo>
                      <a:pt x="5205" y="3672"/>
                      <a:pt x="3473" y="845"/>
                      <a:pt x="3473" y="845"/>
                    </a:cubicBezTo>
                    <a:cubicBezTo>
                      <a:pt x="3238" y="269"/>
                      <a:pt x="2905" y="1"/>
                      <a:pt x="2551"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 name="Google Shape;1857;p51">
                <a:extLst>
                  <a:ext uri="{FF2B5EF4-FFF2-40B4-BE49-F238E27FC236}">
                    <a16:creationId xmlns:a16="http://schemas.microsoft.com/office/drawing/2014/main" id="{C684A625-DD30-C438-A0A9-324FAAB10670}"/>
                  </a:ext>
                </a:extLst>
              </p:cNvPr>
              <p:cNvSpPr/>
              <p:nvPr/>
            </p:nvSpPr>
            <p:spPr>
              <a:xfrm flipH="1">
                <a:off x="6782248" y="4154581"/>
                <a:ext cx="407598" cy="133804"/>
              </a:xfrm>
              <a:custGeom>
                <a:avLst/>
                <a:gdLst/>
                <a:ahLst/>
                <a:cxnLst/>
                <a:rect l="l" t="t" r="r" b="b"/>
                <a:pathLst>
                  <a:path w="14165" h="4650" extrusionOk="0">
                    <a:moveTo>
                      <a:pt x="7367" y="1"/>
                    </a:moveTo>
                    <a:cubicBezTo>
                      <a:pt x="6832" y="1"/>
                      <a:pt x="6274" y="30"/>
                      <a:pt x="5715" y="103"/>
                    </a:cubicBezTo>
                    <a:cubicBezTo>
                      <a:pt x="1824" y="619"/>
                      <a:pt x="1" y="1926"/>
                      <a:pt x="92" y="3355"/>
                    </a:cubicBezTo>
                    <a:cubicBezTo>
                      <a:pt x="132" y="4173"/>
                      <a:pt x="1375" y="4650"/>
                      <a:pt x="2878" y="4650"/>
                    </a:cubicBezTo>
                    <a:cubicBezTo>
                      <a:pt x="3666" y="4650"/>
                      <a:pt x="4525" y="4519"/>
                      <a:pt x="5320" y="4236"/>
                    </a:cubicBezTo>
                    <a:cubicBezTo>
                      <a:pt x="7630" y="3416"/>
                      <a:pt x="10031" y="1957"/>
                      <a:pt x="12098" y="1683"/>
                    </a:cubicBezTo>
                    <a:cubicBezTo>
                      <a:pt x="14165" y="1410"/>
                      <a:pt x="11277" y="467"/>
                      <a:pt x="11277" y="467"/>
                    </a:cubicBezTo>
                    <a:cubicBezTo>
                      <a:pt x="11277" y="467"/>
                      <a:pt x="9507" y="1"/>
                      <a:pt x="7367"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 name="Google Shape;1858;p51">
                <a:extLst>
                  <a:ext uri="{FF2B5EF4-FFF2-40B4-BE49-F238E27FC236}">
                    <a16:creationId xmlns:a16="http://schemas.microsoft.com/office/drawing/2014/main" id="{9CA49037-4151-6886-0E43-0E33DDB48C49}"/>
                  </a:ext>
                </a:extLst>
              </p:cNvPr>
              <p:cNvSpPr/>
              <p:nvPr/>
            </p:nvSpPr>
            <p:spPr>
              <a:xfrm flipH="1">
                <a:off x="6780322" y="4189742"/>
                <a:ext cx="325560" cy="283808"/>
              </a:xfrm>
              <a:custGeom>
                <a:avLst/>
                <a:gdLst/>
                <a:ahLst/>
                <a:cxnLst/>
                <a:rect l="l" t="t" r="r" b="b"/>
                <a:pathLst>
                  <a:path w="11314" h="9863" extrusionOk="0">
                    <a:moveTo>
                      <a:pt x="10620" y="1"/>
                    </a:moveTo>
                    <a:cubicBezTo>
                      <a:pt x="10342" y="1"/>
                      <a:pt x="9765" y="178"/>
                      <a:pt x="8694" y="674"/>
                    </a:cubicBezTo>
                    <a:cubicBezTo>
                      <a:pt x="4955" y="2407"/>
                      <a:pt x="1" y="5689"/>
                      <a:pt x="730" y="8394"/>
                    </a:cubicBezTo>
                    <a:cubicBezTo>
                      <a:pt x="999" y="9423"/>
                      <a:pt x="1712" y="9862"/>
                      <a:pt x="2609" y="9862"/>
                    </a:cubicBezTo>
                    <a:cubicBezTo>
                      <a:pt x="4046" y="9862"/>
                      <a:pt x="5955" y="8734"/>
                      <a:pt x="7265" y="7087"/>
                    </a:cubicBezTo>
                    <a:cubicBezTo>
                      <a:pt x="9393" y="4443"/>
                      <a:pt x="10153" y="1100"/>
                      <a:pt x="10153" y="1100"/>
                    </a:cubicBezTo>
                    <a:cubicBezTo>
                      <a:pt x="10153" y="1100"/>
                      <a:pt x="11313" y="1"/>
                      <a:pt x="10620"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9" name="Google Shape;1859;p51">
                <a:extLst>
                  <a:ext uri="{FF2B5EF4-FFF2-40B4-BE49-F238E27FC236}">
                    <a16:creationId xmlns:a16="http://schemas.microsoft.com/office/drawing/2014/main" id="{6496921F-C4B7-D919-5971-58302651D810}"/>
                  </a:ext>
                </a:extLst>
              </p:cNvPr>
              <p:cNvSpPr/>
              <p:nvPr/>
            </p:nvSpPr>
            <p:spPr>
              <a:xfrm flipH="1">
                <a:off x="6587188" y="4122670"/>
                <a:ext cx="298282" cy="125689"/>
              </a:xfrm>
              <a:custGeom>
                <a:avLst/>
                <a:gdLst/>
                <a:ahLst/>
                <a:cxnLst/>
                <a:rect l="l" t="t" r="r" b="b"/>
                <a:pathLst>
                  <a:path w="10366" h="4368" extrusionOk="0">
                    <a:moveTo>
                      <a:pt x="4539" y="1"/>
                    </a:moveTo>
                    <a:cubicBezTo>
                      <a:pt x="2074" y="1"/>
                      <a:pt x="147" y="776"/>
                      <a:pt x="91" y="1850"/>
                    </a:cubicBezTo>
                    <a:cubicBezTo>
                      <a:pt x="0" y="3066"/>
                      <a:pt x="2219" y="4160"/>
                      <a:pt x="5046" y="4342"/>
                    </a:cubicBezTo>
                    <a:cubicBezTo>
                      <a:pt x="5311" y="4360"/>
                      <a:pt x="5571" y="4368"/>
                      <a:pt x="5826" y="4368"/>
                    </a:cubicBezTo>
                    <a:cubicBezTo>
                      <a:pt x="8292" y="4368"/>
                      <a:pt x="10222" y="3593"/>
                      <a:pt x="10304" y="2519"/>
                    </a:cubicBezTo>
                    <a:cubicBezTo>
                      <a:pt x="10365" y="1333"/>
                      <a:pt x="8146" y="209"/>
                      <a:pt x="5319" y="26"/>
                    </a:cubicBezTo>
                    <a:cubicBezTo>
                      <a:pt x="5055" y="9"/>
                      <a:pt x="4794" y="1"/>
                      <a:pt x="4539"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3598499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60992-7CC8-CE69-7CF8-39E80B0ACC35}"/>
              </a:ext>
            </a:extLst>
          </p:cNvPr>
          <p:cNvSpPr>
            <a:spLocks noGrp="1"/>
          </p:cNvSpPr>
          <p:nvPr>
            <p:ph type="title"/>
          </p:nvPr>
        </p:nvSpPr>
        <p:spPr/>
        <p:txBody>
          <a:bodyPr/>
          <a:lstStyle/>
          <a:p>
            <a:r>
              <a:rPr lang="en-US" dirty="0"/>
              <a:t> </a:t>
            </a:r>
          </a:p>
        </p:txBody>
      </p:sp>
      <p:sp>
        <p:nvSpPr>
          <p:cNvPr id="3" name="Text Placeholder 2">
            <a:extLst>
              <a:ext uri="{FF2B5EF4-FFF2-40B4-BE49-F238E27FC236}">
                <a16:creationId xmlns:a16="http://schemas.microsoft.com/office/drawing/2014/main" id="{D4A38281-203A-A9C9-8843-F1687DFA3CE1}"/>
              </a:ext>
            </a:extLst>
          </p:cNvPr>
          <p:cNvSpPr>
            <a:spLocks noGrp="1"/>
          </p:cNvSpPr>
          <p:nvPr>
            <p:ph type="body" idx="1"/>
          </p:nvPr>
        </p:nvSpPr>
        <p:spPr/>
        <p:txBody>
          <a:bodyPr/>
          <a:lstStyle/>
          <a:p>
            <a:pPr algn="l"/>
            <a:endParaRPr lang="en-US" dirty="0"/>
          </a:p>
        </p:txBody>
      </p:sp>
      <p:pic>
        <p:nvPicPr>
          <p:cNvPr id="5" name="Picture 4" descr="A screenshot of a computer&#10;&#10;Description automatically generated">
            <a:extLst>
              <a:ext uri="{FF2B5EF4-FFF2-40B4-BE49-F238E27FC236}">
                <a16:creationId xmlns:a16="http://schemas.microsoft.com/office/drawing/2014/main" id="{CB4DB210-5755-8B99-AC6E-2EF747FCBB37}"/>
              </a:ext>
            </a:extLst>
          </p:cNvPr>
          <p:cNvPicPr>
            <a:picLocks noChangeAspect="1"/>
          </p:cNvPicPr>
          <p:nvPr/>
        </p:nvPicPr>
        <p:blipFill rotWithShape="1">
          <a:blip r:embed="rId3"/>
          <a:srcRect l="27624" t="30915" r="30975" b="22561"/>
          <a:stretch/>
        </p:blipFill>
        <p:spPr>
          <a:xfrm>
            <a:off x="1361934" y="1174395"/>
            <a:ext cx="6420133" cy="4509210"/>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9E981333-D77E-812E-8695-82A531F0BAC4}"/>
              </a:ext>
            </a:extLst>
          </p:cNvPr>
          <p:cNvSpPr/>
          <p:nvPr/>
        </p:nvSpPr>
        <p:spPr>
          <a:xfrm>
            <a:off x="2141317" y="1447560"/>
            <a:ext cx="1435261" cy="3750197"/>
          </a:xfrm>
          <a:prstGeom prst="rect">
            <a:avLst/>
          </a:prstGeom>
          <a:noFill/>
          <a:ln w="285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buClr>
                <a:srgbClr val="000000"/>
              </a:buClr>
            </a:pPr>
            <a:endParaRPr lang="en-US" sz="1400" kern="0">
              <a:solidFill>
                <a:srgbClr val="B11820"/>
              </a:solidFill>
              <a:latin typeface="Arial"/>
              <a:sym typeface="Arial"/>
            </a:endParaRPr>
          </a:p>
        </p:txBody>
      </p:sp>
      <p:sp>
        <p:nvSpPr>
          <p:cNvPr id="4" name="Google Shape;1290;p44">
            <a:extLst>
              <a:ext uri="{FF2B5EF4-FFF2-40B4-BE49-F238E27FC236}">
                <a16:creationId xmlns:a16="http://schemas.microsoft.com/office/drawing/2014/main" id="{D895431F-BDBB-ABE7-95B0-1261AB7F1FC7}"/>
              </a:ext>
            </a:extLst>
          </p:cNvPr>
          <p:cNvSpPr txBox="1">
            <a:spLocks/>
          </p:cNvSpPr>
          <p:nvPr/>
        </p:nvSpPr>
        <p:spPr>
          <a:xfrm>
            <a:off x="152400" y="374504"/>
            <a:ext cx="9220200" cy="58720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1pPr>
            <a:lvl2pPr marR="0" lvl="1"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2pPr>
            <a:lvl3pPr marR="0" lvl="2"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3pPr>
            <a:lvl4pPr marR="0" lvl="3"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4pPr>
            <a:lvl5pPr marR="0" lvl="4"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5pPr>
            <a:lvl6pPr marR="0" lvl="5"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6pPr>
            <a:lvl7pPr marR="0" lvl="6"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7pPr>
            <a:lvl8pPr marR="0" lvl="7"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8pPr>
            <a:lvl9pPr marR="0" lvl="8" algn="l" rtl="0">
              <a:lnSpc>
                <a:spcPct val="100000"/>
              </a:lnSpc>
              <a:spcBef>
                <a:spcPts val="0"/>
              </a:spcBef>
              <a:spcAft>
                <a:spcPts val="0"/>
              </a:spcAft>
              <a:buClr>
                <a:schemeClr val="lt1"/>
              </a:buClr>
              <a:buSzPts val="3500"/>
              <a:buFont typeface="Playfair Display Medium"/>
              <a:buNone/>
              <a:defRPr sz="3500" b="0" i="0" u="none" strike="noStrike" cap="none">
                <a:solidFill>
                  <a:schemeClr val="lt1"/>
                </a:solidFill>
                <a:latin typeface="Playfair Display Medium"/>
                <a:ea typeface="Playfair Display Medium"/>
                <a:cs typeface="Playfair Display Medium"/>
                <a:sym typeface="Playfair Display Medium"/>
              </a:defRPr>
            </a:lvl9pPr>
          </a:lstStyle>
          <a:p>
            <a:pPr eaLnBrk="1" fontAlgn="auto" hangingPunct="1"/>
            <a:r>
              <a:rPr lang="en-US" sz="4800" kern="0" dirty="0"/>
              <a:t>Attachment in the Early Life Course</a:t>
            </a:r>
          </a:p>
        </p:txBody>
      </p:sp>
      <p:sp>
        <p:nvSpPr>
          <p:cNvPr id="7" name="Google Shape;1291;p44">
            <a:extLst>
              <a:ext uri="{FF2B5EF4-FFF2-40B4-BE49-F238E27FC236}">
                <a16:creationId xmlns:a16="http://schemas.microsoft.com/office/drawing/2014/main" id="{E2DF4270-F95D-D265-6C9F-494BDEFDEAC2}"/>
              </a:ext>
            </a:extLst>
          </p:cNvPr>
          <p:cNvSpPr txBox="1">
            <a:spLocks/>
          </p:cNvSpPr>
          <p:nvPr/>
        </p:nvSpPr>
        <p:spPr>
          <a:xfrm>
            <a:off x="958778" y="5762189"/>
            <a:ext cx="5235600" cy="475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1pPr>
            <a:lvl2pPr marL="914400" marR="0" lvl="1"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2pPr>
            <a:lvl3pPr marL="1371600" marR="0" lvl="2"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3pPr>
            <a:lvl4pPr marL="1828800" marR="0" lvl="3"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5pPr>
            <a:lvl6pPr marL="2743200" marR="0" lvl="5"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9pPr>
          </a:lstStyle>
          <a:p>
            <a:pPr marL="0" indent="0" eaLnBrk="1" fontAlgn="auto" hangingPunct="1"/>
            <a:r>
              <a:rPr lang="en-US" kern="0" dirty="0"/>
              <a:t>Meta-analytic Evidence for its Role in Socioemotional Development. Groh et al., 2017</a:t>
            </a:r>
          </a:p>
        </p:txBody>
      </p:sp>
    </p:spTree>
    <p:extLst>
      <p:ext uri="{BB962C8B-B14F-4D97-AF65-F5344CB8AC3E}">
        <p14:creationId xmlns:p14="http://schemas.microsoft.com/office/powerpoint/2010/main" val="100902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grpId="0" nodeType="clickEffect">
                                  <p:stCondLst>
                                    <p:cond delay="0"/>
                                  </p:st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34D82-ACEF-AC52-CBFF-3813DD022690}"/>
              </a:ext>
            </a:extLst>
          </p:cNvPr>
          <p:cNvSpPr>
            <a:spLocks noGrp="1"/>
          </p:cNvSpPr>
          <p:nvPr>
            <p:ph type="title"/>
          </p:nvPr>
        </p:nvSpPr>
        <p:spPr/>
        <p:txBody>
          <a:bodyPr/>
          <a:lstStyle/>
          <a:p>
            <a:r>
              <a:rPr lang="en-US" dirty="0"/>
              <a:t>Attachment Security Across Childhood</a:t>
            </a:r>
          </a:p>
        </p:txBody>
      </p:sp>
      <p:sp>
        <p:nvSpPr>
          <p:cNvPr id="3" name="Text Placeholder 2">
            <a:extLst>
              <a:ext uri="{FF2B5EF4-FFF2-40B4-BE49-F238E27FC236}">
                <a16:creationId xmlns:a16="http://schemas.microsoft.com/office/drawing/2014/main" id="{32F53D2C-8B84-5F40-D655-D9A10D28BD8E}"/>
              </a:ext>
            </a:extLst>
          </p:cNvPr>
          <p:cNvSpPr>
            <a:spLocks noGrp="1"/>
          </p:cNvSpPr>
          <p:nvPr>
            <p:ph type="body" idx="1"/>
          </p:nvPr>
        </p:nvSpPr>
        <p:spPr/>
        <p:txBody>
          <a:bodyPr/>
          <a:lstStyle/>
          <a:p>
            <a:pPr lvl="1"/>
            <a:endParaRPr lang="en-US" dirty="0"/>
          </a:p>
        </p:txBody>
      </p:sp>
      <p:sp>
        <p:nvSpPr>
          <p:cNvPr id="41" name="Rectangle 40">
            <a:extLst>
              <a:ext uri="{FF2B5EF4-FFF2-40B4-BE49-F238E27FC236}">
                <a16:creationId xmlns:a16="http://schemas.microsoft.com/office/drawing/2014/main" id="{7E9316F9-4D31-7421-8E08-3D6696498316}"/>
              </a:ext>
            </a:extLst>
          </p:cNvPr>
          <p:cNvSpPr/>
          <p:nvPr/>
        </p:nvSpPr>
        <p:spPr>
          <a:xfrm>
            <a:off x="6186489" y="4508162"/>
            <a:ext cx="2039937"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Externalizing problems</a:t>
            </a:r>
          </a:p>
        </p:txBody>
      </p:sp>
      <p:sp>
        <p:nvSpPr>
          <p:cNvPr id="42" name="Rectangle 41">
            <a:extLst>
              <a:ext uri="{FF2B5EF4-FFF2-40B4-BE49-F238E27FC236}">
                <a16:creationId xmlns:a16="http://schemas.microsoft.com/office/drawing/2014/main" id="{7A87953A-ECB4-4F45-8D36-E3FA4A53A6B3}"/>
              </a:ext>
            </a:extLst>
          </p:cNvPr>
          <p:cNvSpPr/>
          <p:nvPr/>
        </p:nvSpPr>
        <p:spPr>
          <a:xfrm>
            <a:off x="3551239" y="2268199"/>
            <a:ext cx="2041525" cy="83185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Age</a:t>
            </a:r>
          </a:p>
        </p:txBody>
      </p:sp>
      <p:sp>
        <p:nvSpPr>
          <p:cNvPr id="43" name="Rectangle 42">
            <a:extLst>
              <a:ext uri="{FF2B5EF4-FFF2-40B4-BE49-F238E27FC236}">
                <a16:creationId xmlns:a16="http://schemas.microsoft.com/office/drawing/2014/main" id="{1299EA81-730C-ACD0-2480-CFFB51CC279E}"/>
              </a:ext>
            </a:extLst>
          </p:cNvPr>
          <p:cNvSpPr/>
          <p:nvPr/>
        </p:nvSpPr>
        <p:spPr>
          <a:xfrm>
            <a:off x="917575" y="4508162"/>
            <a:ext cx="2039938"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Attachment Security</a:t>
            </a:r>
          </a:p>
        </p:txBody>
      </p:sp>
      <p:cxnSp>
        <p:nvCxnSpPr>
          <p:cNvPr id="44" name="Straight Arrow Connector 43">
            <a:extLst>
              <a:ext uri="{FF2B5EF4-FFF2-40B4-BE49-F238E27FC236}">
                <a16:creationId xmlns:a16="http://schemas.microsoft.com/office/drawing/2014/main" id="{0A8E323B-0ED3-81CA-152A-3BCE9FE0CA21}"/>
              </a:ext>
            </a:extLst>
          </p:cNvPr>
          <p:cNvCxnSpPr>
            <a:cxnSpLocks/>
            <a:stCxn id="43" idx="3"/>
            <a:endCxn id="41" idx="1"/>
          </p:cNvCxnSpPr>
          <p:nvPr/>
        </p:nvCxnSpPr>
        <p:spPr>
          <a:xfrm>
            <a:off x="2957514" y="4924087"/>
            <a:ext cx="322897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5" name="Straight Arrow Connector 44">
            <a:extLst>
              <a:ext uri="{FF2B5EF4-FFF2-40B4-BE49-F238E27FC236}">
                <a16:creationId xmlns:a16="http://schemas.microsoft.com/office/drawing/2014/main" id="{2D4E79AE-4A77-5C02-2100-5A1F0F1EB945}"/>
              </a:ext>
            </a:extLst>
          </p:cNvPr>
          <p:cNvCxnSpPr>
            <a:cxnSpLocks/>
            <a:stCxn id="42" idx="2"/>
          </p:cNvCxnSpPr>
          <p:nvPr/>
        </p:nvCxnSpPr>
        <p:spPr>
          <a:xfrm>
            <a:off x="4572000" y="3100049"/>
            <a:ext cx="0" cy="18240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7" name="Cloud 46">
            <a:extLst>
              <a:ext uri="{FF2B5EF4-FFF2-40B4-BE49-F238E27FC236}">
                <a16:creationId xmlns:a16="http://schemas.microsoft.com/office/drawing/2014/main" id="{8DB3D526-C6C4-6A91-BEE2-A9019900E636}"/>
              </a:ext>
            </a:extLst>
          </p:cNvPr>
          <p:cNvSpPr/>
          <p:nvPr/>
        </p:nvSpPr>
        <p:spPr>
          <a:xfrm>
            <a:off x="625033" y="2929118"/>
            <a:ext cx="1621280" cy="937550"/>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buClr>
                <a:srgbClr val="000000"/>
              </a:buClr>
            </a:pPr>
            <a:r>
              <a:rPr lang="en-US" sz="1400" kern="0" dirty="0">
                <a:solidFill>
                  <a:srgbClr val="B11820"/>
                </a:solidFill>
                <a:latin typeface="Arial"/>
                <a:sym typeface="Arial"/>
              </a:rPr>
              <a:t>Significant</a:t>
            </a:r>
          </a:p>
        </p:txBody>
      </p:sp>
    </p:spTree>
    <p:extLst>
      <p:ext uri="{BB962C8B-B14F-4D97-AF65-F5344CB8AC3E}">
        <p14:creationId xmlns:p14="http://schemas.microsoft.com/office/powerpoint/2010/main" val="16713651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A0747-045C-6A68-9511-F448312952C6}"/>
              </a:ext>
            </a:extLst>
          </p:cNvPr>
          <p:cNvSpPr>
            <a:spLocks noGrp="1"/>
          </p:cNvSpPr>
          <p:nvPr>
            <p:ph type="title"/>
          </p:nvPr>
        </p:nvSpPr>
        <p:spPr/>
        <p:txBody>
          <a:bodyPr/>
          <a:lstStyle/>
          <a:p>
            <a:r>
              <a:rPr lang="en-US" dirty="0"/>
              <a:t>Attachment Security Across Childhood</a:t>
            </a:r>
          </a:p>
        </p:txBody>
      </p:sp>
      <p:sp>
        <p:nvSpPr>
          <p:cNvPr id="3" name="Text Placeholder 2">
            <a:extLst>
              <a:ext uri="{FF2B5EF4-FFF2-40B4-BE49-F238E27FC236}">
                <a16:creationId xmlns:a16="http://schemas.microsoft.com/office/drawing/2014/main" id="{3AA10254-1345-883C-7A5D-2E8124FFAF60}"/>
              </a:ext>
            </a:extLst>
          </p:cNvPr>
          <p:cNvSpPr>
            <a:spLocks noGrp="1"/>
          </p:cNvSpPr>
          <p:nvPr>
            <p:ph type="body" idx="1"/>
          </p:nvPr>
        </p:nvSpPr>
        <p:spPr/>
        <p:txBody>
          <a:bodyPr/>
          <a:lstStyle/>
          <a:p>
            <a:endParaRPr lang="en-US"/>
          </a:p>
        </p:txBody>
      </p:sp>
      <p:sp>
        <p:nvSpPr>
          <p:cNvPr id="4" name="Rectangle 3">
            <a:extLst>
              <a:ext uri="{FF2B5EF4-FFF2-40B4-BE49-F238E27FC236}">
                <a16:creationId xmlns:a16="http://schemas.microsoft.com/office/drawing/2014/main" id="{989AC66C-21A0-47E8-38F8-B09B0D1E4AAD}"/>
              </a:ext>
            </a:extLst>
          </p:cNvPr>
          <p:cNvSpPr/>
          <p:nvPr/>
        </p:nvSpPr>
        <p:spPr>
          <a:xfrm>
            <a:off x="6186489" y="3340438"/>
            <a:ext cx="2039937" cy="83343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Peer Competence</a:t>
            </a:r>
          </a:p>
        </p:txBody>
      </p:sp>
      <p:sp>
        <p:nvSpPr>
          <p:cNvPr id="5" name="Rectangle 4">
            <a:extLst>
              <a:ext uri="{FF2B5EF4-FFF2-40B4-BE49-F238E27FC236}">
                <a16:creationId xmlns:a16="http://schemas.microsoft.com/office/drawing/2014/main" id="{C2A85C4D-555C-96DF-CBA4-8549333939B8}"/>
              </a:ext>
            </a:extLst>
          </p:cNvPr>
          <p:cNvSpPr/>
          <p:nvPr/>
        </p:nvSpPr>
        <p:spPr>
          <a:xfrm>
            <a:off x="6186489" y="4993027"/>
            <a:ext cx="2039937" cy="83343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Internalizing symptoms</a:t>
            </a:r>
          </a:p>
        </p:txBody>
      </p:sp>
      <p:sp>
        <p:nvSpPr>
          <p:cNvPr id="6" name="Rectangle 5">
            <a:extLst>
              <a:ext uri="{FF2B5EF4-FFF2-40B4-BE49-F238E27FC236}">
                <a16:creationId xmlns:a16="http://schemas.microsoft.com/office/drawing/2014/main" id="{9F500A3C-F5BC-C35F-DD80-465028D5FDD6}"/>
              </a:ext>
            </a:extLst>
          </p:cNvPr>
          <p:cNvSpPr/>
          <p:nvPr/>
        </p:nvSpPr>
        <p:spPr>
          <a:xfrm>
            <a:off x="3551239" y="1933913"/>
            <a:ext cx="2041525"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Age</a:t>
            </a:r>
          </a:p>
        </p:txBody>
      </p:sp>
      <p:sp>
        <p:nvSpPr>
          <p:cNvPr id="7" name="Rectangle 6">
            <a:extLst>
              <a:ext uri="{FF2B5EF4-FFF2-40B4-BE49-F238E27FC236}">
                <a16:creationId xmlns:a16="http://schemas.microsoft.com/office/drawing/2014/main" id="{3F37CA1D-0F0A-DA4B-76C3-5877175EE55E}"/>
              </a:ext>
            </a:extLst>
          </p:cNvPr>
          <p:cNvSpPr/>
          <p:nvPr/>
        </p:nvSpPr>
        <p:spPr>
          <a:xfrm>
            <a:off x="917575" y="4173876"/>
            <a:ext cx="2039938"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Attachment Security</a:t>
            </a:r>
          </a:p>
        </p:txBody>
      </p:sp>
      <p:cxnSp>
        <p:nvCxnSpPr>
          <p:cNvPr id="8" name="Straight Arrow Connector 7">
            <a:extLst>
              <a:ext uri="{FF2B5EF4-FFF2-40B4-BE49-F238E27FC236}">
                <a16:creationId xmlns:a16="http://schemas.microsoft.com/office/drawing/2014/main" id="{E00E91E9-85FC-3BE1-7439-9942189B4CB0}"/>
              </a:ext>
            </a:extLst>
          </p:cNvPr>
          <p:cNvCxnSpPr>
            <a:stCxn id="7" idx="3"/>
            <a:endCxn id="5" idx="1"/>
          </p:cNvCxnSpPr>
          <p:nvPr/>
        </p:nvCxnSpPr>
        <p:spPr>
          <a:xfrm>
            <a:off x="2957514" y="4589801"/>
            <a:ext cx="3228975" cy="819150"/>
          </a:xfrm>
          <a:prstGeom prst="straightConnector1">
            <a:avLst/>
          </a:prstGeom>
          <a:ln>
            <a:tailEnd type="triangle"/>
          </a:ln>
        </p:spPr>
        <p:style>
          <a:lnRef idx="2">
            <a:schemeClr val="accent6">
              <a:shade val="15000"/>
            </a:schemeClr>
          </a:lnRef>
          <a:fillRef idx="1">
            <a:schemeClr val="accent6"/>
          </a:fillRef>
          <a:effectRef idx="0">
            <a:schemeClr val="accent6"/>
          </a:effectRef>
          <a:fontRef idx="minor">
            <a:schemeClr val="lt1"/>
          </a:fontRef>
        </p:style>
      </p:cxnSp>
      <p:cxnSp>
        <p:nvCxnSpPr>
          <p:cNvPr id="9" name="Straight Arrow Connector 8">
            <a:extLst>
              <a:ext uri="{FF2B5EF4-FFF2-40B4-BE49-F238E27FC236}">
                <a16:creationId xmlns:a16="http://schemas.microsoft.com/office/drawing/2014/main" id="{6C7A568C-8E80-ED0D-A57D-0591E01FA72A}"/>
              </a:ext>
            </a:extLst>
          </p:cNvPr>
          <p:cNvCxnSpPr>
            <a:cxnSpLocks/>
            <a:stCxn id="7" idx="3"/>
            <a:endCxn id="4" idx="1"/>
          </p:cNvCxnSpPr>
          <p:nvPr/>
        </p:nvCxnSpPr>
        <p:spPr>
          <a:xfrm flipV="1">
            <a:off x="2957514" y="3756363"/>
            <a:ext cx="3228975" cy="833438"/>
          </a:xfrm>
          <a:prstGeom prst="straightConnector1">
            <a:avLst/>
          </a:prstGeom>
          <a:ln>
            <a:tailEnd type="triangle"/>
          </a:ln>
        </p:spPr>
        <p:style>
          <a:lnRef idx="2">
            <a:schemeClr val="accent6">
              <a:shade val="15000"/>
            </a:schemeClr>
          </a:lnRef>
          <a:fillRef idx="1">
            <a:schemeClr val="accent6"/>
          </a:fillRef>
          <a:effectRef idx="0">
            <a:schemeClr val="accent6"/>
          </a:effectRef>
          <a:fontRef idx="minor">
            <a:schemeClr val="lt1"/>
          </a:fontRef>
        </p:style>
      </p:cxnSp>
      <p:cxnSp>
        <p:nvCxnSpPr>
          <p:cNvPr id="10" name="Straight Arrow Connector 9">
            <a:extLst>
              <a:ext uri="{FF2B5EF4-FFF2-40B4-BE49-F238E27FC236}">
                <a16:creationId xmlns:a16="http://schemas.microsoft.com/office/drawing/2014/main" id="{1D92B207-4A28-CB25-6143-AB3F8C8361B4}"/>
              </a:ext>
            </a:extLst>
          </p:cNvPr>
          <p:cNvCxnSpPr>
            <a:stCxn id="6" idx="2"/>
          </p:cNvCxnSpPr>
          <p:nvPr/>
        </p:nvCxnSpPr>
        <p:spPr>
          <a:xfrm>
            <a:off x="4572001" y="2765763"/>
            <a:ext cx="309563" cy="1246188"/>
          </a:xfrm>
          <a:prstGeom prst="straightConnector1">
            <a:avLst/>
          </a:prstGeom>
          <a:ln>
            <a:tailEnd type="triangle"/>
          </a:ln>
        </p:spPr>
        <p:style>
          <a:lnRef idx="2">
            <a:schemeClr val="accent6">
              <a:shade val="15000"/>
            </a:schemeClr>
          </a:lnRef>
          <a:fillRef idx="1">
            <a:schemeClr val="accent6"/>
          </a:fillRef>
          <a:effectRef idx="0">
            <a:schemeClr val="accent6"/>
          </a:effectRef>
          <a:fontRef idx="minor">
            <a:schemeClr val="lt1"/>
          </a:fontRef>
        </p:style>
      </p:cxnSp>
      <p:cxnSp>
        <p:nvCxnSpPr>
          <p:cNvPr id="11" name="Straight Arrow Connector 10">
            <a:extLst>
              <a:ext uri="{FF2B5EF4-FFF2-40B4-BE49-F238E27FC236}">
                <a16:creationId xmlns:a16="http://schemas.microsoft.com/office/drawing/2014/main" id="{41BC21BD-A1A5-376A-00D9-6A0D83CA9E78}"/>
              </a:ext>
            </a:extLst>
          </p:cNvPr>
          <p:cNvCxnSpPr>
            <a:cxnSpLocks/>
            <a:stCxn id="6" idx="2"/>
          </p:cNvCxnSpPr>
          <p:nvPr/>
        </p:nvCxnSpPr>
        <p:spPr>
          <a:xfrm>
            <a:off x="4572000" y="2765764"/>
            <a:ext cx="0" cy="2181225"/>
          </a:xfrm>
          <a:prstGeom prst="straightConnector1">
            <a:avLst/>
          </a:prstGeom>
          <a:ln>
            <a:tailEnd type="triangle"/>
          </a:ln>
        </p:spPr>
        <p:style>
          <a:lnRef idx="2">
            <a:schemeClr val="accent6">
              <a:shade val="15000"/>
            </a:schemeClr>
          </a:lnRef>
          <a:fillRef idx="1">
            <a:schemeClr val="accent6"/>
          </a:fillRef>
          <a:effectRef idx="0">
            <a:schemeClr val="accent6"/>
          </a:effectRef>
          <a:fontRef idx="minor">
            <a:schemeClr val="lt1"/>
          </a:fontRef>
        </p:style>
      </p:cxnSp>
      <p:sp>
        <p:nvSpPr>
          <p:cNvPr id="13" name="Cloud 12">
            <a:extLst>
              <a:ext uri="{FF2B5EF4-FFF2-40B4-BE49-F238E27FC236}">
                <a16:creationId xmlns:a16="http://schemas.microsoft.com/office/drawing/2014/main" id="{08CE9377-E680-50E9-A78E-37E397CE53E9}"/>
              </a:ext>
            </a:extLst>
          </p:cNvPr>
          <p:cNvSpPr/>
          <p:nvPr/>
        </p:nvSpPr>
        <p:spPr>
          <a:xfrm>
            <a:off x="625033" y="2929118"/>
            <a:ext cx="1621280" cy="937550"/>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buClr>
                <a:srgbClr val="000000"/>
              </a:buClr>
            </a:pPr>
            <a:r>
              <a:rPr lang="en-US" sz="1400" kern="0" dirty="0">
                <a:solidFill>
                  <a:srgbClr val="B11820"/>
                </a:solidFill>
                <a:latin typeface="Arial"/>
                <a:sym typeface="Arial"/>
              </a:rPr>
              <a:t>Not significant</a:t>
            </a:r>
          </a:p>
        </p:txBody>
      </p:sp>
    </p:spTree>
    <p:extLst>
      <p:ext uri="{BB962C8B-B14F-4D97-AF65-F5344CB8AC3E}">
        <p14:creationId xmlns:p14="http://schemas.microsoft.com/office/powerpoint/2010/main" val="3312793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00E13-5AD3-3705-B636-08633F0C72A8}"/>
              </a:ext>
            </a:extLst>
          </p:cNvPr>
          <p:cNvSpPr>
            <a:spLocks noGrp="1"/>
          </p:cNvSpPr>
          <p:nvPr>
            <p:ph type="title"/>
          </p:nvPr>
        </p:nvSpPr>
        <p:spPr/>
        <p:txBody>
          <a:bodyPr/>
          <a:lstStyle/>
          <a:p>
            <a:r>
              <a:rPr lang="en-US" dirty="0"/>
              <a:t>What about temporal lag?</a:t>
            </a:r>
          </a:p>
        </p:txBody>
      </p:sp>
      <p:sp>
        <p:nvSpPr>
          <p:cNvPr id="3" name="Text Placeholder 2">
            <a:extLst>
              <a:ext uri="{FF2B5EF4-FFF2-40B4-BE49-F238E27FC236}">
                <a16:creationId xmlns:a16="http://schemas.microsoft.com/office/drawing/2014/main" id="{1F7FF2AB-4293-5677-DB9F-A134CD28A477}"/>
              </a:ext>
            </a:extLst>
          </p:cNvPr>
          <p:cNvSpPr>
            <a:spLocks noGrp="1"/>
          </p:cNvSpPr>
          <p:nvPr>
            <p:ph type="body" idx="1"/>
          </p:nvPr>
        </p:nvSpPr>
        <p:spPr/>
        <p:txBody>
          <a:bodyPr/>
          <a:lstStyle/>
          <a:p>
            <a:endParaRPr lang="en-US"/>
          </a:p>
        </p:txBody>
      </p:sp>
      <p:sp>
        <p:nvSpPr>
          <p:cNvPr id="4" name="Rectangle 3">
            <a:extLst>
              <a:ext uri="{FF2B5EF4-FFF2-40B4-BE49-F238E27FC236}">
                <a16:creationId xmlns:a16="http://schemas.microsoft.com/office/drawing/2014/main" id="{AFC1E7D3-118C-34FD-EDBB-E23DA57C8763}"/>
              </a:ext>
            </a:extLst>
          </p:cNvPr>
          <p:cNvSpPr/>
          <p:nvPr/>
        </p:nvSpPr>
        <p:spPr>
          <a:xfrm>
            <a:off x="3551239" y="2597150"/>
            <a:ext cx="2041525"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Temporal lag</a:t>
            </a:r>
          </a:p>
        </p:txBody>
      </p:sp>
      <p:sp>
        <p:nvSpPr>
          <p:cNvPr id="5" name="Rectangle 4">
            <a:extLst>
              <a:ext uri="{FF2B5EF4-FFF2-40B4-BE49-F238E27FC236}">
                <a16:creationId xmlns:a16="http://schemas.microsoft.com/office/drawing/2014/main" id="{2CFFE95B-2FD9-6FEB-003A-A7A9399829FB}"/>
              </a:ext>
            </a:extLst>
          </p:cNvPr>
          <p:cNvSpPr/>
          <p:nvPr/>
        </p:nvSpPr>
        <p:spPr>
          <a:xfrm>
            <a:off x="6186489" y="4837113"/>
            <a:ext cx="2039937"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Any association</a:t>
            </a:r>
          </a:p>
        </p:txBody>
      </p:sp>
      <p:sp>
        <p:nvSpPr>
          <p:cNvPr id="6" name="Rectangle 5">
            <a:extLst>
              <a:ext uri="{FF2B5EF4-FFF2-40B4-BE49-F238E27FC236}">
                <a16:creationId xmlns:a16="http://schemas.microsoft.com/office/drawing/2014/main" id="{1D96E601-2080-3FDD-D2A7-859CE33A6F60}"/>
              </a:ext>
            </a:extLst>
          </p:cNvPr>
          <p:cNvSpPr/>
          <p:nvPr/>
        </p:nvSpPr>
        <p:spPr>
          <a:xfrm>
            <a:off x="917575" y="4837113"/>
            <a:ext cx="2039938" cy="83185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buClr>
                <a:srgbClr val="000000"/>
              </a:buClr>
              <a:defRPr/>
            </a:pPr>
            <a:r>
              <a:rPr lang="en-US" kern="0" dirty="0">
                <a:solidFill>
                  <a:srgbClr val="000000"/>
                </a:solidFill>
                <a:latin typeface="Calibri" panose="020F0502020204030204" pitchFamily="34" charset="0"/>
                <a:cs typeface="Calibri" panose="020F0502020204030204" pitchFamily="34" charset="0"/>
                <a:sym typeface="Arial"/>
              </a:rPr>
              <a:t>Attachment Security</a:t>
            </a:r>
          </a:p>
        </p:txBody>
      </p:sp>
      <p:cxnSp>
        <p:nvCxnSpPr>
          <p:cNvPr id="7" name="Straight Arrow Connector 6">
            <a:extLst>
              <a:ext uri="{FF2B5EF4-FFF2-40B4-BE49-F238E27FC236}">
                <a16:creationId xmlns:a16="http://schemas.microsoft.com/office/drawing/2014/main" id="{76B2DEFA-4C93-A6A6-7F93-A06874796AFF}"/>
              </a:ext>
            </a:extLst>
          </p:cNvPr>
          <p:cNvCxnSpPr>
            <a:cxnSpLocks/>
            <a:stCxn id="6" idx="3"/>
          </p:cNvCxnSpPr>
          <p:nvPr/>
        </p:nvCxnSpPr>
        <p:spPr>
          <a:xfrm>
            <a:off x="2957514" y="5253038"/>
            <a:ext cx="3228975" cy="0"/>
          </a:xfrm>
          <a:prstGeom prst="straightConnector1">
            <a:avLst/>
          </a:prstGeom>
          <a:ln>
            <a:tailEnd type="triangle"/>
          </a:ln>
        </p:spPr>
        <p:style>
          <a:lnRef idx="2">
            <a:schemeClr val="accent6">
              <a:shade val="15000"/>
            </a:schemeClr>
          </a:lnRef>
          <a:fillRef idx="1">
            <a:schemeClr val="accent6"/>
          </a:fillRef>
          <a:effectRef idx="0">
            <a:schemeClr val="accent6"/>
          </a:effectRef>
          <a:fontRef idx="minor">
            <a:schemeClr val="lt1"/>
          </a:fontRef>
        </p:style>
      </p:cxnSp>
      <p:cxnSp>
        <p:nvCxnSpPr>
          <p:cNvPr id="8" name="Straight Arrow Connector 7">
            <a:extLst>
              <a:ext uri="{FF2B5EF4-FFF2-40B4-BE49-F238E27FC236}">
                <a16:creationId xmlns:a16="http://schemas.microsoft.com/office/drawing/2014/main" id="{3B4A39A8-8061-DAD6-1E6D-A5F7DF70E52F}"/>
              </a:ext>
            </a:extLst>
          </p:cNvPr>
          <p:cNvCxnSpPr>
            <a:cxnSpLocks/>
          </p:cNvCxnSpPr>
          <p:nvPr/>
        </p:nvCxnSpPr>
        <p:spPr>
          <a:xfrm>
            <a:off x="4572000" y="3429000"/>
            <a:ext cx="0" cy="1824038"/>
          </a:xfrm>
          <a:prstGeom prst="straightConnector1">
            <a:avLst/>
          </a:prstGeom>
          <a:ln>
            <a:tailEnd type="triangle"/>
          </a:ln>
        </p:spPr>
        <p:style>
          <a:lnRef idx="2">
            <a:schemeClr val="accent6">
              <a:shade val="15000"/>
            </a:schemeClr>
          </a:lnRef>
          <a:fillRef idx="1">
            <a:schemeClr val="accent6"/>
          </a:fillRef>
          <a:effectRef idx="0">
            <a:schemeClr val="accent6"/>
          </a:effectRef>
          <a:fontRef idx="minor">
            <a:schemeClr val="lt1"/>
          </a:fontRef>
        </p:style>
      </p:cxnSp>
      <p:sp>
        <p:nvSpPr>
          <p:cNvPr id="10" name="Cloud 9">
            <a:extLst>
              <a:ext uri="{FF2B5EF4-FFF2-40B4-BE49-F238E27FC236}">
                <a16:creationId xmlns:a16="http://schemas.microsoft.com/office/drawing/2014/main" id="{6C5C8261-1B58-79E2-FBCB-52292A74097E}"/>
              </a:ext>
            </a:extLst>
          </p:cNvPr>
          <p:cNvSpPr/>
          <p:nvPr/>
        </p:nvSpPr>
        <p:spPr>
          <a:xfrm>
            <a:off x="909196" y="3129288"/>
            <a:ext cx="1621280" cy="937550"/>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buClr>
                <a:srgbClr val="000000"/>
              </a:buClr>
            </a:pPr>
            <a:r>
              <a:rPr lang="en-US" sz="1400" kern="0" dirty="0">
                <a:solidFill>
                  <a:srgbClr val="B11820"/>
                </a:solidFill>
                <a:latin typeface="Arial"/>
                <a:sym typeface="Arial"/>
              </a:rPr>
              <a:t>Not significant</a:t>
            </a:r>
          </a:p>
        </p:txBody>
      </p:sp>
    </p:spTree>
    <p:extLst>
      <p:ext uri="{BB962C8B-B14F-4D97-AF65-F5344CB8AC3E}">
        <p14:creationId xmlns:p14="http://schemas.microsoft.com/office/powerpoint/2010/main" val="17817026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96D8-F788-6FCB-800A-B00A851A903D}"/>
              </a:ext>
            </a:extLst>
          </p:cNvPr>
          <p:cNvSpPr>
            <a:spLocks noGrp="1"/>
          </p:cNvSpPr>
          <p:nvPr>
            <p:ph type="title"/>
          </p:nvPr>
        </p:nvSpPr>
        <p:spPr/>
        <p:txBody>
          <a:bodyPr/>
          <a:lstStyle/>
          <a:p>
            <a:r>
              <a:rPr lang="en-US" dirty="0"/>
              <a:t>Attachment Security </a:t>
            </a:r>
          </a:p>
        </p:txBody>
      </p:sp>
      <p:sp>
        <p:nvSpPr>
          <p:cNvPr id="4" name="Google Shape;1865;p52">
            <a:extLst>
              <a:ext uri="{FF2B5EF4-FFF2-40B4-BE49-F238E27FC236}">
                <a16:creationId xmlns:a16="http://schemas.microsoft.com/office/drawing/2014/main" id="{37F09271-9851-4931-E631-07B58C332241}"/>
              </a:ext>
            </a:extLst>
          </p:cNvPr>
          <p:cNvSpPr txBox="1">
            <a:spLocks/>
          </p:cNvSpPr>
          <p:nvPr/>
        </p:nvSpPr>
        <p:spPr>
          <a:xfrm>
            <a:off x="5055191" y="3932602"/>
            <a:ext cx="2617326" cy="1613288"/>
          </a:xfrm>
          <a:prstGeom prst="rect">
            <a:avLst/>
          </a:prstGeom>
          <a:noFill/>
          <a:ln>
            <a:solidFill>
              <a:schemeClr val="tx1">
                <a:lumMod val="90000"/>
                <a:lumOff val="10000"/>
              </a:schemeClr>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1pPr>
            <a:lvl2pPr marL="914400" marR="0" lvl="1"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2pPr>
            <a:lvl3pPr marL="1371600" marR="0" lvl="2"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3pPr>
            <a:lvl4pPr marL="1828800" marR="0" lvl="3"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4pPr>
            <a:lvl5pPr marL="2286000" marR="0" lvl="4"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5pPr>
            <a:lvl6pPr marL="2743200" marR="0" lvl="5"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6pPr>
            <a:lvl7pPr marL="3200400" marR="0" lvl="6"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7pPr>
            <a:lvl8pPr marL="3657600" marR="0" lvl="7"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8pPr>
            <a:lvl9pPr marL="4114800" marR="0" lvl="8" indent="-317500" algn="l" rtl="0">
              <a:lnSpc>
                <a:spcPct val="100000"/>
              </a:lnSpc>
              <a:spcBef>
                <a:spcPts val="0"/>
              </a:spcBef>
              <a:spcAft>
                <a:spcPts val="0"/>
              </a:spcAft>
              <a:buClr>
                <a:schemeClr val="dk1"/>
              </a:buClr>
              <a:buSzPts val="1400"/>
              <a:buFont typeface="Nunito Light"/>
              <a:buChar char="■"/>
              <a:defRPr sz="1400" b="0" i="0" u="none" strike="noStrike" cap="none">
                <a:solidFill>
                  <a:schemeClr val="dk1"/>
                </a:solidFill>
                <a:latin typeface="Montserrat"/>
                <a:ea typeface="Montserrat"/>
                <a:cs typeface="Montserrat"/>
                <a:sym typeface="Montserrat"/>
              </a:defRPr>
            </a:lvl9pPr>
          </a:lstStyle>
          <a:p>
            <a:pPr marL="0" indent="0" eaLnBrk="1" fontAlgn="auto" hangingPunct="1">
              <a:buClr>
                <a:srgbClr val="45181A"/>
              </a:buClr>
              <a:buNone/>
            </a:pPr>
            <a:r>
              <a:rPr lang="en-US" kern="0" dirty="0">
                <a:solidFill>
                  <a:srgbClr val="45181A"/>
                </a:solidFill>
              </a:rPr>
              <a:t>Children’s sex moderated the association between insecurity and externalizing problems, with it being stronger for boys</a:t>
            </a:r>
          </a:p>
        </p:txBody>
      </p:sp>
      <p:sp>
        <p:nvSpPr>
          <p:cNvPr id="5" name="Google Shape;1866;p52">
            <a:extLst>
              <a:ext uri="{FF2B5EF4-FFF2-40B4-BE49-F238E27FC236}">
                <a16:creationId xmlns:a16="http://schemas.microsoft.com/office/drawing/2014/main" id="{2A22B909-D60E-70B8-D378-A6F51EB159AA}"/>
              </a:ext>
            </a:extLst>
          </p:cNvPr>
          <p:cNvSpPr txBox="1">
            <a:spLocks/>
          </p:cNvSpPr>
          <p:nvPr/>
        </p:nvSpPr>
        <p:spPr>
          <a:xfrm>
            <a:off x="1471483" y="3942437"/>
            <a:ext cx="2617327" cy="1613288"/>
          </a:xfrm>
          <a:prstGeom prst="rect">
            <a:avLst/>
          </a:prstGeom>
          <a:ln>
            <a:solidFill>
              <a:schemeClr val="tx1">
                <a:lumMod val="90000"/>
                <a:lumOff val="10000"/>
              </a:schemeClr>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eaLnBrk="1" fontAlgn="auto" hangingPunct="1"/>
            <a:r>
              <a:rPr lang="en-US" kern="0" dirty="0">
                <a:latin typeface="Montserrat" pitchFamily="2" charset="77"/>
              </a:rPr>
              <a:t>The association between insecurity and externalizing </a:t>
            </a:r>
            <a:r>
              <a:rPr lang="en-US" kern="0" dirty="0" err="1">
                <a:latin typeface="Montserrat" pitchFamily="2" charset="77"/>
              </a:rPr>
              <a:t>sx</a:t>
            </a:r>
            <a:r>
              <a:rPr lang="en-US" kern="0" dirty="0">
                <a:latin typeface="Montserrat" pitchFamily="2" charset="77"/>
              </a:rPr>
              <a:t> was stronger when either the child or the parent had been diagnosed with a psychiatric disorder</a:t>
            </a:r>
          </a:p>
        </p:txBody>
      </p:sp>
      <p:sp>
        <p:nvSpPr>
          <p:cNvPr id="6" name="Google Shape;1867;p52">
            <a:extLst>
              <a:ext uri="{FF2B5EF4-FFF2-40B4-BE49-F238E27FC236}">
                <a16:creationId xmlns:a16="http://schemas.microsoft.com/office/drawing/2014/main" id="{8C697968-21F3-F4E2-89AE-68E81133E9EE}"/>
              </a:ext>
            </a:extLst>
          </p:cNvPr>
          <p:cNvSpPr txBox="1">
            <a:spLocks/>
          </p:cNvSpPr>
          <p:nvPr/>
        </p:nvSpPr>
        <p:spPr>
          <a:xfrm>
            <a:off x="5055190" y="3530237"/>
            <a:ext cx="2617325" cy="394500"/>
          </a:xfrm>
          <a:prstGeom prst="rect">
            <a:avLst/>
          </a:prstGeom>
          <a:solidFill>
            <a:schemeClr val="tx1">
              <a:lumMod val="50000"/>
              <a:lumOff val="50000"/>
            </a:schemeClr>
          </a:solidFill>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eaLnBrk="1" fontAlgn="auto" hangingPunct="1"/>
            <a:r>
              <a:rPr lang="en-US" kern="0" dirty="0">
                <a:latin typeface="Montserrat" pitchFamily="2" charset="77"/>
              </a:rPr>
              <a:t>Sex differences </a:t>
            </a:r>
          </a:p>
        </p:txBody>
      </p:sp>
      <p:sp>
        <p:nvSpPr>
          <p:cNvPr id="7" name="Google Shape;1868;p52">
            <a:extLst>
              <a:ext uri="{FF2B5EF4-FFF2-40B4-BE49-F238E27FC236}">
                <a16:creationId xmlns:a16="http://schemas.microsoft.com/office/drawing/2014/main" id="{C3360222-0DB3-E6B7-85C5-5BD1A4102D2D}"/>
              </a:ext>
            </a:extLst>
          </p:cNvPr>
          <p:cNvSpPr txBox="1">
            <a:spLocks/>
          </p:cNvSpPr>
          <p:nvPr/>
        </p:nvSpPr>
        <p:spPr>
          <a:xfrm>
            <a:off x="1471482" y="3552678"/>
            <a:ext cx="2617327" cy="394500"/>
          </a:xfrm>
          <a:prstGeom prst="rect">
            <a:avLst/>
          </a:prstGeom>
          <a:solidFill>
            <a:schemeClr val="tx1">
              <a:lumMod val="50000"/>
              <a:lumOff val="50000"/>
            </a:schemeClr>
          </a:solidFill>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eaLnBrk="1" fontAlgn="auto" hangingPunct="1"/>
            <a:r>
              <a:rPr lang="en-US" kern="0" dirty="0">
                <a:latin typeface="Montserrat" pitchFamily="2" charset="77"/>
              </a:rPr>
              <a:t>Psychiatric History</a:t>
            </a:r>
          </a:p>
        </p:txBody>
      </p:sp>
      <p:sp>
        <p:nvSpPr>
          <p:cNvPr id="8" name="Google Shape;1869;p52">
            <a:extLst>
              <a:ext uri="{FF2B5EF4-FFF2-40B4-BE49-F238E27FC236}">
                <a16:creationId xmlns:a16="http://schemas.microsoft.com/office/drawing/2014/main" id="{1AAC47AA-82DD-1178-D844-8552C48068EB}"/>
              </a:ext>
            </a:extLst>
          </p:cNvPr>
          <p:cNvSpPr/>
          <p:nvPr/>
        </p:nvSpPr>
        <p:spPr>
          <a:xfrm>
            <a:off x="2166544" y="2333213"/>
            <a:ext cx="1275369" cy="1141142"/>
          </a:xfrm>
          <a:custGeom>
            <a:avLst/>
            <a:gdLst/>
            <a:ahLst/>
            <a:cxnLst/>
            <a:rect l="l" t="t" r="r" b="b"/>
            <a:pathLst>
              <a:path w="35422" h="31694" extrusionOk="0">
                <a:moveTo>
                  <a:pt x="19100" y="0"/>
                </a:moveTo>
                <a:cubicBezTo>
                  <a:pt x="14313" y="0"/>
                  <a:pt x="9640" y="1587"/>
                  <a:pt x="6978" y="4887"/>
                </a:cubicBezTo>
                <a:cubicBezTo>
                  <a:pt x="155" y="13353"/>
                  <a:pt x="1" y="27664"/>
                  <a:pt x="12121" y="31010"/>
                </a:cubicBezTo>
                <a:lnTo>
                  <a:pt x="12121" y="31022"/>
                </a:lnTo>
                <a:cubicBezTo>
                  <a:pt x="13786" y="31479"/>
                  <a:pt x="15506" y="31694"/>
                  <a:pt x="17231" y="31694"/>
                </a:cubicBezTo>
                <a:cubicBezTo>
                  <a:pt x="19994" y="31694"/>
                  <a:pt x="22768" y="31142"/>
                  <a:pt x="25349" y="30152"/>
                </a:cubicBezTo>
                <a:cubicBezTo>
                  <a:pt x="26980" y="29521"/>
                  <a:pt x="28564" y="28712"/>
                  <a:pt x="29802" y="27497"/>
                </a:cubicBezTo>
                <a:cubicBezTo>
                  <a:pt x="33302" y="24045"/>
                  <a:pt x="35422" y="16603"/>
                  <a:pt x="35195" y="11829"/>
                </a:cubicBezTo>
                <a:cubicBezTo>
                  <a:pt x="34828" y="4121"/>
                  <a:pt x="26816" y="0"/>
                  <a:pt x="19100"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dirty="0">
              <a:solidFill>
                <a:srgbClr val="000000"/>
              </a:solidFill>
              <a:latin typeface="Arial"/>
              <a:cs typeface="Arial"/>
              <a:sym typeface="Arial"/>
            </a:endParaRPr>
          </a:p>
        </p:txBody>
      </p:sp>
      <p:sp>
        <p:nvSpPr>
          <p:cNvPr id="9" name="Google Shape;1870;p52">
            <a:extLst>
              <a:ext uri="{FF2B5EF4-FFF2-40B4-BE49-F238E27FC236}">
                <a16:creationId xmlns:a16="http://schemas.microsoft.com/office/drawing/2014/main" id="{A3C78C4F-4F4D-83CC-EFF6-0F6B0B566AC7}"/>
              </a:ext>
            </a:extLst>
          </p:cNvPr>
          <p:cNvSpPr/>
          <p:nvPr/>
        </p:nvSpPr>
        <p:spPr>
          <a:xfrm flipH="1">
            <a:off x="5670394" y="2333213"/>
            <a:ext cx="1275369" cy="1141142"/>
          </a:xfrm>
          <a:custGeom>
            <a:avLst/>
            <a:gdLst/>
            <a:ahLst/>
            <a:cxnLst/>
            <a:rect l="l" t="t" r="r" b="b"/>
            <a:pathLst>
              <a:path w="35422" h="31694" extrusionOk="0">
                <a:moveTo>
                  <a:pt x="19100" y="0"/>
                </a:moveTo>
                <a:cubicBezTo>
                  <a:pt x="14313" y="0"/>
                  <a:pt x="9640" y="1587"/>
                  <a:pt x="6978" y="4887"/>
                </a:cubicBezTo>
                <a:cubicBezTo>
                  <a:pt x="155" y="13353"/>
                  <a:pt x="1" y="27664"/>
                  <a:pt x="12121" y="31010"/>
                </a:cubicBezTo>
                <a:lnTo>
                  <a:pt x="12121" y="31022"/>
                </a:lnTo>
                <a:cubicBezTo>
                  <a:pt x="13786" y="31479"/>
                  <a:pt x="15506" y="31694"/>
                  <a:pt x="17231" y="31694"/>
                </a:cubicBezTo>
                <a:cubicBezTo>
                  <a:pt x="19994" y="31694"/>
                  <a:pt x="22768" y="31142"/>
                  <a:pt x="25349" y="30152"/>
                </a:cubicBezTo>
                <a:cubicBezTo>
                  <a:pt x="26980" y="29521"/>
                  <a:pt x="28564" y="28712"/>
                  <a:pt x="29802" y="27497"/>
                </a:cubicBezTo>
                <a:cubicBezTo>
                  <a:pt x="33302" y="24045"/>
                  <a:pt x="35422" y="16603"/>
                  <a:pt x="35195" y="11829"/>
                </a:cubicBezTo>
                <a:cubicBezTo>
                  <a:pt x="34828" y="4121"/>
                  <a:pt x="26816" y="0"/>
                  <a:pt x="19100"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0" name="Google Shape;1871;p52">
            <a:extLst>
              <a:ext uri="{FF2B5EF4-FFF2-40B4-BE49-F238E27FC236}">
                <a16:creationId xmlns:a16="http://schemas.microsoft.com/office/drawing/2014/main" id="{E56C794C-DC39-85E1-6F63-C2D7B1B50ABC}"/>
              </a:ext>
            </a:extLst>
          </p:cNvPr>
          <p:cNvGrpSpPr/>
          <p:nvPr/>
        </p:nvGrpSpPr>
        <p:grpSpPr>
          <a:xfrm>
            <a:off x="6067355" y="2638229"/>
            <a:ext cx="481266" cy="462247"/>
            <a:chOff x="2050913" y="47574"/>
            <a:chExt cx="728750" cy="699951"/>
          </a:xfrm>
        </p:grpSpPr>
        <p:sp>
          <p:nvSpPr>
            <p:cNvPr id="11" name="Google Shape;1872;p52">
              <a:extLst>
                <a:ext uri="{FF2B5EF4-FFF2-40B4-BE49-F238E27FC236}">
                  <a16:creationId xmlns:a16="http://schemas.microsoft.com/office/drawing/2014/main" id="{716CB9D8-4DB9-8C5E-07A0-CC7F47E9F5E1}"/>
                </a:ext>
              </a:extLst>
            </p:cNvPr>
            <p:cNvSpPr/>
            <p:nvPr/>
          </p:nvSpPr>
          <p:spPr>
            <a:xfrm>
              <a:off x="2050913" y="47574"/>
              <a:ext cx="399172" cy="431855"/>
            </a:xfrm>
            <a:custGeom>
              <a:avLst/>
              <a:gdLst/>
              <a:ahLst/>
              <a:cxnLst/>
              <a:rect l="l" t="t" r="r" b="b"/>
              <a:pathLst>
                <a:path w="3654" h="3953" extrusionOk="0">
                  <a:moveTo>
                    <a:pt x="1406" y="1"/>
                  </a:moveTo>
                  <a:cubicBezTo>
                    <a:pt x="810" y="1"/>
                    <a:pt x="1" y="584"/>
                    <a:pt x="289" y="1975"/>
                  </a:cubicBezTo>
                  <a:cubicBezTo>
                    <a:pt x="150" y="2039"/>
                    <a:pt x="52" y="2204"/>
                    <a:pt x="33" y="2345"/>
                  </a:cubicBezTo>
                  <a:cubicBezTo>
                    <a:pt x="14" y="2486"/>
                    <a:pt x="77" y="2633"/>
                    <a:pt x="195" y="2726"/>
                  </a:cubicBezTo>
                  <a:cubicBezTo>
                    <a:pt x="107" y="2989"/>
                    <a:pt x="152" y="3305"/>
                    <a:pt x="340" y="3522"/>
                  </a:cubicBezTo>
                  <a:cubicBezTo>
                    <a:pt x="522" y="3732"/>
                    <a:pt x="816" y="3952"/>
                    <a:pt x="1110" y="3952"/>
                  </a:cubicBezTo>
                  <a:cubicBezTo>
                    <a:pt x="1119" y="3952"/>
                    <a:pt x="1128" y="3952"/>
                    <a:pt x="1138" y="3952"/>
                  </a:cubicBezTo>
                  <a:lnTo>
                    <a:pt x="2517" y="3952"/>
                  </a:lnTo>
                  <a:cubicBezTo>
                    <a:pt x="2526" y="3952"/>
                    <a:pt x="2535" y="3952"/>
                    <a:pt x="2544" y="3952"/>
                  </a:cubicBezTo>
                  <a:cubicBezTo>
                    <a:pt x="2839" y="3952"/>
                    <a:pt x="3134" y="3732"/>
                    <a:pt x="3315" y="3522"/>
                  </a:cubicBezTo>
                  <a:cubicBezTo>
                    <a:pt x="3503" y="3305"/>
                    <a:pt x="3547" y="2989"/>
                    <a:pt x="3459" y="2726"/>
                  </a:cubicBezTo>
                  <a:cubicBezTo>
                    <a:pt x="3579" y="2633"/>
                    <a:pt x="3641" y="2486"/>
                    <a:pt x="3622" y="2345"/>
                  </a:cubicBezTo>
                  <a:cubicBezTo>
                    <a:pt x="3602" y="2204"/>
                    <a:pt x="3505" y="2039"/>
                    <a:pt x="3365" y="1975"/>
                  </a:cubicBezTo>
                  <a:cubicBezTo>
                    <a:pt x="3653" y="584"/>
                    <a:pt x="2844" y="1"/>
                    <a:pt x="2248" y="1"/>
                  </a:cubicBezTo>
                  <a:cubicBezTo>
                    <a:pt x="2116" y="1"/>
                    <a:pt x="1994" y="30"/>
                    <a:pt x="1897" y="85"/>
                  </a:cubicBezTo>
                  <a:cubicBezTo>
                    <a:pt x="1875" y="97"/>
                    <a:pt x="1851" y="104"/>
                    <a:pt x="1827" y="104"/>
                  </a:cubicBezTo>
                  <a:cubicBezTo>
                    <a:pt x="1803" y="104"/>
                    <a:pt x="1779" y="97"/>
                    <a:pt x="1758" y="85"/>
                  </a:cubicBezTo>
                  <a:cubicBezTo>
                    <a:pt x="1661" y="30"/>
                    <a:pt x="1539" y="1"/>
                    <a:pt x="1406"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 name="Google Shape;1873;p52">
              <a:extLst>
                <a:ext uri="{FF2B5EF4-FFF2-40B4-BE49-F238E27FC236}">
                  <a16:creationId xmlns:a16="http://schemas.microsoft.com/office/drawing/2014/main" id="{8FC9FE25-3081-189F-FAFD-D9EB879BC6FA}"/>
                </a:ext>
              </a:extLst>
            </p:cNvPr>
            <p:cNvSpPr/>
            <p:nvPr/>
          </p:nvSpPr>
          <p:spPr>
            <a:xfrm>
              <a:off x="2278571" y="47574"/>
              <a:ext cx="171511" cy="431855"/>
            </a:xfrm>
            <a:custGeom>
              <a:avLst/>
              <a:gdLst/>
              <a:ahLst/>
              <a:cxnLst/>
              <a:rect l="l" t="t" r="r" b="b"/>
              <a:pathLst>
                <a:path w="1570" h="3953" extrusionOk="0">
                  <a:moveTo>
                    <a:pt x="164" y="1"/>
                  </a:moveTo>
                  <a:cubicBezTo>
                    <a:pt x="107" y="1"/>
                    <a:pt x="52" y="6"/>
                    <a:pt x="1" y="17"/>
                  </a:cubicBezTo>
                  <a:cubicBezTo>
                    <a:pt x="557" y="117"/>
                    <a:pt x="1185" y="698"/>
                    <a:pt x="955" y="1919"/>
                  </a:cubicBezTo>
                  <a:cubicBezTo>
                    <a:pt x="949" y="1950"/>
                    <a:pt x="962" y="1983"/>
                    <a:pt x="988" y="2000"/>
                  </a:cubicBezTo>
                  <a:cubicBezTo>
                    <a:pt x="1104" y="2075"/>
                    <a:pt x="1183" y="2219"/>
                    <a:pt x="1199" y="2345"/>
                  </a:cubicBezTo>
                  <a:cubicBezTo>
                    <a:pt x="1217" y="2470"/>
                    <a:pt x="1168" y="2602"/>
                    <a:pt x="1073" y="2694"/>
                  </a:cubicBezTo>
                  <a:cubicBezTo>
                    <a:pt x="1052" y="2715"/>
                    <a:pt x="1045" y="2745"/>
                    <a:pt x="1052" y="2774"/>
                  </a:cubicBezTo>
                  <a:cubicBezTo>
                    <a:pt x="1119" y="3027"/>
                    <a:pt x="1070" y="3319"/>
                    <a:pt x="894" y="3522"/>
                  </a:cubicBezTo>
                  <a:cubicBezTo>
                    <a:pt x="717" y="3725"/>
                    <a:pt x="436" y="3938"/>
                    <a:pt x="152" y="3952"/>
                  </a:cubicBezTo>
                  <a:lnTo>
                    <a:pt x="433" y="3952"/>
                  </a:lnTo>
                  <a:cubicBezTo>
                    <a:pt x="442" y="3952"/>
                    <a:pt x="451" y="3952"/>
                    <a:pt x="460" y="3952"/>
                  </a:cubicBezTo>
                  <a:cubicBezTo>
                    <a:pt x="755" y="3952"/>
                    <a:pt x="1050" y="3732"/>
                    <a:pt x="1231" y="3522"/>
                  </a:cubicBezTo>
                  <a:cubicBezTo>
                    <a:pt x="1419" y="3305"/>
                    <a:pt x="1463" y="2989"/>
                    <a:pt x="1375" y="2726"/>
                  </a:cubicBezTo>
                  <a:cubicBezTo>
                    <a:pt x="1494" y="2633"/>
                    <a:pt x="1557" y="2486"/>
                    <a:pt x="1538" y="2345"/>
                  </a:cubicBezTo>
                  <a:cubicBezTo>
                    <a:pt x="1518" y="2204"/>
                    <a:pt x="1421" y="2039"/>
                    <a:pt x="1281" y="1975"/>
                  </a:cubicBezTo>
                  <a:cubicBezTo>
                    <a:pt x="1570" y="584"/>
                    <a:pt x="759" y="1"/>
                    <a:pt x="16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 name="Google Shape;1874;p52">
              <a:extLst>
                <a:ext uri="{FF2B5EF4-FFF2-40B4-BE49-F238E27FC236}">
                  <a16:creationId xmlns:a16="http://schemas.microsoft.com/office/drawing/2014/main" id="{831D0144-282A-9325-3A11-3FC8A51AA2AC}"/>
                </a:ext>
              </a:extLst>
            </p:cNvPr>
            <p:cNvSpPr/>
            <p:nvPr/>
          </p:nvSpPr>
          <p:spPr>
            <a:xfrm>
              <a:off x="2063148" y="438026"/>
              <a:ext cx="374811" cy="309498"/>
            </a:xfrm>
            <a:custGeom>
              <a:avLst/>
              <a:gdLst/>
              <a:ahLst/>
              <a:cxnLst/>
              <a:rect l="l" t="t" r="r" b="b"/>
              <a:pathLst>
                <a:path w="3431" h="2833" extrusionOk="0">
                  <a:moveTo>
                    <a:pt x="816" y="1"/>
                  </a:moveTo>
                  <a:lnTo>
                    <a:pt x="816" y="1"/>
                  </a:lnTo>
                  <a:cubicBezTo>
                    <a:pt x="330" y="454"/>
                    <a:pt x="1" y="1339"/>
                    <a:pt x="1" y="2699"/>
                  </a:cubicBezTo>
                  <a:cubicBezTo>
                    <a:pt x="1" y="2772"/>
                    <a:pt x="56" y="2832"/>
                    <a:pt x="124" y="2832"/>
                  </a:cubicBezTo>
                  <a:lnTo>
                    <a:pt x="3307" y="2832"/>
                  </a:lnTo>
                  <a:cubicBezTo>
                    <a:pt x="3375" y="2832"/>
                    <a:pt x="3430" y="2772"/>
                    <a:pt x="3430" y="2699"/>
                  </a:cubicBezTo>
                  <a:cubicBezTo>
                    <a:pt x="3430" y="1339"/>
                    <a:pt x="3101" y="454"/>
                    <a:pt x="2615" y="1"/>
                  </a:cubicBezTo>
                  <a:lnTo>
                    <a:pt x="2615" y="1"/>
                  </a:lnTo>
                  <a:cubicBezTo>
                    <a:pt x="2659" y="209"/>
                    <a:pt x="2608" y="437"/>
                    <a:pt x="2441" y="608"/>
                  </a:cubicBezTo>
                  <a:cubicBezTo>
                    <a:pt x="2439" y="610"/>
                    <a:pt x="2437" y="612"/>
                    <a:pt x="2435" y="614"/>
                  </a:cubicBezTo>
                  <a:cubicBezTo>
                    <a:pt x="2347" y="704"/>
                    <a:pt x="2235" y="794"/>
                    <a:pt x="2114" y="794"/>
                  </a:cubicBezTo>
                  <a:cubicBezTo>
                    <a:pt x="2082" y="794"/>
                    <a:pt x="2049" y="788"/>
                    <a:pt x="2016" y="774"/>
                  </a:cubicBezTo>
                  <a:cubicBezTo>
                    <a:pt x="1966" y="753"/>
                    <a:pt x="1924" y="716"/>
                    <a:pt x="1893" y="671"/>
                  </a:cubicBezTo>
                  <a:cubicBezTo>
                    <a:pt x="1820" y="569"/>
                    <a:pt x="1804" y="446"/>
                    <a:pt x="1788" y="326"/>
                  </a:cubicBezTo>
                  <a:lnTo>
                    <a:pt x="1643" y="326"/>
                  </a:lnTo>
                  <a:cubicBezTo>
                    <a:pt x="1627" y="446"/>
                    <a:pt x="1610" y="569"/>
                    <a:pt x="1538" y="671"/>
                  </a:cubicBezTo>
                  <a:cubicBezTo>
                    <a:pt x="1506" y="716"/>
                    <a:pt x="1465" y="753"/>
                    <a:pt x="1415" y="774"/>
                  </a:cubicBezTo>
                  <a:cubicBezTo>
                    <a:pt x="1382" y="788"/>
                    <a:pt x="1349" y="794"/>
                    <a:pt x="1317" y="794"/>
                  </a:cubicBezTo>
                  <a:cubicBezTo>
                    <a:pt x="1195" y="794"/>
                    <a:pt x="1084" y="704"/>
                    <a:pt x="997" y="614"/>
                  </a:cubicBezTo>
                  <a:cubicBezTo>
                    <a:pt x="994" y="612"/>
                    <a:pt x="992" y="610"/>
                    <a:pt x="990" y="608"/>
                  </a:cubicBezTo>
                  <a:cubicBezTo>
                    <a:pt x="823" y="437"/>
                    <a:pt x="772" y="209"/>
                    <a:pt x="816"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 name="Google Shape;1875;p52">
              <a:extLst>
                <a:ext uri="{FF2B5EF4-FFF2-40B4-BE49-F238E27FC236}">
                  <a16:creationId xmlns:a16="http://schemas.microsoft.com/office/drawing/2014/main" id="{FFD39AF2-38E3-F69E-1197-8B67AA5085B4}"/>
                </a:ext>
              </a:extLst>
            </p:cNvPr>
            <p:cNvSpPr/>
            <p:nvPr/>
          </p:nvSpPr>
          <p:spPr>
            <a:xfrm>
              <a:off x="2317133" y="415084"/>
              <a:ext cx="120822" cy="332440"/>
            </a:xfrm>
            <a:custGeom>
              <a:avLst/>
              <a:gdLst/>
              <a:ahLst/>
              <a:cxnLst/>
              <a:rect l="l" t="t" r="r" b="b"/>
              <a:pathLst>
                <a:path w="1106" h="3043" extrusionOk="0">
                  <a:moveTo>
                    <a:pt x="1" y="0"/>
                  </a:moveTo>
                  <a:cubicBezTo>
                    <a:pt x="423" y="541"/>
                    <a:pt x="700" y="1492"/>
                    <a:pt x="700" y="2892"/>
                  </a:cubicBezTo>
                  <a:cubicBezTo>
                    <a:pt x="700" y="2974"/>
                    <a:pt x="645" y="3042"/>
                    <a:pt x="577" y="3042"/>
                  </a:cubicBezTo>
                  <a:lnTo>
                    <a:pt x="982" y="3042"/>
                  </a:lnTo>
                  <a:cubicBezTo>
                    <a:pt x="1050" y="3042"/>
                    <a:pt x="1105" y="2982"/>
                    <a:pt x="1105" y="2908"/>
                  </a:cubicBezTo>
                  <a:cubicBezTo>
                    <a:pt x="1105" y="1294"/>
                    <a:pt x="640" y="349"/>
                    <a:pt x="1"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 name="Google Shape;1876;p52">
              <a:extLst>
                <a:ext uri="{FF2B5EF4-FFF2-40B4-BE49-F238E27FC236}">
                  <a16:creationId xmlns:a16="http://schemas.microsoft.com/office/drawing/2014/main" id="{A6C8D2F9-2A60-BF24-6C14-58764C2A492F}"/>
                </a:ext>
              </a:extLst>
            </p:cNvPr>
            <p:cNvSpPr/>
            <p:nvPr/>
          </p:nvSpPr>
          <p:spPr>
            <a:xfrm>
              <a:off x="2147263" y="398041"/>
              <a:ext cx="206468" cy="126836"/>
            </a:xfrm>
            <a:custGeom>
              <a:avLst/>
              <a:gdLst/>
              <a:ahLst/>
              <a:cxnLst/>
              <a:rect l="l" t="t" r="r" b="b"/>
              <a:pathLst>
                <a:path w="1890" h="1161" extrusionOk="0">
                  <a:moveTo>
                    <a:pt x="946" y="1"/>
                  </a:moveTo>
                  <a:cubicBezTo>
                    <a:pt x="618" y="1"/>
                    <a:pt x="309" y="121"/>
                    <a:pt x="46" y="367"/>
                  </a:cubicBezTo>
                  <a:cubicBezTo>
                    <a:pt x="1" y="575"/>
                    <a:pt x="52" y="803"/>
                    <a:pt x="219" y="974"/>
                  </a:cubicBezTo>
                  <a:cubicBezTo>
                    <a:pt x="221" y="976"/>
                    <a:pt x="223" y="978"/>
                    <a:pt x="225" y="980"/>
                  </a:cubicBezTo>
                  <a:lnTo>
                    <a:pt x="227" y="980"/>
                  </a:lnTo>
                  <a:cubicBezTo>
                    <a:pt x="315" y="1070"/>
                    <a:pt x="426" y="1160"/>
                    <a:pt x="548" y="1160"/>
                  </a:cubicBezTo>
                  <a:cubicBezTo>
                    <a:pt x="579" y="1160"/>
                    <a:pt x="611" y="1154"/>
                    <a:pt x="644" y="1141"/>
                  </a:cubicBezTo>
                  <a:cubicBezTo>
                    <a:pt x="695" y="1119"/>
                    <a:pt x="736" y="1082"/>
                    <a:pt x="768" y="1037"/>
                  </a:cubicBezTo>
                  <a:cubicBezTo>
                    <a:pt x="840" y="935"/>
                    <a:pt x="857" y="812"/>
                    <a:pt x="873" y="692"/>
                  </a:cubicBezTo>
                  <a:lnTo>
                    <a:pt x="1017" y="692"/>
                  </a:lnTo>
                  <a:cubicBezTo>
                    <a:pt x="1034" y="812"/>
                    <a:pt x="1050" y="935"/>
                    <a:pt x="1123" y="1037"/>
                  </a:cubicBezTo>
                  <a:cubicBezTo>
                    <a:pt x="1154" y="1082"/>
                    <a:pt x="1196" y="1119"/>
                    <a:pt x="1246" y="1141"/>
                  </a:cubicBezTo>
                  <a:cubicBezTo>
                    <a:pt x="1279" y="1154"/>
                    <a:pt x="1311" y="1160"/>
                    <a:pt x="1342" y="1160"/>
                  </a:cubicBezTo>
                  <a:cubicBezTo>
                    <a:pt x="1464" y="1160"/>
                    <a:pt x="1576" y="1070"/>
                    <a:pt x="1665" y="980"/>
                  </a:cubicBezTo>
                  <a:cubicBezTo>
                    <a:pt x="1667" y="978"/>
                    <a:pt x="1669" y="976"/>
                    <a:pt x="1671" y="974"/>
                  </a:cubicBezTo>
                  <a:cubicBezTo>
                    <a:pt x="1838" y="803"/>
                    <a:pt x="1889" y="575"/>
                    <a:pt x="1844" y="367"/>
                  </a:cubicBezTo>
                  <a:cubicBezTo>
                    <a:pt x="1582" y="121"/>
                    <a:pt x="1272" y="1"/>
                    <a:pt x="946"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6" name="Google Shape;1877;p52">
              <a:extLst>
                <a:ext uri="{FF2B5EF4-FFF2-40B4-BE49-F238E27FC236}">
                  <a16:creationId xmlns:a16="http://schemas.microsoft.com/office/drawing/2014/main" id="{10B028E9-475E-FB91-9887-810924DBA3B8}"/>
                </a:ext>
              </a:extLst>
            </p:cNvPr>
            <p:cNvSpPr/>
            <p:nvPr/>
          </p:nvSpPr>
          <p:spPr>
            <a:xfrm>
              <a:off x="2317242" y="415193"/>
              <a:ext cx="33865" cy="53531"/>
            </a:xfrm>
            <a:custGeom>
              <a:avLst/>
              <a:gdLst/>
              <a:ahLst/>
              <a:cxnLst/>
              <a:rect l="l" t="t" r="r" b="b"/>
              <a:pathLst>
                <a:path w="310" h="490" extrusionOk="0">
                  <a:moveTo>
                    <a:pt x="1" y="0"/>
                  </a:moveTo>
                  <a:lnTo>
                    <a:pt x="1" y="0"/>
                  </a:lnTo>
                  <a:cubicBezTo>
                    <a:pt x="108" y="137"/>
                    <a:pt x="204" y="300"/>
                    <a:pt x="290" y="489"/>
                  </a:cubicBezTo>
                  <a:cubicBezTo>
                    <a:pt x="310" y="396"/>
                    <a:pt x="309" y="301"/>
                    <a:pt x="289" y="210"/>
                  </a:cubicBezTo>
                  <a:cubicBezTo>
                    <a:pt x="211" y="138"/>
                    <a:pt x="124" y="71"/>
                    <a:pt x="30" y="16"/>
                  </a:cubicBezTo>
                  <a:cubicBezTo>
                    <a:pt x="29" y="16"/>
                    <a:pt x="29" y="16"/>
                    <a:pt x="28" y="15"/>
                  </a:cubicBezTo>
                  <a:cubicBezTo>
                    <a:pt x="20" y="10"/>
                    <a:pt x="10" y="6"/>
                    <a:pt x="1" y="0"/>
                  </a:cubicBezTo>
                  <a:close/>
                </a:path>
              </a:pathLst>
            </a:custGeom>
            <a:solidFill>
              <a:srgbClr val="B37B7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7" name="Google Shape;1878;p52">
              <a:extLst>
                <a:ext uri="{FF2B5EF4-FFF2-40B4-BE49-F238E27FC236}">
                  <a16:creationId xmlns:a16="http://schemas.microsoft.com/office/drawing/2014/main" id="{F14082F9-4E0B-2650-477C-C3C3BC4F54CB}"/>
                </a:ext>
              </a:extLst>
            </p:cNvPr>
            <p:cNvSpPr/>
            <p:nvPr/>
          </p:nvSpPr>
          <p:spPr>
            <a:xfrm>
              <a:off x="2063148" y="635983"/>
              <a:ext cx="75924" cy="111542"/>
            </a:xfrm>
            <a:custGeom>
              <a:avLst/>
              <a:gdLst/>
              <a:ahLst/>
              <a:cxnLst/>
              <a:rect l="l" t="t" r="r" b="b"/>
              <a:pathLst>
                <a:path w="695" h="1021" extrusionOk="0">
                  <a:moveTo>
                    <a:pt x="54" y="1"/>
                  </a:moveTo>
                  <a:cubicBezTo>
                    <a:pt x="19" y="270"/>
                    <a:pt x="1" y="564"/>
                    <a:pt x="1" y="886"/>
                  </a:cubicBezTo>
                  <a:cubicBezTo>
                    <a:pt x="1" y="959"/>
                    <a:pt x="56" y="1020"/>
                    <a:pt x="124" y="1020"/>
                  </a:cubicBezTo>
                  <a:lnTo>
                    <a:pt x="651" y="1020"/>
                  </a:lnTo>
                  <a:cubicBezTo>
                    <a:pt x="656" y="650"/>
                    <a:pt x="670" y="311"/>
                    <a:pt x="695"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8" name="Google Shape;1879;p52">
              <a:extLst>
                <a:ext uri="{FF2B5EF4-FFF2-40B4-BE49-F238E27FC236}">
                  <a16:creationId xmlns:a16="http://schemas.microsoft.com/office/drawing/2014/main" id="{CEAC804C-30EF-CDB5-2DE4-30F40C8DAF4A}"/>
                </a:ext>
              </a:extLst>
            </p:cNvPr>
            <p:cNvSpPr/>
            <p:nvPr/>
          </p:nvSpPr>
          <p:spPr>
            <a:xfrm>
              <a:off x="2362031" y="635983"/>
              <a:ext cx="75924" cy="111542"/>
            </a:xfrm>
            <a:custGeom>
              <a:avLst/>
              <a:gdLst/>
              <a:ahLst/>
              <a:cxnLst/>
              <a:rect l="l" t="t" r="r" b="b"/>
              <a:pathLst>
                <a:path w="695" h="1021" extrusionOk="0">
                  <a:moveTo>
                    <a:pt x="0" y="1"/>
                  </a:moveTo>
                  <a:cubicBezTo>
                    <a:pt x="24" y="311"/>
                    <a:pt x="39" y="650"/>
                    <a:pt x="44" y="1020"/>
                  </a:cubicBezTo>
                  <a:lnTo>
                    <a:pt x="571" y="1020"/>
                  </a:lnTo>
                  <a:cubicBezTo>
                    <a:pt x="639" y="1020"/>
                    <a:pt x="694" y="960"/>
                    <a:pt x="694" y="887"/>
                  </a:cubicBezTo>
                  <a:cubicBezTo>
                    <a:pt x="694" y="564"/>
                    <a:pt x="677" y="270"/>
                    <a:pt x="641" y="1"/>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9" name="Google Shape;1880;p52">
              <a:extLst>
                <a:ext uri="{FF2B5EF4-FFF2-40B4-BE49-F238E27FC236}">
                  <a16:creationId xmlns:a16="http://schemas.microsoft.com/office/drawing/2014/main" id="{C3DB3FA4-FE8D-0F56-649B-DABD3C4EAA5C}"/>
                </a:ext>
              </a:extLst>
            </p:cNvPr>
            <p:cNvSpPr/>
            <p:nvPr/>
          </p:nvSpPr>
          <p:spPr>
            <a:xfrm>
              <a:off x="2380165" y="635983"/>
              <a:ext cx="57789" cy="111542"/>
            </a:xfrm>
            <a:custGeom>
              <a:avLst/>
              <a:gdLst/>
              <a:ahLst/>
              <a:cxnLst/>
              <a:rect l="l" t="t" r="r" b="b"/>
              <a:pathLst>
                <a:path w="529" h="1021" extrusionOk="0">
                  <a:moveTo>
                    <a:pt x="84" y="1"/>
                  </a:moveTo>
                  <a:cubicBezTo>
                    <a:pt x="110" y="269"/>
                    <a:pt x="123" y="558"/>
                    <a:pt x="123" y="870"/>
                  </a:cubicBezTo>
                  <a:cubicBezTo>
                    <a:pt x="123" y="952"/>
                    <a:pt x="69" y="1019"/>
                    <a:pt x="1" y="1020"/>
                  </a:cubicBezTo>
                  <a:lnTo>
                    <a:pt x="405" y="1020"/>
                  </a:lnTo>
                  <a:cubicBezTo>
                    <a:pt x="461" y="1020"/>
                    <a:pt x="508" y="980"/>
                    <a:pt x="523" y="926"/>
                  </a:cubicBezTo>
                  <a:cubicBezTo>
                    <a:pt x="526" y="914"/>
                    <a:pt x="528" y="900"/>
                    <a:pt x="528" y="887"/>
                  </a:cubicBezTo>
                  <a:lnTo>
                    <a:pt x="528" y="881"/>
                  </a:lnTo>
                  <a:cubicBezTo>
                    <a:pt x="528" y="591"/>
                    <a:pt x="513" y="292"/>
                    <a:pt x="475"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0" name="Google Shape;1881;p52">
              <a:extLst>
                <a:ext uri="{FF2B5EF4-FFF2-40B4-BE49-F238E27FC236}">
                  <a16:creationId xmlns:a16="http://schemas.microsoft.com/office/drawing/2014/main" id="{FCD9DE02-5730-6CB0-331D-192F9307215B}"/>
                </a:ext>
              </a:extLst>
            </p:cNvPr>
            <p:cNvSpPr/>
            <p:nvPr/>
          </p:nvSpPr>
          <p:spPr>
            <a:xfrm>
              <a:off x="2181456" y="322551"/>
              <a:ext cx="138083" cy="159720"/>
            </a:xfrm>
            <a:custGeom>
              <a:avLst/>
              <a:gdLst/>
              <a:ahLst/>
              <a:cxnLst/>
              <a:rect l="l" t="t" r="r" b="b"/>
              <a:pathLst>
                <a:path w="1264" h="1462" extrusionOk="0">
                  <a:moveTo>
                    <a:pt x="227" y="1"/>
                  </a:moveTo>
                  <a:lnTo>
                    <a:pt x="227" y="725"/>
                  </a:lnTo>
                  <a:cubicBezTo>
                    <a:pt x="227" y="745"/>
                    <a:pt x="215" y="761"/>
                    <a:pt x="196" y="769"/>
                  </a:cubicBezTo>
                  <a:cubicBezTo>
                    <a:pt x="150" y="785"/>
                    <a:pt x="104" y="805"/>
                    <a:pt x="59" y="828"/>
                  </a:cubicBezTo>
                  <a:cubicBezTo>
                    <a:pt x="22" y="846"/>
                    <a:pt x="1" y="887"/>
                    <a:pt x="7" y="928"/>
                  </a:cubicBezTo>
                  <a:cubicBezTo>
                    <a:pt x="54" y="1231"/>
                    <a:pt x="317" y="1462"/>
                    <a:pt x="633" y="1462"/>
                  </a:cubicBezTo>
                  <a:cubicBezTo>
                    <a:pt x="949" y="1462"/>
                    <a:pt x="1210" y="1231"/>
                    <a:pt x="1257" y="928"/>
                  </a:cubicBezTo>
                  <a:cubicBezTo>
                    <a:pt x="1264" y="888"/>
                    <a:pt x="1243" y="846"/>
                    <a:pt x="1206" y="828"/>
                  </a:cubicBezTo>
                  <a:cubicBezTo>
                    <a:pt x="1161" y="805"/>
                    <a:pt x="1114" y="785"/>
                    <a:pt x="1068" y="769"/>
                  </a:cubicBezTo>
                  <a:cubicBezTo>
                    <a:pt x="1050" y="761"/>
                    <a:pt x="1038" y="745"/>
                    <a:pt x="1038" y="725"/>
                  </a:cubicBezTo>
                  <a:lnTo>
                    <a:pt x="1038" y="1"/>
                  </a:ln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1" name="Google Shape;1882;p52">
              <a:extLst>
                <a:ext uri="{FF2B5EF4-FFF2-40B4-BE49-F238E27FC236}">
                  <a16:creationId xmlns:a16="http://schemas.microsoft.com/office/drawing/2014/main" id="{D2353483-C2D3-43DB-A0AA-D56321327094}"/>
                </a:ext>
              </a:extLst>
            </p:cNvPr>
            <p:cNvSpPr/>
            <p:nvPr/>
          </p:nvSpPr>
          <p:spPr>
            <a:xfrm>
              <a:off x="2206253" y="322551"/>
              <a:ext cx="88596" cy="78112"/>
            </a:xfrm>
            <a:custGeom>
              <a:avLst/>
              <a:gdLst/>
              <a:ahLst/>
              <a:cxnLst/>
              <a:rect l="l" t="t" r="r" b="b"/>
              <a:pathLst>
                <a:path w="811" h="715" extrusionOk="0">
                  <a:moveTo>
                    <a:pt x="0" y="1"/>
                  </a:moveTo>
                  <a:lnTo>
                    <a:pt x="0" y="520"/>
                  </a:lnTo>
                  <a:cubicBezTo>
                    <a:pt x="209" y="659"/>
                    <a:pt x="435" y="715"/>
                    <a:pt x="584" y="715"/>
                  </a:cubicBezTo>
                  <a:cubicBezTo>
                    <a:pt x="648" y="715"/>
                    <a:pt x="726" y="704"/>
                    <a:pt x="811" y="682"/>
                  </a:cubicBezTo>
                  <a:lnTo>
                    <a:pt x="811" y="1"/>
                  </a:lnTo>
                  <a:close/>
                </a:path>
              </a:pathLst>
            </a:custGeom>
            <a:solidFill>
              <a:srgbClr val="B45B5B">
                <a:alpha val="3333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2" name="Google Shape;1883;p52">
              <a:extLst>
                <a:ext uri="{FF2B5EF4-FFF2-40B4-BE49-F238E27FC236}">
                  <a16:creationId xmlns:a16="http://schemas.microsoft.com/office/drawing/2014/main" id="{A869EC74-EFF4-576F-BFFE-35D1D6CE0F4C}"/>
                </a:ext>
              </a:extLst>
            </p:cNvPr>
            <p:cNvSpPr/>
            <p:nvPr/>
          </p:nvSpPr>
          <p:spPr>
            <a:xfrm>
              <a:off x="2131096" y="136721"/>
              <a:ext cx="238913" cy="226470"/>
            </a:xfrm>
            <a:custGeom>
              <a:avLst/>
              <a:gdLst/>
              <a:ahLst/>
              <a:cxnLst/>
              <a:rect l="l" t="t" r="r" b="b"/>
              <a:pathLst>
                <a:path w="2187" h="2073" extrusionOk="0">
                  <a:moveTo>
                    <a:pt x="564" y="1"/>
                  </a:moveTo>
                  <a:cubicBezTo>
                    <a:pt x="557" y="1"/>
                    <a:pt x="551" y="5"/>
                    <a:pt x="550" y="13"/>
                  </a:cubicBezTo>
                  <a:cubicBezTo>
                    <a:pt x="492" y="296"/>
                    <a:pt x="277" y="541"/>
                    <a:pt x="9" y="647"/>
                  </a:cubicBezTo>
                  <a:cubicBezTo>
                    <a:pt x="3" y="718"/>
                    <a:pt x="0" y="792"/>
                    <a:pt x="0" y="872"/>
                  </a:cubicBezTo>
                  <a:cubicBezTo>
                    <a:pt x="0" y="1773"/>
                    <a:pt x="751" y="2073"/>
                    <a:pt x="1094" y="2073"/>
                  </a:cubicBezTo>
                  <a:cubicBezTo>
                    <a:pt x="1437" y="2073"/>
                    <a:pt x="2187" y="1773"/>
                    <a:pt x="2187" y="872"/>
                  </a:cubicBezTo>
                  <a:cubicBezTo>
                    <a:pt x="2187" y="779"/>
                    <a:pt x="2182" y="693"/>
                    <a:pt x="2174" y="612"/>
                  </a:cubicBezTo>
                  <a:cubicBezTo>
                    <a:pt x="2173" y="605"/>
                    <a:pt x="2167" y="599"/>
                    <a:pt x="2160" y="599"/>
                  </a:cubicBezTo>
                  <a:cubicBezTo>
                    <a:pt x="2159" y="599"/>
                    <a:pt x="2158" y="599"/>
                    <a:pt x="2157" y="599"/>
                  </a:cubicBezTo>
                  <a:cubicBezTo>
                    <a:pt x="2111" y="611"/>
                    <a:pt x="2063" y="616"/>
                    <a:pt x="2016" y="616"/>
                  </a:cubicBezTo>
                  <a:cubicBezTo>
                    <a:pt x="1976" y="616"/>
                    <a:pt x="1936" y="612"/>
                    <a:pt x="1897" y="604"/>
                  </a:cubicBezTo>
                  <a:cubicBezTo>
                    <a:pt x="1645" y="549"/>
                    <a:pt x="1470" y="350"/>
                    <a:pt x="1328" y="135"/>
                  </a:cubicBezTo>
                  <a:cubicBezTo>
                    <a:pt x="1325" y="130"/>
                    <a:pt x="1320" y="128"/>
                    <a:pt x="1316" y="128"/>
                  </a:cubicBezTo>
                  <a:cubicBezTo>
                    <a:pt x="1312" y="128"/>
                    <a:pt x="1309" y="129"/>
                    <a:pt x="1306" y="132"/>
                  </a:cubicBezTo>
                  <a:cubicBezTo>
                    <a:pt x="1223" y="210"/>
                    <a:pt x="1108" y="254"/>
                    <a:pt x="994" y="254"/>
                  </a:cubicBezTo>
                  <a:cubicBezTo>
                    <a:pt x="961" y="254"/>
                    <a:pt x="929" y="250"/>
                    <a:pt x="897" y="243"/>
                  </a:cubicBezTo>
                  <a:cubicBezTo>
                    <a:pt x="764" y="213"/>
                    <a:pt x="636" y="130"/>
                    <a:pt x="577" y="9"/>
                  </a:cubicBezTo>
                  <a:cubicBezTo>
                    <a:pt x="574" y="3"/>
                    <a:pt x="569" y="1"/>
                    <a:pt x="564"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dirty="0">
                <a:solidFill>
                  <a:srgbClr val="000000"/>
                </a:solidFill>
                <a:latin typeface="Arial"/>
                <a:cs typeface="Arial"/>
                <a:sym typeface="Arial"/>
              </a:endParaRPr>
            </a:p>
          </p:txBody>
        </p:sp>
        <p:sp>
          <p:nvSpPr>
            <p:cNvPr id="23" name="Google Shape;1884;p52">
              <a:extLst>
                <a:ext uri="{FF2B5EF4-FFF2-40B4-BE49-F238E27FC236}">
                  <a16:creationId xmlns:a16="http://schemas.microsoft.com/office/drawing/2014/main" id="{1F26058C-2EDE-CA3C-3FED-7CBDCD54FBD7}"/>
                </a:ext>
              </a:extLst>
            </p:cNvPr>
            <p:cNvSpPr/>
            <p:nvPr/>
          </p:nvSpPr>
          <p:spPr>
            <a:xfrm>
              <a:off x="2296268" y="221169"/>
              <a:ext cx="21958" cy="26329"/>
            </a:xfrm>
            <a:custGeom>
              <a:avLst/>
              <a:gdLst/>
              <a:ahLst/>
              <a:cxnLst/>
              <a:rect l="l" t="t" r="r" b="b"/>
              <a:pathLst>
                <a:path w="201" h="241" extrusionOk="0">
                  <a:moveTo>
                    <a:pt x="101" y="0"/>
                  </a:moveTo>
                  <a:cubicBezTo>
                    <a:pt x="45" y="0"/>
                    <a:pt x="0" y="45"/>
                    <a:pt x="0" y="100"/>
                  </a:cubicBezTo>
                  <a:lnTo>
                    <a:pt x="0" y="140"/>
                  </a:lnTo>
                  <a:cubicBezTo>
                    <a:pt x="0" y="195"/>
                    <a:pt x="45" y="241"/>
                    <a:pt x="101" y="241"/>
                  </a:cubicBezTo>
                  <a:cubicBezTo>
                    <a:pt x="156" y="241"/>
                    <a:pt x="200" y="195"/>
                    <a:pt x="200" y="140"/>
                  </a:cubicBezTo>
                  <a:lnTo>
                    <a:pt x="200" y="100"/>
                  </a:lnTo>
                  <a:cubicBezTo>
                    <a:pt x="200" y="45"/>
                    <a:pt x="156" y="0"/>
                    <a:pt x="10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4" name="Google Shape;1885;p52">
              <a:extLst>
                <a:ext uri="{FF2B5EF4-FFF2-40B4-BE49-F238E27FC236}">
                  <a16:creationId xmlns:a16="http://schemas.microsoft.com/office/drawing/2014/main" id="{87B861E1-1669-262E-EC55-2D7F3B134C3C}"/>
                </a:ext>
              </a:extLst>
            </p:cNvPr>
            <p:cNvSpPr/>
            <p:nvPr/>
          </p:nvSpPr>
          <p:spPr>
            <a:xfrm>
              <a:off x="2182985" y="221169"/>
              <a:ext cx="21849" cy="26329"/>
            </a:xfrm>
            <a:custGeom>
              <a:avLst/>
              <a:gdLst/>
              <a:ahLst/>
              <a:cxnLst/>
              <a:rect l="l" t="t" r="r" b="b"/>
              <a:pathLst>
                <a:path w="200" h="241" extrusionOk="0">
                  <a:moveTo>
                    <a:pt x="99" y="0"/>
                  </a:moveTo>
                  <a:cubicBezTo>
                    <a:pt x="45" y="0"/>
                    <a:pt x="0" y="45"/>
                    <a:pt x="0" y="100"/>
                  </a:cubicBezTo>
                  <a:lnTo>
                    <a:pt x="0" y="140"/>
                  </a:lnTo>
                  <a:cubicBezTo>
                    <a:pt x="0" y="195"/>
                    <a:pt x="45" y="241"/>
                    <a:pt x="99" y="241"/>
                  </a:cubicBezTo>
                  <a:cubicBezTo>
                    <a:pt x="155" y="241"/>
                    <a:pt x="200" y="195"/>
                    <a:pt x="200" y="140"/>
                  </a:cubicBezTo>
                  <a:lnTo>
                    <a:pt x="200" y="100"/>
                  </a:lnTo>
                  <a:cubicBezTo>
                    <a:pt x="200" y="45"/>
                    <a:pt x="155" y="0"/>
                    <a:pt x="9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5" name="Google Shape;1886;p52">
              <a:extLst>
                <a:ext uri="{FF2B5EF4-FFF2-40B4-BE49-F238E27FC236}">
                  <a16:creationId xmlns:a16="http://schemas.microsoft.com/office/drawing/2014/main" id="{30757F15-99C7-A38B-73ED-F648EA3730CC}"/>
                </a:ext>
              </a:extLst>
            </p:cNvPr>
            <p:cNvSpPr/>
            <p:nvPr/>
          </p:nvSpPr>
          <p:spPr>
            <a:xfrm>
              <a:off x="2213682" y="275575"/>
              <a:ext cx="73739" cy="31136"/>
            </a:xfrm>
            <a:custGeom>
              <a:avLst/>
              <a:gdLst/>
              <a:ahLst/>
              <a:cxnLst/>
              <a:rect l="l" t="t" r="r" b="b"/>
              <a:pathLst>
                <a:path w="675" h="285" extrusionOk="0">
                  <a:moveTo>
                    <a:pt x="114" y="1"/>
                  </a:moveTo>
                  <a:cubicBezTo>
                    <a:pt x="84" y="1"/>
                    <a:pt x="54" y="15"/>
                    <a:pt x="34" y="41"/>
                  </a:cubicBezTo>
                  <a:cubicBezTo>
                    <a:pt x="1" y="86"/>
                    <a:pt x="10" y="149"/>
                    <a:pt x="55" y="181"/>
                  </a:cubicBezTo>
                  <a:cubicBezTo>
                    <a:pt x="147" y="251"/>
                    <a:pt x="242" y="285"/>
                    <a:pt x="338" y="285"/>
                  </a:cubicBezTo>
                  <a:cubicBezTo>
                    <a:pt x="433" y="285"/>
                    <a:pt x="528" y="251"/>
                    <a:pt x="620" y="181"/>
                  </a:cubicBezTo>
                  <a:cubicBezTo>
                    <a:pt x="665" y="149"/>
                    <a:pt x="674" y="86"/>
                    <a:pt x="641" y="41"/>
                  </a:cubicBezTo>
                  <a:cubicBezTo>
                    <a:pt x="621" y="15"/>
                    <a:pt x="591" y="1"/>
                    <a:pt x="561" y="1"/>
                  </a:cubicBezTo>
                  <a:cubicBezTo>
                    <a:pt x="540" y="1"/>
                    <a:pt x="519" y="7"/>
                    <a:pt x="501" y="21"/>
                  </a:cubicBezTo>
                  <a:cubicBezTo>
                    <a:pt x="445" y="62"/>
                    <a:pt x="391" y="83"/>
                    <a:pt x="338" y="83"/>
                  </a:cubicBezTo>
                  <a:cubicBezTo>
                    <a:pt x="284" y="83"/>
                    <a:pt x="230" y="62"/>
                    <a:pt x="174" y="21"/>
                  </a:cubicBezTo>
                  <a:cubicBezTo>
                    <a:pt x="156" y="7"/>
                    <a:pt x="135" y="1"/>
                    <a:pt x="11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6" name="Google Shape;1887;p52">
              <a:extLst>
                <a:ext uri="{FF2B5EF4-FFF2-40B4-BE49-F238E27FC236}">
                  <a16:creationId xmlns:a16="http://schemas.microsoft.com/office/drawing/2014/main" id="{BC3A771F-9A9F-7A53-3A56-F986F04A7C5B}"/>
                </a:ext>
              </a:extLst>
            </p:cNvPr>
            <p:cNvSpPr/>
            <p:nvPr/>
          </p:nvSpPr>
          <p:spPr>
            <a:xfrm>
              <a:off x="2494977" y="246187"/>
              <a:ext cx="284686" cy="193587"/>
            </a:xfrm>
            <a:custGeom>
              <a:avLst/>
              <a:gdLst/>
              <a:ahLst/>
              <a:cxnLst/>
              <a:rect l="l" t="t" r="r" b="b"/>
              <a:pathLst>
                <a:path w="2606" h="1772" extrusionOk="0">
                  <a:moveTo>
                    <a:pt x="1760" y="0"/>
                  </a:moveTo>
                  <a:cubicBezTo>
                    <a:pt x="1656" y="0"/>
                    <a:pt x="1571" y="46"/>
                    <a:pt x="1512" y="118"/>
                  </a:cubicBezTo>
                  <a:cubicBezTo>
                    <a:pt x="1467" y="171"/>
                    <a:pt x="1402" y="205"/>
                    <a:pt x="1333" y="205"/>
                  </a:cubicBezTo>
                  <a:cubicBezTo>
                    <a:pt x="1329" y="205"/>
                    <a:pt x="1325" y="205"/>
                    <a:pt x="1321" y="205"/>
                  </a:cubicBezTo>
                  <a:cubicBezTo>
                    <a:pt x="1282" y="202"/>
                    <a:pt x="1243" y="201"/>
                    <a:pt x="1203" y="201"/>
                  </a:cubicBezTo>
                  <a:cubicBezTo>
                    <a:pt x="849" y="201"/>
                    <a:pt x="564" y="285"/>
                    <a:pt x="358" y="451"/>
                  </a:cubicBezTo>
                  <a:cubicBezTo>
                    <a:pt x="121" y="643"/>
                    <a:pt x="1" y="931"/>
                    <a:pt x="1" y="1310"/>
                  </a:cubicBezTo>
                  <a:cubicBezTo>
                    <a:pt x="1" y="1486"/>
                    <a:pt x="42" y="1640"/>
                    <a:pt x="112" y="1771"/>
                  </a:cubicBezTo>
                  <a:lnTo>
                    <a:pt x="2294" y="1771"/>
                  </a:lnTo>
                  <a:cubicBezTo>
                    <a:pt x="2365" y="1640"/>
                    <a:pt x="2406" y="1486"/>
                    <a:pt x="2406" y="1310"/>
                  </a:cubicBezTo>
                  <a:cubicBezTo>
                    <a:pt x="2406" y="1209"/>
                    <a:pt x="2398" y="1114"/>
                    <a:pt x="2380" y="1026"/>
                  </a:cubicBezTo>
                  <a:cubicBezTo>
                    <a:pt x="2366" y="953"/>
                    <a:pt x="2394" y="877"/>
                    <a:pt x="2451" y="828"/>
                  </a:cubicBezTo>
                  <a:cubicBezTo>
                    <a:pt x="2547" y="745"/>
                    <a:pt x="2605" y="619"/>
                    <a:pt x="2595" y="480"/>
                  </a:cubicBezTo>
                  <a:cubicBezTo>
                    <a:pt x="2579" y="279"/>
                    <a:pt x="2420" y="116"/>
                    <a:pt x="2220" y="97"/>
                  </a:cubicBezTo>
                  <a:cubicBezTo>
                    <a:pt x="2205" y="95"/>
                    <a:pt x="2191" y="95"/>
                    <a:pt x="2177" y="95"/>
                  </a:cubicBezTo>
                  <a:cubicBezTo>
                    <a:pt x="2120" y="95"/>
                    <a:pt x="2066" y="106"/>
                    <a:pt x="2017" y="127"/>
                  </a:cubicBezTo>
                  <a:cubicBezTo>
                    <a:pt x="1958" y="50"/>
                    <a:pt x="1864" y="0"/>
                    <a:pt x="176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7" name="Google Shape;1888;p52">
              <a:extLst>
                <a:ext uri="{FF2B5EF4-FFF2-40B4-BE49-F238E27FC236}">
                  <a16:creationId xmlns:a16="http://schemas.microsoft.com/office/drawing/2014/main" id="{5EF23485-8397-CDDD-1692-A5DF280EF166}"/>
                </a:ext>
              </a:extLst>
            </p:cNvPr>
            <p:cNvSpPr/>
            <p:nvPr/>
          </p:nvSpPr>
          <p:spPr>
            <a:xfrm>
              <a:off x="2708543" y="256456"/>
              <a:ext cx="71117" cy="183317"/>
            </a:xfrm>
            <a:custGeom>
              <a:avLst/>
              <a:gdLst/>
              <a:ahLst/>
              <a:cxnLst/>
              <a:rect l="l" t="t" r="r" b="b"/>
              <a:pathLst>
                <a:path w="651" h="1678" extrusionOk="0">
                  <a:moveTo>
                    <a:pt x="225" y="1"/>
                  </a:moveTo>
                  <a:cubicBezTo>
                    <a:pt x="205" y="1"/>
                    <a:pt x="185" y="2"/>
                    <a:pt x="166" y="5"/>
                  </a:cubicBezTo>
                  <a:cubicBezTo>
                    <a:pt x="252" y="79"/>
                    <a:pt x="309" y="187"/>
                    <a:pt x="319" y="306"/>
                  </a:cubicBezTo>
                  <a:cubicBezTo>
                    <a:pt x="330" y="455"/>
                    <a:pt x="269" y="588"/>
                    <a:pt x="166" y="676"/>
                  </a:cubicBezTo>
                  <a:cubicBezTo>
                    <a:pt x="106" y="728"/>
                    <a:pt x="77" y="808"/>
                    <a:pt x="92" y="887"/>
                  </a:cubicBezTo>
                  <a:cubicBezTo>
                    <a:pt x="110" y="980"/>
                    <a:pt x="120" y="1080"/>
                    <a:pt x="120" y="1188"/>
                  </a:cubicBezTo>
                  <a:cubicBezTo>
                    <a:pt x="120" y="1375"/>
                    <a:pt x="75" y="1537"/>
                    <a:pt x="1" y="1677"/>
                  </a:cubicBezTo>
                  <a:lnTo>
                    <a:pt x="340" y="1677"/>
                  </a:lnTo>
                  <a:cubicBezTo>
                    <a:pt x="410" y="1546"/>
                    <a:pt x="452" y="1392"/>
                    <a:pt x="452" y="1216"/>
                  </a:cubicBezTo>
                  <a:cubicBezTo>
                    <a:pt x="452" y="1116"/>
                    <a:pt x="443" y="1020"/>
                    <a:pt x="425" y="932"/>
                  </a:cubicBezTo>
                  <a:cubicBezTo>
                    <a:pt x="412" y="859"/>
                    <a:pt x="439" y="784"/>
                    <a:pt x="496" y="734"/>
                  </a:cubicBezTo>
                  <a:cubicBezTo>
                    <a:pt x="592" y="651"/>
                    <a:pt x="650" y="525"/>
                    <a:pt x="640" y="386"/>
                  </a:cubicBezTo>
                  <a:cubicBezTo>
                    <a:pt x="624" y="186"/>
                    <a:pt x="465" y="22"/>
                    <a:pt x="265" y="3"/>
                  </a:cubicBezTo>
                  <a:cubicBezTo>
                    <a:pt x="251" y="2"/>
                    <a:pt x="238" y="1"/>
                    <a:pt x="225"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8" name="Google Shape;1889;p52">
              <a:extLst>
                <a:ext uri="{FF2B5EF4-FFF2-40B4-BE49-F238E27FC236}">
                  <a16:creationId xmlns:a16="http://schemas.microsoft.com/office/drawing/2014/main" id="{F243C9A5-DA38-19ED-A4B3-86C84D65EC52}"/>
                </a:ext>
              </a:extLst>
            </p:cNvPr>
            <p:cNvSpPr/>
            <p:nvPr/>
          </p:nvSpPr>
          <p:spPr>
            <a:xfrm>
              <a:off x="2480557" y="413227"/>
              <a:ext cx="291677" cy="52876"/>
            </a:xfrm>
            <a:custGeom>
              <a:avLst/>
              <a:gdLst/>
              <a:ahLst/>
              <a:cxnLst/>
              <a:rect l="l" t="t" r="r" b="b"/>
              <a:pathLst>
                <a:path w="2670" h="484" extrusionOk="0">
                  <a:moveTo>
                    <a:pt x="242" y="1"/>
                  </a:moveTo>
                  <a:cubicBezTo>
                    <a:pt x="110" y="1"/>
                    <a:pt x="1" y="108"/>
                    <a:pt x="1" y="242"/>
                  </a:cubicBezTo>
                  <a:cubicBezTo>
                    <a:pt x="1" y="376"/>
                    <a:pt x="110" y="484"/>
                    <a:pt x="242" y="484"/>
                  </a:cubicBezTo>
                  <a:lnTo>
                    <a:pt x="2429" y="484"/>
                  </a:lnTo>
                  <a:cubicBezTo>
                    <a:pt x="2562" y="484"/>
                    <a:pt x="2670" y="376"/>
                    <a:pt x="2670" y="242"/>
                  </a:cubicBezTo>
                  <a:cubicBezTo>
                    <a:pt x="2670" y="108"/>
                    <a:pt x="2562" y="1"/>
                    <a:pt x="2429"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9" name="Google Shape;1890;p52">
              <a:extLst>
                <a:ext uri="{FF2B5EF4-FFF2-40B4-BE49-F238E27FC236}">
                  <a16:creationId xmlns:a16="http://schemas.microsoft.com/office/drawing/2014/main" id="{F03E34EF-B02C-37DC-0625-7164C37B2876}"/>
                </a:ext>
              </a:extLst>
            </p:cNvPr>
            <p:cNvSpPr/>
            <p:nvPr/>
          </p:nvSpPr>
          <p:spPr>
            <a:xfrm>
              <a:off x="2529826" y="562568"/>
              <a:ext cx="193250" cy="184956"/>
            </a:xfrm>
            <a:custGeom>
              <a:avLst/>
              <a:gdLst/>
              <a:ahLst/>
              <a:cxnLst/>
              <a:rect l="l" t="t" r="r" b="b"/>
              <a:pathLst>
                <a:path w="1769" h="1693" extrusionOk="0">
                  <a:moveTo>
                    <a:pt x="884" y="0"/>
                  </a:moveTo>
                  <a:cubicBezTo>
                    <a:pt x="758" y="0"/>
                    <a:pt x="635" y="11"/>
                    <a:pt x="518" y="35"/>
                  </a:cubicBezTo>
                  <a:cubicBezTo>
                    <a:pt x="237" y="242"/>
                    <a:pt x="31" y="739"/>
                    <a:pt x="1" y="1692"/>
                  </a:cubicBezTo>
                  <a:lnTo>
                    <a:pt x="1768" y="1692"/>
                  </a:lnTo>
                  <a:cubicBezTo>
                    <a:pt x="1738" y="739"/>
                    <a:pt x="1532" y="241"/>
                    <a:pt x="1251" y="35"/>
                  </a:cubicBezTo>
                  <a:cubicBezTo>
                    <a:pt x="1134" y="11"/>
                    <a:pt x="1011" y="0"/>
                    <a:pt x="884"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0" name="Google Shape;1891;p52">
              <a:extLst>
                <a:ext uri="{FF2B5EF4-FFF2-40B4-BE49-F238E27FC236}">
                  <a16:creationId xmlns:a16="http://schemas.microsoft.com/office/drawing/2014/main" id="{22F6581A-2DCA-202D-6705-C1C9C8831A13}"/>
                </a:ext>
              </a:extLst>
            </p:cNvPr>
            <p:cNvSpPr/>
            <p:nvPr/>
          </p:nvSpPr>
          <p:spPr>
            <a:xfrm>
              <a:off x="2666485" y="566283"/>
              <a:ext cx="112083" cy="181242"/>
            </a:xfrm>
            <a:custGeom>
              <a:avLst/>
              <a:gdLst/>
              <a:ahLst/>
              <a:cxnLst/>
              <a:rect l="l" t="t" r="r" b="b"/>
              <a:pathLst>
                <a:path w="1026" h="1659" extrusionOk="0">
                  <a:moveTo>
                    <a:pt x="0" y="1"/>
                  </a:moveTo>
                  <a:lnTo>
                    <a:pt x="0" y="1"/>
                  </a:lnTo>
                  <a:cubicBezTo>
                    <a:pt x="281" y="208"/>
                    <a:pt x="487" y="705"/>
                    <a:pt x="517" y="1658"/>
                  </a:cubicBezTo>
                  <a:lnTo>
                    <a:pt x="925" y="1658"/>
                  </a:lnTo>
                  <a:cubicBezTo>
                    <a:pt x="981" y="1658"/>
                    <a:pt x="1026" y="1610"/>
                    <a:pt x="1026" y="1550"/>
                  </a:cubicBezTo>
                  <a:cubicBezTo>
                    <a:pt x="1026" y="554"/>
                    <a:pt x="585" y="119"/>
                    <a:pt x="0"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1" name="Google Shape;1892;p52">
              <a:extLst>
                <a:ext uri="{FF2B5EF4-FFF2-40B4-BE49-F238E27FC236}">
                  <a16:creationId xmlns:a16="http://schemas.microsoft.com/office/drawing/2014/main" id="{663736A3-71BD-F2C2-5307-605E35C7D54F}"/>
                </a:ext>
              </a:extLst>
            </p:cNvPr>
            <p:cNvSpPr/>
            <p:nvPr/>
          </p:nvSpPr>
          <p:spPr>
            <a:xfrm>
              <a:off x="2474221" y="566283"/>
              <a:ext cx="112192" cy="181242"/>
            </a:xfrm>
            <a:custGeom>
              <a:avLst/>
              <a:gdLst/>
              <a:ahLst/>
              <a:cxnLst/>
              <a:rect l="l" t="t" r="r" b="b"/>
              <a:pathLst>
                <a:path w="1027" h="1659" extrusionOk="0">
                  <a:moveTo>
                    <a:pt x="1027" y="1"/>
                  </a:moveTo>
                  <a:cubicBezTo>
                    <a:pt x="442" y="119"/>
                    <a:pt x="1" y="554"/>
                    <a:pt x="1" y="1550"/>
                  </a:cubicBezTo>
                  <a:cubicBezTo>
                    <a:pt x="1" y="1610"/>
                    <a:pt x="45" y="1658"/>
                    <a:pt x="101" y="1658"/>
                  </a:cubicBezTo>
                  <a:lnTo>
                    <a:pt x="510" y="1658"/>
                  </a:lnTo>
                  <a:cubicBezTo>
                    <a:pt x="540" y="705"/>
                    <a:pt x="746" y="208"/>
                    <a:pt x="1027"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2" name="Google Shape;1893;p52">
              <a:extLst>
                <a:ext uri="{FF2B5EF4-FFF2-40B4-BE49-F238E27FC236}">
                  <a16:creationId xmlns:a16="http://schemas.microsoft.com/office/drawing/2014/main" id="{B6C5ECE6-26B7-8691-E80C-91FA1F9BCDD7}"/>
                </a:ext>
              </a:extLst>
            </p:cNvPr>
            <p:cNvSpPr/>
            <p:nvPr/>
          </p:nvSpPr>
          <p:spPr>
            <a:xfrm>
              <a:off x="2717500" y="681430"/>
              <a:ext cx="61067" cy="66095"/>
            </a:xfrm>
            <a:custGeom>
              <a:avLst/>
              <a:gdLst/>
              <a:ahLst/>
              <a:cxnLst/>
              <a:rect l="l" t="t" r="r" b="b"/>
              <a:pathLst>
                <a:path w="559" h="605" extrusionOk="0">
                  <a:moveTo>
                    <a:pt x="1" y="0"/>
                  </a:moveTo>
                  <a:cubicBezTo>
                    <a:pt x="25" y="177"/>
                    <a:pt x="43" y="377"/>
                    <a:pt x="50" y="604"/>
                  </a:cubicBezTo>
                  <a:lnTo>
                    <a:pt x="458" y="604"/>
                  </a:lnTo>
                  <a:cubicBezTo>
                    <a:pt x="514" y="604"/>
                    <a:pt x="559" y="556"/>
                    <a:pt x="559" y="496"/>
                  </a:cubicBezTo>
                  <a:cubicBezTo>
                    <a:pt x="559" y="312"/>
                    <a:pt x="543" y="147"/>
                    <a:pt x="515"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3" name="Google Shape;1894;p52">
              <a:extLst>
                <a:ext uri="{FF2B5EF4-FFF2-40B4-BE49-F238E27FC236}">
                  <a16:creationId xmlns:a16="http://schemas.microsoft.com/office/drawing/2014/main" id="{E938326F-F695-A545-D343-8C21F7179559}"/>
                </a:ext>
              </a:extLst>
            </p:cNvPr>
            <p:cNvSpPr/>
            <p:nvPr/>
          </p:nvSpPr>
          <p:spPr>
            <a:xfrm>
              <a:off x="2474221" y="681430"/>
              <a:ext cx="61176" cy="66095"/>
            </a:xfrm>
            <a:custGeom>
              <a:avLst/>
              <a:gdLst/>
              <a:ahLst/>
              <a:cxnLst/>
              <a:rect l="l" t="t" r="r" b="b"/>
              <a:pathLst>
                <a:path w="560" h="605" extrusionOk="0">
                  <a:moveTo>
                    <a:pt x="44" y="0"/>
                  </a:moveTo>
                  <a:cubicBezTo>
                    <a:pt x="16" y="147"/>
                    <a:pt x="1" y="312"/>
                    <a:pt x="1" y="496"/>
                  </a:cubicBezTo>
                  <a:cubicBezTo>
                    <a:pt x="1" y="556"/>
                    <a:pt x="45" y="604"/>
                    <a:pt x="101" y="604"/>
                  </a:cubicBezTo>
                  <a:lnTo>
                    <a:pt x="510" y="604"/>
                  </a:lnTo>
                  <a:cubicBezTo>
                    <a:pt x="517" y="377"/>
                    <a:pt x="535" y="177"/>
                    <a:pt x="559"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4" name="Google Shape;1895;p52">
              <a:extLst>
                <a:ext uri="{FF2B5EF4-FFF2-40B4-BE49-F238E27FC236}">
                  <a16:creationId xmlns:a16="http://schemas.microsoft.com/office/drawing/2014/main" id="{C6989D00-1AB8-7F56-E4B1-854DEA53414E}"/>
                </a:ext>
              </a:extLst>
            </p:cNvPr>
            <p:cNvSpPr/>
            <p:nvPr/>
          </p:nvSpPr>
          <p:spPr>
            <a:xfrm>
              <a:off x="2590563" y="501171"/>
              <a:ext cx="71772" cy="104222"/>
            </a:xfrm>
            <a:custGeom>
              <a:avLst/>
              <a:gdLst/>
              <a:ahLst/>
              <a:cxnLst/>
              <a:rect l="l" t="t" r="r" b="b"/>
              <a:pathLst>
                <a:path w="657" h="954" extrusionOk="0">
                  <a:moveTo>
                    <a:pt x="0" y="1"/>
                  </a:moveTo>
                  <a:lnTo>
                    <a:pt x="0" y="626"/>
                  </a:lnTo>
                  <a:cubicBezTo>
                    <a:pt x="0" y="807"/>
                    <a:pt x="147" y="954"/>
                    <a:pt x="328" y="954"/>
                  </a:cubicBezTo>
                  <a:cubicBezTo>
                    <a:pt x="510" y="954"/>
                    <a:pt x="657" y="807"/>
                    <a:pt x="657" y="626"/>
                  </a:cubicBezTo>
                  <a:lnTo>
                    <a:pt x="657" y="1"/>
                  </a:ln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5" name="Google Shape;1896;p52">
              <a:extLst>
                <a:ext uri="{FF2B5EF4-FFF2-40B4-BE49-F238E27FC236}">
                  <a16:creationId xmlns:a16="http://schemas.microsoft.com/office/drawing/2014/main" id="{ECDE78AD-0CEB-1330-5A79-B3BF64ACA205}"/>
                </a:ext>
              </a:extLst>
            </p:cNvPr>
            <p:cNvSpPr/>
            <p:nvPr/>
          </p:nvSpPr>
          <p:spPr>
            <a:xfrm>
              <a:off x="2590500" y="548796"/>
              <a:ext cx="71772" cy="65002"/>
            </a:xfrm>
            <a:custGeom>
              <a:avLst/>
              <a:gdLst/>
              <a:ahLst/>
              <a:cxnLst/>
              <a:rect l="l" t="t" r="r" b="b"/>
              <a:pathLst>
                <a:path w="657" h="595" extrusionOk="0">
                  <a:moveTo>
                    <a:pt x="0" y="1"/>
                  </a:moveTo>
                  <a:lnTo>
                    <a:pt x="0" y="468"/>
                  </a:lnTo>
                  <a:cubicBezTo>
                    <a:pt x="153" y="557"/>
                    <a:pt x="314" y="594"/>
                    <a:pt x="423" y="594"/>
                  </a:cubicBezTo>
                  <a:cubicBezTo>
                    <a:pt x="487" y="594"/>
                    <a:pt x="569" y="582"/>
                    <a:pt x="657" y="553"/>
                  </a:cubicBezTo>
                  <a:lnTo>
                    <a:pt x="657" y="1"/>
                  </a:lnTo>
                  <a:close/>
                </a:path>
              </a:pathLst>
            </a:custGeom>
            <a:solidFill>
              <a:srgbClr val="B45B5B">
                <a:alpha val="3333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6" name="Google Shape;1897;p52">
              <a:extLst>
                <a:ext uri="{FF2B5EF4-FFF2-40B4-BE49-F238E27FC236}">
                  <a16:creationId xmlns:a16="http://schemas.microsoft.com/office/drawing/2014/main" id="{0A106A27-5078-5223-BBE1-8B52E88388EE}"/>
                </a:ext>
              </a:extLst>
            </p:cNvPr>
            <p:cNvSpPr/>
            <p:nvPr/>
          </p:nvSpPr>
          <p:spPr>
            <a:xfrm>
              <a:off x="2553862" y="330017"/>
              <a:ext cx="194015" cy="209537"/>
            </a:xfrm>
            <a:custGeom>
              <a:avLst/>
              <a:gdLst/>
              <a:ahLst/>
              <a:cxnLst/>
              <a:rect l="l" t="t" r="r" b="b"/>
              <a:pathLst>
                <a:path w="1776" h="1918" extrusionOk="0">
                  <a:moveTo>
                    <a:pt x="471" y="0"/>
                  </a:moveTo>
                  <a:cubicBezTo>
                    <a:pt x="451" y="0"/>
                    <a:pt x="430" y="5"/>
                    <a:pt x="411" y="15"/>
                  </a:cubicBezTo>
                  <a:cubicBezTo>
                    <a:pt x="164" y="146"/>
                    <a:pt x="1" y="420"/>
                    <a:pt x="1" y="942"/>
                  </a:cubicBezTo>
                  <a:cubicBezTo>
                    <a:pt x="1" y="1674"/>
                    <a:pt x="610" y="1917"/>
                    <a:pt x="888" y="1917"/>
                  </a:cubicBezTo>
                  <a:cubicBezTo>
                    <a:pt x="1166" y="1917"/>
                    <a:pt x="1775" y="1674"/>
                    <a:pt x="1775" y="942"/>
                  </a:cubicBezTo>
                  <a:cubicBezTo>
                    <a:pt x="1775" y="693"/>
                    <a:pt x="1738" y="499"/>
                    <a:pt x="1672" y="352"/>
                  </a:cubicBezTo>
                  <a:lnTo>
                    <a:pt x="1663" y="352"/>
                  </a:lnTo>
                  <a:cubicBezTo>
                    <a:pt x="1601" y="352"/>
                    <a:pt x="1543" y="331"/>
                    <a:pt x="1497" y="297"/>
                  </a:cubicBezTo>
                  <a:cubicBezTo>
                    <a:pt x="1473" y="280"/>
                    <a:pt x="1446" y="270"/>
                    <a:pt x="1418" y="270"/>
                  </a:cubicBezTo>
                  <a:cubicBezTo>
                    <a:pt x="1402" y="270"/>
                    <a:pt x="1386" y="273"/>
                    <a:pt x="1371" y="279"/>
                  </a:cubicBezTo>
                  <a:cubicBezTo>
                    <a:pt x="1331" y="295"/>
                    <a:pt x="1287" y="303"/>
                    <a:pt x="1241" y="303"/>
                  </a:cubicBezTo>
                  <a:cubicBezTo>
                    <a:pt x="1117" y="303"/>
                    <a:pt x="1009" y="240"/>
                    <a:pt x="945" y="143"/>
                  </a:cubicBezTo>
                  <a:cubicBezTo>
                    <a:pt x="922" y="107"/>
                    <a:pt x="882" y="85"/>
                    <a:pt x="839" y="85"/>
                  </a:cubicBezTo>
                  <a:cubicBezTo>
                    <a:pt x="829" y="85"/>
                    <a:pt x="819" y="86"/>
                    <a:pt x="809" y="89"/>
                  </a:cubicBezTo>
                  <a:cubicBezTo>
                    <a:pt x="786" y="95"/>
                    <a:pt x="761" y="98"/>
                    <a:pt x="736" y="98"/>
                  </a:cubicBezTo>
                  <a:cubicBezTo>
                    <a:pt x="667" y="98"/>
                    <a:pt x="602" y="73"/>
                    <a:pt x="553" y="31"/>
                  </a:cubicBezTo>
                  <a:cubicBezTo>
                    <a:pt x="530" y="10"/>
                    <a:pt x="501" y="0"/>
                    <a:pt x="471"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 name="Google Shape;1898;p52">
              <a:extLst>
                <a:ext uri="{FF2B5EF4-FFF2-40B4-BE49-F238E27FC236}">
                  <a16:creationId xmlns:a16="http://schemas.microsoft.com/office/drawing/2014/main" id="{BEDC4E9E-6CAB-406C-85E3-90FAA0510C16}"/>
                </a:ext>
              </a:extLst>
            </p:cNvPr>
            <p:cNvSpPr/>
            <p:nvPr/>
          </p:nvSpPr>
          <p:spPr>
            <a:xfrm>
              <a:off x="2661460" y="416832"/>
              <a:ext cx="21958" cy="25455"/>
            </a:xfrm>
            <a:custGeom>
              <a:avLst/>
              <a:gdLst/>
              <a:ahLst/>
              <a:cxnLst/>
              <a:rect l="l" t="t" r="r" b="b"/>
              <a:pathLst>
                <a:path w="201" h="233" extrusionOk="0">
                  <a:moveTo>
                    <a:pt x="101" y="1"/>
                  </a:moveTo>
                  <a:cubicBezTo>
                    <a:pt x="45" y="1"/>
                    <a:pt x="1" y="45"/>
                    <a:pt x="1" y="100"/>
                  </a:cubicBezTo>
                  <a:lnTo>
                    <a:pt x="1" y="134"/>
                  </a:lnTo>
                  <a:cubicBezTo>
                    <a:pt x="1" y="188"/>
                    <a:pt x="45" y="233"/>
                    <a:pt x="101" y="233"/>
                  </a:cubicBezTo>
                  <a:cubicBezTo>
                    <a:pt x="156" y="233"/>
                    <a:pt x="201" y="188"/>
                    <a:pt x="201" y="134"/>
                  </a:cubicBezTo>
                  <a:lnTo>
                    <a:pt x="201" y="100"/>
                  </a:lnTo>
                  <a:cubicBezTo>
                    <a:pt x="201" y="45"/>
                    <a:pt x="156" y="1"/>
                    <a:pt x="10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 name="Google Shape;1899;p52">
              <a:extLst>
                <a:ext uri="{FF2B5EF4-FFF2-40B4-BE49-F238E27FC236}">
                  <a16:creationId xmlns:a16="http://schemas.microsoft.com/office/drawing/2014/main" id="{D86242AA-BAF8-0FF6-90E2-6AD3692BFFE3}"/>
                </a:ext>
              </a:extLst>
            </p:cNvPr>
            <p:cNvSpPr/>
            <p:nvPr/>
          </p:nvSpPr>
          <p:spPr>
            <a:xfrm>
              <a:off x="2569479" y="416832"/>
              <a:ext cx="21958" cy="25455"/>
            </a:xfrm>
            <a:custGeom>
              <a:avLst/>
              <a:gdLst/>
              <a:ahLst/>
              <a:cxnLst/>
              <a:rect l="l" t="t" r="r" b="b"/>
              <a:pathLst>
                <a:path w="201" h="233" extrusionOk="0">
                  <a:moveTo>
                    <a:pt x="101" y="1"/>
                  </a:moveTo>
                  <a:cubicBezTo>
                    <a:pt x="45" y="1"/>
                    <a:pt x="0" y="45"/>
                    <a:pt x="0" y="100"/>
                  </a:cubicBezTo>
                  <a:lnTo>
                    <a:pt x="0" y="134"/>
                  </a:lnTo>
                  <a:cubicBezTo>
                    <a:pt x="0" y="188"/>
                    <a:pt x="45" y="233"/>
                    <a:pt x="101" y="233"/>
                  </a:cubicBezTo>
                  <a:cubicBezTo>
                    <a:pt x="156" y="233"/>
                    <a:pt x="200" y="188"/>
                    <a:pt x="200" y="134"/>
                  </a:cubicBezTo>
                  <a:lnTo>
                    <a:pt x="200" y="100"/>
                  </a:lnTo>
                  <a:cubicBezTo>
                    <a:pt x="200" y="45"/>
                    <a:pt x="156" y="1"/>
                    <a:pt x="10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9" name="Google Shape;1900;p52">
              <a:extLst>
                <a:ext uri="{FF2B5EF4-FFF2-40B4-BE49-F238E27FC236}">
                  <a16:creationId xmlns:a16="http://schemas.microsoft.com/office/drawing/2014/main" id="{4BAB82A4-7EFF-2710-13BF-3225A79C9F19}"/>
                </a:ext>
              </a:extLst>
            </p:cNvPr>
            <p:cNvSpPr/>
            <p:nvPr/>
          </p:nvSpPr>
          <p:spPr>
            <a:xfrm>
              <a:off x="2594277" y="460968"/>
              <a:ext cx="64344" cy="29388"/>
            </a:xfrm>
            <a:custGeom>
              <a:avLst/>
              <a:gdLst/>
              <a:ahLst/>
              <a:cxnLst/>
              <a:rect l="l" t="t" r="r" b="b"/>
              <a:pathLst>
                <a:path w="589" h="269" extrusionOk="0">
                  <a:moveTo>
                    <a:pt x="113" y="1"/>
                  </a:moveTo>
                  <a:cubicBezTo>
                    <a:pt x="83" y="1"/>
                    <a:pt x="52" y="15"/>
                    <a:pt x="33" y="41"/>
                  </a:cubicBezTo>
                  <a:cubicBezTo>
                    <a:pt x="0" y="86"/>
                    <a:pt x="10" y="149"/>
                    <a:pt x="54" y="181"/>
                  </a:cubicBezTo>
                  <a:cubicBezTo>
                    <a:pt x="132" y="239"/>
                    <a:pt x="213" y="268"/>
                    <a:pt x="294" y="268"/>
                  </a:cubicBezTo>
                  <a:cubicBezTo>
                    <a:pt x="376" y="268"/>
                    <a:pt x="458" y="239"/>
                    <a:pt x="535" y="181"/>
                  </a:cubicBezTo>
                  <a:cubicBezTo>
                    <a:pt x="579" y="149"/>
                    <a:pt x="589" y="86"/>
                    <a:pt x="557" y="41"/>
                  </a:cubicBezTo>
                  <a:cubicBezTo>
                    <a:pt x="537" y="15"/>
                    <a:pt x="506" y="1"/>
                    <a:pt x="476" y="1"/>
                  </a:cubicBezTo>
                  <a:cubicBezTo>
                    <a:pt x="455" y="1"/>
                    <a:pt x="434" y="7"/>
                    <a:pt x="416" y="21"/>
                  </a:cubicBezTo>
                  <a:cubicBezTo>
                    <a:pt x="373" y="52"/>
                    <a:pt x="334" y="68"/>
                    <a:pt x="294" y="68"/>
                  </a:cubicBezTo>
                  <a:cubicBezTo>
                    <a:pt x="255" y="68"/>
                    <a:pt x="216" y="52"/>
                    <a:pt x="173" y="21"/>
                  </a:cubicBezTo>
                  <a:cubicBezTo>
                    <a:pt x="155" y="7"/>
                    <a:pt x="134" y="1"/>
                    <a:pt x="113"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40" name="Google Shape;1901;p52">
            <a:extLst>
              <a:ext uri="{FF2B5EF4-FFF2-40B4-BE49-F238E27FC236}">
                <a16:creationId xmlns:a16="http://schemas.microsoft.com/office/drawing/2014/main" id="{63D68812-A639-2733-9F45-4BE98042215B}"/>
              </a:ext>
            </a:extLst>
          </p:cNvPr>
          <p:cNvGrpSpPr/>
          <p:nvPr/>
        </p:nvGrpSpPr>
        <p:grpSpPr>
          <a:xfrm>
            <a:off x="2595342" y="2688765"/>
            <a:ext cx="481343" cy="450744"/>
            <a:chOff x="1213586" y="78041"/>
            <a:chExt cx="1134974" cy="1062825"/>
          </a:xfrm>
        </p:grpSpPr>
        <p:sp>
          <p:nvSpPr>
            <p:cNvPr id="41" name="Google Shape;1902;p52">
              <a:extLst>
                <a:ext uri="{FF2B5EF4-FFF2-40B4-BE49-F238E27FC236}">
                  <a16:creationId xmlns:a16="http://schemas.microsoft.com/office/drawing/2014/main" id="{90625962-1A81-CB9D-C08C-678EB2C918DC}"/>
                </a:ext>
              </a:extLst>
            </p:cNvPr>
            <p:cNvSpPr/>
            <p:nvPr/>
          </p:nvSpPr>
          <p:spPr>
            <a:xfrm>
              <a:off x="1915240" y="270582"/>
              <a:ext cx="433320" cy="360260"/>
            </a:xfrm>
            <a:custGeom>
              <a:avLst/>
              <a:gdLst/>
              <a:ahLst/>
              <a:cxnLst/>
              <a:rect l="l" t="t" r="r" b="b"/>
              <a:pathLst>
                <a:path w="2532" h="2105" extrusionOk="0">
                  <a:moveTo>
                    <a:pt x="778" y="1"/>
                  </a:moveTo>
                  <a:cubicBezTo>
                    <a:pt x="349" y="1"/>
                    <a:pt x="1" y="349"/>
                    <a:pt x="1" y="778"/>
                  </a:cubicBezTo>
                  <a:lnTo>
                    <a:pt x="1" y="2104"/>
                  </a:lnTo>
                  <a:lnTo>
                    <a:pt x="2122" y="2104"/>
                  </a:lnTo>
                  <a:cubicBezTo>
                    <a:pt x="2349" y="2104"/>
                    <a:pt x="2532" y="1921"/>
                    <a:pt x="2532" y="1695"/>
                  </a:cubicBezTo>
                  <a:lnTo>
                    <a:pt x="2532" y="1671"/>
                  </a:lnTo>
                  <a:cubicBezTo>
                    <a:pt x="2532" y="1445"/>
                    <a:pt x="2349" y="1262"/>
                    <a:pt x="2122" y="1262"/>
                  </a:cubicBezTo>
                  <a:lnTo>
                    <a:pt x="1829" y="1262"/>
                  </a:lnTo>
                  <a:cubicBezTo>
                    <a:pt x="1704" y="1262"/>
                    <a:pt x="1604" y="1160"/>
                    <a:pt x="1604" y="1036"/>
                  </a:cubicBezTo>
                  <a:lnTo>
                    <a:pt x="1604" y="778"/>
                  </a:lnTo>
                  <a:cubicBezTo>
                    <a:pt x="1604" y="349"/>
                    <a:pt x="1255" y="1"/>
                    <a:pt x="82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2" name="Google Shape;1903;p52">
              <a:extLst>
                <a:ext uri="{FF2B5EF4-FFF2-40B4-BE49-F238E27FC236}">
                  <a16:creationId xmlns:a16="http://schemas.microsoft.com/office/drawing/2014/main" id="{3EA81BC5-FC81-6500-8413-0FA0058A89FB}"/>
                </a:ext>
              </a:extLst>
            </p:cNvPr>
            <p:cNvSpPr/>
            <p:nvPr/>
          </p:nvSpPr>
          <p:spPr>
            <a:xfrm>
              <a:off x="1972056" y="335447"/>
              <a:ext cx="161212" cy="137943"/>
            </a:xfrm>
            <a:custGeom>
              <a:avLst/>
              <a:gdLst/>
              <a:ahLst/>
              <a:cxnLst/>
              <a:rect l="l" t="t" r="r" b="b"/>
              <a:pathLst>
                <a:path w="942" h="806" extrusionOk="0">
                  <a:moveTo>
                    <a:pt x="471" y="1"/>
                  </a:moveTo>
                  <a:cubicBezTo>
                    <a:pt x="211" y="1"/>
                    <a:pt x="0" y="181"/>
                    <a:pt x="0" y="403"/>
                  </a:cubicBezTo>
                  <a:cubicBezTo>
                    <a:pt x="0" y="626"/>
                    <a:pt x="211" y="806"/>
                    <a:pt x="471" y="806"/>
                  </a:cubicBezTo>
                  <a:cubicBezTo>
                    <a:pt x="730" y="806"/>
                    <a:pt x="941" y="626"/>
                    <a:pt x="941" y="403"/>
                  </a:cubicBezTo>
                  <a:cubicBezTo>
                    <a:pt x="941" y="181"/>
                    <a:pt x="730" y="1"/>
                    <a:pt x="471"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3" name="Google Shape;1904;p52">
              <a:extLst>
                <a:ext uri="{FF2B5EF4-FFF2-40B4-BE49-F238E27FC236}">
                  <a16:creationId xmlns:a16="http://schemas.microsoft.com/office/drawing/2014/main" id="{40B7A078-68F1-C390-5E07-50650281012C}"/>
                </a:ext>
              </a:extLst>
            </p:cNvPr>
            <p:cNvSpPr/>
            <p:nvPr/>
          </p:nvSpPr>
          <p:spPr>
            <a:xfrm>
              <a:off x="1847641" y="399456"/>
              <a:ext cx="409703" cy="313024"/>
            </a:xfrm>
            <a:custGeom>
              <a:avLst/>
              <a:gdLst/>
              <a:ahLst/>
              <a:cxnLst/>
              <a:rect l="l" t="t" r="r" b="b"/>
              <a:pathLst>
                <a:path w="2394" h="1829" extrusionOk="0">
                  <a:moveTo>
                    <a:pt x="1086" y="1"/>
                  </a:moveTo>
                  <a:cubicBezTo>
                    <a:pt x="479" y="1"/>
                    <a:pt x="1" y="549"/>
                    <a:pt x="48" y="1189"/>
                  </a:cubicBezTo>
                  <a:lnTo>
                    <a:pt x="59" y="1342"/>
                  </a:lnTo>
                  <a:cubicBezTo>
                    <a:pt x="79" y="1616"/>
                    <a:pt x="295" y="1829"/>
                    <a:pt x="555" y="1829"/>
                  </a:cubicBezTo>
                  <a:lnTo>
                    <a:pt x="1839" y="1829"/>
                  </a:lnTo>
                  <a:cubicBezTo>
                    <a:pt x="2099" y="1829"/>
                    <a:pt x="2316" y="1616"/>
                    <a:pt x="2335" y="1342"/>
                  </a:cubicBezTo>
                  <a:lnTo>
                    <a:pt x="2347" y="1189"/>
                  </a:lnTo>
                  <a:cubicBezTo>
                    <a:pt x="2393" y="549"/>
                    <a:pt x="1916" y="1"/>
                    <a:pt x="130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4" name="Google Shape;1905;p52">
              <a:extLst>
                <a:ext uri="{FF2B5EF4-FFF2-40B4-BE49-F238E27FC236}">
                  <a16:creationId xmlns:a16="http://schemas.microsoft.com/office/drawing/2014/main" id="{FB210C10-A1C0-30D7-7F7A-0A3366E0510E}"/>
                </a:ext>
              </a:extLst>
            </p:cNvPr>
            <p:cNvSpPr/>
            <p:nvPr/>
          </p:nvSpPr>
          <p:spPr>
            <a:xfrm>
              <a:off x="2023055" y="399456"/>
              <a:ext cx="234458" cy="313024"/>
            </a:xfrm>
            <a:custGeom>
              <a:avLst/>
              <a:gdLst/>
              <a:ahLst/>
              <a:cxnLst/>
              <a:rect l="l" t="t" r="r" b="b"/>
              <a:pathLst>
                <a:path w="1370" h="1829" extrusionOk="0">
                  <a:moveTo>
                    <a:pt x="62" y="1"/>
                  </a:moveTo>
                  <a:cubicBezTo>
                    <a:pt x="41" y="1"/>
                    <a:pt x="20" y="2"/>
                    <a:pt x="1" y="3"/>
                  </a:cubicBezTo>
                  <a:cubicBezTo>
                    <a:pt x="578" y="38"/>
                    <a:pt x="1023" y="570"/>
                    <a:pt x="978" y="1189"/>
                  </a:cubicBezTo>
                  <a:lnTo>
                    <a:pt x="966" y="1342"/>
                  </a:lnTo>
                  <a:cubicBezTo>
                    <a:pt x="947" y="1616"/>
                    <a:pt x="730" y="1829"/>
                    <a:pt x="470" y="1829"/>
                  </a:cubicBezTo>
                  <a:lnTo>
                    <a:pt x="814" y="1829"/>
                  </a:lnTo>
                  <a:cubicBezTo>
                    <a:pt x="1074" y="1829"/>
                    <a:pt x="1291" y="1616"/>
                    <a:pt x="1311" y="1342"/>
                  </a:cubicBezTo>
                  <a:lnTo>
                    <a:pt x="1322" y="1189"/>
                  </a:lnTo>
                  <a:cubicBezTo>
                    <a:pt x="1369" y="549"/>
                    <a:pt x="891" y="1"/>
                    <a:pt x="28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5" name="Google Shape;1906;p52">
              <a:extLst>
                <a:ext uri="{FF2B5EF4-FFF2-40B4-BE49-F238E27FC236}">
                  <a16:creationId xmlns:a16="http://schemas.microsoft.com/office/drawing/2014/main" id="{2E4B71DB-C403-AAA1-59E8-5D30692BA1A0}"/>
                </a:ext>
              </a:extLst>
            </p:cNvPr>
            <p:cNvSpPr/>
            <p:nvPr/>
          </p:nvSpPr>
          <p:spPr>
            <a:xfrm>
              <a:off x="1249011" y="78041"/>
              <a:ext cx="472340" cy="781790"/>
            </a:xfrm>
            <a:custGeom>
              <a:avLst/>
              <a:gdLst/>
              <a:ahLst/>
              <a:cxnLst/>
              <a:rect l="l" t="t" r="r" b="b"/>
              <a:pathLst>
                <a:path w="2760" h="4568" extrusionOk="0">
                  <a:moveTo>
                    <a:pt x="1520" y="1"/>
                  </a:moveTo>
                  <a:cubicBezTo>
                    <a:pt x="1310" y="1"/>
                    <a:pt x="1120" y="94"/>
                    <a:pt x="992" y="241"/>
                  </a:cubicBezTo>
                  <a:cubicBezTo>
                    <a:pt x="961" y="276"/>
                    <a:pt x="918" y="295"/>
                    <a:pt x="875" y="295"/>
                  </a:cubicBezTo>
                  <a:cubicBezTo>
                    <a:pt x="854" y="295"/>
                    <a:pt x="833" y="291"/>
                    <a:pt x="813" y="282"/>
                  </a:cubicBezTo>
                  <a:cubicBezTo>
                    <a:pt x="754" y="255"/>
                    <a:pt x="698" y="241"/>
                    <a:pt x="606" y="241"/>
                  </a:cubicBezTo>
                  <a:cubicBezTo>
                    <a:pt x="272" y="241"/>
                    <a:pt x="0" y="512"/>
                    <a:pt x="0" y="847"/>
                  </a:cubicBezTo>
                  <a:lnTo>
                    <a:pt x="0" y="3218"/>
                  </a:lnTo>
                  <a:cubicBezTo>
                    <a:pt x="0" y="3963"/>
                    <a:pt x="605" y="4568"/>
                    <a:pt x="1350" y="4568"/>
                  </a:cubicBezTo>
                  <a:lnTo>
                    <a:pt x="1409" y="4568"/>
                  </a:lnTo>
                  <a:cubicBezTo>
                    <a:pt x="2155" y="4568"/>
                    <a:pt x="2759" y="3963"/>
                    <a:pt x="2759" y="3218"/>
                  </a:cubicBezTo>
                  <a:lnTo>
                    <a:pt x="2759" y="977"/>
                  </a:lnTo>
                  <a:cubicBezTo>
                    <a:pt x="2759" y="438"/>
                    <a:pt x="2322" y="1"/>
                    <a:pt x="1783"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6" name="Google Shape;1907;p52">
              <a:extLst>
                <a:ext uri="{FF2B5EF4-FFF2-40B4-BE49-F238E27FC236}">
                  <a16:creationId xmlns:a16="http://schemas.microsoft.com/office/drawing/2014/main" id="{AD60CDB9-62FE-A8C3-73DD-2F56B58E510D}"/>
                </a:ext>
              </a:extLst>
            </p:cNvPr>
            <p:cNvSpPr/>
            <p:nvPr/>
          </p:nvSpPr>
          <p:spPr>
            <a:xfrm>
              <a:off x="1448725" y="78041"/>
              <a:ext cx="272622" cy="781790"/>
            </a:xfrm>
            <a:custGeom>
              <a:avLst/>
              <a:gdLst/>
              <a:ahLst/>
              <a:cxnLst/>
              <a:rect l="l" t="t" r="r" b="b"/>
              <a:pathLst>
                <a:path w="1593" h="4568" extrusionOk="0">
                  <a:moveTo>
                    <a:pt x="353" y="1"/>
                  </a:moveTo>
                  <a:cubicBezTo>
                    <a:pt x="328" y="1"/>
                    <a:pt x="303" y="2"/>
                    <a:pt x="278" y="5"/>
                  </a:cubicBezTo>
                  <a:cubicBezTo>
                    <a:pt x="777" y="48"/>
                    <a:pt x="1167" y="467"/>
                    <a:pt x="1167" y="977"/>
                  </a:cubicBezTo>
                  <a:lnTo>
                    <a:pt x="1167" y="3218"/>
                  </a:lnTo>
                  <a:cubicBezTo>
                    <a:pt x="1167" y="3900"/>
                    <a:pt x="660" y="4466"/>
                    <a:pt x="1" y="4555"/>
                  </a:cubicBezTo>
                  <a:cubicBezTo>
                    <a:pt x="61" y="4564"/>
                    <a:pt x="122" y="4568"/>
                    <a:pt x="183" y="4568"/>
                  </a:cubicBezTo>
                  <a:lnTo>
                    <a:pt x="242" y="4568"/>
                  </a:lnTo>
                  <a:cubicBezTo>
                    <a:pt x="988" y="4568"/>
                    <a:pt x="1592" y="3963"/>
                    <a:pt x="1592" y="3218"/>
                  </a:cubicBezTo>
                  <a:lnTo>
                    <a:pt x="1592" y="977"/>
                  </a:lnTo>
                  <a:cubicBezTo>
                    <a:pt x="1592" y="438"/>
                    <a:pt x="1155" y="1"/>
                    <a:pt x="616"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7" name="Google Shape;1908;p52">
              <a:extLst>
                <a:ext uri="{FF2B5EF4-FFF2-40B4-BE49-F238E27FC236}">
                  <a16:creationId xmlns:a16="http://schemas.microsoft.com/office/drawing/2014/main" id="{129CEE98-148B-DB95-CD01-39F73CE0C3A1}"/>
                </a:ext>
              </a:extLst>
            </p:cNvPr>
            <p:cNvSpPr/>
            <p:nvPr/>
          </p:nvSpPr>
          <p:spPr>
            <a:xfrm>
              <a:off x="1213586" y="634784"/>
              <a:ext cx="543019" cy="506076"/>
            </a:xfrm>
            <a:custGeom>
              <a:avLst/>
              <a:gdLst/>
              <a:ahLst/>
              <a:cxnLst/>
              <a:rect l="l" t="t" r="r" b="b"/>
              <a:pathLst>
                <a:path w="3173" h="2957" extrusionOk="0">
                  <a:moveTo>
                    <a:pt x="1587" y="1"/>
                  </a:moveTo>
                  <a:cubicBezTo>
                    <a:pt x="726" y="1"/>
                    <a:pt x="1" y="896"/>
                    <a:pt x="1" y="2834"/>
                  </a:cubicBezTo>
                  <a:cubicBezTo>
                    <a:pt x="1" y="2901"/>
                    <a:pt x="52" y="2957"/>
                    <a:pt x="116" y="2957"/>
                  </a:cubicBezTo>
                  <a:lnTo>
                    <a:pt x="3058" y="2957"/>
                  </a:lnTo>
                  <a:cubicBezTo>
                    <a:pt x="3122" y="2957"/>
                    <a:pt x="3172" y="2901"/>
                    <a:pt x="3172" y="2834"/>
                  </a:cubicBezTo>
                  <a:cubicBezTo>
                    <a:pt x="3172" y="896"/>
                    <a:pt x="2448" y="1"/>
                    <a:pt x="1587" y="1"/>
                  </a:cubicBezTo>
                  <a:close/>
                </a:path>
              </a:pathLst>
            </a:custGeom>
            <a:solidFill>
              <a:srgbClr val="F86B7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8" name="Google Shape;1909;p52">
              <a:extLst>
                <a:ext uri="{FF2B5EF4-FFF2-40B4-BE49-F238E27FC236}">
                  <a16:creationId xmlns:a16="http://schemas.microsoft.com/office/drawing/2014/main" id="{669AF693-7E7E-0E15-F43D-8C003BECF59A}"/>
                </a:ext>
              </a:extLst>
            </p:cNvPr>
            <p:cNvSpPr/>
            <p:nvPr/>
          </p:nvSpPr>
          <p:spPr>
            <a:xfrm>
              <a:off x="1564241" y="651043"/>
              <a:ext cx="192359" cy="489817"/>
            </a:xfrm>
            <a:custGeom>
              <a:avLst/>
              <a:gdLst/>
              <a:ahLst/>
              <a:cxnLst/>
              <a:rect l="l" t="t" r="r" b="b"/>
              <a:pathLst>
                <a:path w="1124" h="2862" extrusionOk="0">
                  <a:moveTo>
                    <a:pt x="0" y="0"/>
                  </a:moveTo>
                  <a:lnTo>
                    <a:pt x="0" y="0"/>
                  </a:lnTo>
                  <a:cubicBezTo>
                    <a:pt x="458" y="452"/>
                    <a:pt x="770" y="1346"/>
                    <a:pt x="770" y="2727"/>
                  </a:cubicBezTo>
                  <a:cubicBezTo>
                    <a:pt x="770" y="2802"/>
                    <a:pt x="719" y="2862"/>
                    <a:pt x="655" y="2862"/>
                  </a:cubicBezTo>
                  <a:lnTo>
                    <a:pt x="1009" y="2862"/>
                  </a:lnTo>
                  <a:cubicBezTo>
                    <a:pt x="1073" y="2862"/>
                    <a:pt x="1123" y="2806"/>
                    <a:pt x="1123" y="2739"/>
                  </a:cubicBezTo>
                  <a:cubicBezTo>
                    <a:pt x="1123" y="1162"/>
                    <a:pt x="644" y="276"/>
                    <a:pt x="0" y="0"/>
                  </a:cubicBezTo>
                  <a:close/>
                </a:path>
              </a:pathLst>
            </a:custGeom>
            <a:solidFill>
              <a:srgbClr val="F86B7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9" name="Google Shape;1910;p52">
              <a:extLst>
                <a:ext uri="{FF2B5EF4-FFF2-40B4-BE49-F238E27FC236}">
                  <a16:creationId xmlns:a16="http://schemas.microsoft.com/office/drawing/2014/main" id="{CD6A653E-C78F-8D0E-EA4D-502C4AF46182}"/>
                </a:ext>
              </a:extLst>
            </p:cNvPr>
            <p:cNvSpPr/>
            <p:nvPr/>
          </p:nvSpPr>
          <p:spPr>
            <a:xfrm>
              <a:off x="1620545" y="870625"/>
              <a:ext cx="54593" cy="270238"/>
            </a:xfrm>
            <a:custGeom>
              <a:avLst/>
              <a:gdLst/>
              <a:ahLst/>
              <a:cxnLst/>
              <a:rect l="l" t="t" r="r" b="b"/>
              <a:pathLst>
                <a:path w="319" h="1579" extrusionOk="0">
                  <a:moveTo>
                    <a:pt x="108" y="1"/>
                  </a:moveTo>
                  <a:cubicBezTo>
                    <a:pt x="103" y="1"/>
                    <a:pt x="98" y="1"/>
                    <a:pt x="93" y="2"/>
                  </a:cubicBezTo>
                  <a:cubicBezTo>
                    <a:pt x="38" y="11"/>
                    <a:pt x="1" y="62"/>
                    <a:pt x="10" y="117"/>
                  </a:cubicBezTo>
                  <a:cubicBezTo>
                    <a:pt x="76" y="534"/>
                    <a:pt x="113" y="1027"/>
                    <a:pt x="119" y="1579"/>
                  </a:cubicBezTo>
                  <a:lnTo>
                    <a:pt x="319" y="1579"/>
                  </a:lnTo>
                  <a:lnTo>
                    <a:pt x="319" y="1578"/>
                  </a:lnTo>
                  <a:cubicBezTo>
                    <a:pt x="313" y="1015"/>
                    <a:pt x="275" y="514"/>
                    <a:pt x="207" y="86"/>
                  </a:cubicBezTo>
                  <a:cubicBezTo>
                    <a:pt x="199" y="36"/>
                    <a:pt x="157" y="1"/>
                    <a:pt x="108" y="1"/>
                  </a:cubicBezTo>
                  <a:close/>
                </a:path>
              </a:pathLst>
            </a:custGeom>
            <a:solidFill>
              <a:srgbClr val="F86B7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0" name="Google Shape;1911;p52">
              <a:extLst>
                <a:ext uri="{FF2B5EF4-FFF2-40B4-BE49-F238E27FC236}">
                  <a16:creationId xmlns:a16="http://schemas.microsoft.com/office/drawing/2014/main" id="{97AFC342-1178-A73F-FA34-A3005310CBA4}"/>
                </a:ext>
              </a:extLst>
            </p:cNvPr>
            <p:cNvSpPr/>
            <p:nvPr/>
          </p:nvSpPr>
          <p:spPr>
            <a:xfrm>
              <a:off x="1295046" y="870625"/>
              <a:ext cx="54593" cy="270238"/>
            </a:xfrm>
            <a:custGeom>
              <a:avLst/>
              <a:gdLst/>
              <a:ahLst/>
              <a:cxnLst/>
              <a:rect l="l" t="t" r="r" b="b"/>
              <a:pathLst>
                <a:path w="319" h="1579" extrusionOk="0">
                  <a:moveTo>
                    <a:pt x="212" y="1"/>
                  </a:moveTo>
                  <a:cubicBezTo>
                    <a:pt x="163" y="1"/>
                    <a:pt x="120" y="36"/>
                    <a:pt x="112" y="85"/>
                  </a:cubicBezTo>
                  <a:cubicBezTo>
                    <a:pt x="44" y="513"/>
                    <a:pt x="7" y="1015"/>
                    <a:pt x="0" y="1578"/>
                  </a:cubicBezTo>
                  <a:lnTo>
                    <a:pt x="0" y="1579"/>
                  </a:lnTo>
                  <a:lnTo>
                    <a:pt x="200" y="1579"/>
                  </a:lnTo>
                  <a:cubicBezTo>
                    <a:pt x="207" y="1027"/>
                    <a:pt x="244" y="534"/>
                    <a:pt x="310" y="117"/>
                  </a:cubicBezTo>
                  <a:cubicBezTo>
                    <a:pt x="319" y="62"/>
                    <a:pt x="281" y="11"/>
                    <a:pt x="227" y="2"/>
                  </a:cubicBezTo>
                  <a:cubicBezTo>
                    <a:pt x="222" y="1"/>
                    <a:pt x="217" y="1"/>
                    <a:pt x="212" y="1"/>
                  </a:cubicBezTo>
                  <a:close/>
                </a:path>
              </a:pathLst>
            </a:custGeom>
            <a:solidFill>
              <a:srgbClr val="F86B7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1" name="Google Shape;1912;p52">
              <a:extLst>
                <a:ext uri="{FF2B5EF4-FFF2-40B4-BE49-F238E27FC236}">
                  <a16:creationId xmlns:a16="http://schemas.microsoft.com/office/drawing/2014/main" id="{9E3958A9-F1CF-4CAB-4FAA-0E5E81E66BEB}"/>
                </a:ext>
              </a:extLst>
            </p:cNvPr>
            <p:cNvSpPr/>
            <p:nvPr/>
          </p:nvSpPr>
          <p:spPr>
            <a:xfrm>
              <a:off x="1404401" y="525421"/>
              <a:ext cx="161383" cy="373781"/>
            </a:xfrm>
            <a:custGeom>
              <a:avLst/>
              <a:gdLst/>
              <a:ahLst/>
              <a:cxnLst/>
              <a:rect l="l" t="t" r="r" b="b"/>
              <a:pathLst>
                <a:path w="943" h="2184" extrusionOk="0">
                  <a:moveTo>
                    <a:pt x="97" y="1"/>
                  </a:moveTo>
                  <a:lnTo>
                    <a:pt x="97" y="701"/>
                  </a:lnTo>
                  <a:cubicBezTo>
                    <a:pt x="79" y="706"/>
                    <a:pt x="63" y="712"/>
                    <a:pt x="46" y="719"/>
                  </a:cubicBezTo>
                  <a:cubicBezTo>
                    <a:pt x="17" y="730"/>
                    <a:pt x="1" y="759"/>
                    <a:pt x="6" y="789"/>
                  </a:cubicBezTo>
                  <a:cubicBezTo>
                    <a:pt x="54" y="1104"/>
                    <a:pt x="305" y="1831"/>
                    <a:pt x="418" y="2145"/>
                  </a:cubicBezTo>
                  <a:cubicBezTo>
                    <a:pt x="427" y="2171"/>
                    <a:pt x="449" y="2183"/>
                    <a:pt x="472" y="2183"/>
                  </a:cubicBezTo>
                  <a:cubicBezTo>
                    <a:pt x="494" y="2183"/>
                    <a:pt x="517" y="2171"/>
                    <a:pt x="526" y="2145"/>
                  </a:cubicBezTo>
                  <a:cubicBezTo>
                    <a:pt x="638" y="1831"/>
                    <a:pt x="890" y="1104"/>
                    <a:pt x="937" y="789"/>
                  </a:cubicBezTo>
                  <a:cubicBezTo>
                    <a:pt x="943" y="759"/>
                    <a:pt x="926" y="730"/>
                    <a:pt x="898" y="719"/>
                  </a:cubicBezTo>
                  <a:cubicBezTo>
                    <a:pt x="880" y="712"/>
                    <a:pt x="864" y="706"/>
                    <a:pt x="846" y="700"/>
                  </a:cubicBezTo>
                  <a:lnTo>
                    <a:pt x="846" y="1"/>
                  </a:ln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2" name="Google Shape;1913;p52">
              <a:extLst>
                <a:ext uri="{FF2B5EF4-FFF2-40B4-BE49-F238E27FC236}">
                  <a16:creationId xmlns:a16="http://schemas.microsoft.com/office/drawing/2014/main" id="{6F102E35-E63D-F7E1-5C6F-AA05890B7593}"/>
                </a:ext>
              </a:extLst>
            </p:cNvPr>
            <p:cNvSpPr/>
            <p:nvPr/>
          </p:nvSpPr>
          <p:spPr>
            <a:xfrm>
              <a:off x="1421001" y="525421"/>
              <a:ext cx="128353" cy="119801"/>
            </a:xfrm>
            <a:custGeom>
              <a:avLst/>
              <a:gdLst/>
              <a:ahLst/>
              <a:cxnLst/>
              <a:rect l="l" t="t" r="r" b="b"/>
              <a:pathLst>
                <a:path w="750" h="700" extrusionOk="0">
                  <a:moveTo>
                    <a:pt x="0" y="1"/>
                  </a:moveTo>
                  <a:lnTo>
                    <a:pt x="0" y="611"/>
                  </a:lnTo>
                  <a:cubicBezTo>
                    <a:pt x="140" y="673"/>
                    <a:pt x="276" y="700"/>
                    <a:pt x="375" y="700"/>
                  </a:cubicBezTo>
                  <a:cubicBezTo>
                    <a:pt x="474" y="700"/>
                    <a:pt x="609" y="673"/>
                    <a:pt x="749" y="611"/>
                  </a:cubicBezTo>
                  <a:lnTo>
                    <a:pt x="749" y="1"/>
                  </a:lnTo>
                  <a:close/>
                </a:path>
              </a:pathLst>
            </a:custGeom>
            <a:solidFill>
              <a:srgbClr val="B45B5B">
                <a:alpha val="3333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3" name="Google Shape;1914;p52">
              <a:extLst>
                <a:ext uri="{FF2B5EF4-FFF2-40B4-BE49-F238E27FC236}">
                  <a16:creationId xmlns:a16="http://schemas.microsoft.com/office/drawing/2014/main" id="{E948C03F-B35C-9A2C-1EE4-B6875549688D}"/>
                </a:ext>
              </a:extLst>
            </p:cNvPr>
            <p:cNvSpPr/>
            <p:nvPr/>
          </p:nvSpPr>
          <p:spPr>
            <a:xfrm>
              <a:off x="1433494" y="767252"/>
              <a:ext cx="103196" cy="131953"/>
            </a:xfrm>
            <a:custGeom>
              <a:avLst/>
              <a:gdLst/>
              <a:ahLst/>
              <a:cxnLst/>
              <a:rect l="l" t="t" r="r" b="b"/>
              <a:pathLst>
                <a:path w="603" h="771" extrusionOk="0">
                  <a:moveTo>
                    <a:pt x="1" y="1"/>
                  </a:moveTo>
                  <a:lnTo>
                    <a:pt x="1" y="1"/>
                  </a:lnTo>
                  <a:cubicBezTo>
                    <a:pt x="88" y="279"/>
                    <a:pt x="188" y="564"/>
                    <a:pt x="248" y="733"/>
                  </a:cubicBezTo>
                  <a:cubicBezTo>
                    <a:pt x="257" y="758"/>
                    <a:pt x="279" y="771"/>
                    <a:pt x="302" y="771"/>
                  </a:cubicBezTo>
                  <a:cubicBezTo>
                    <a:pt x="324" y="771"/>
                    <a:pt x="347" y="758"/>
                    <a:pt x="356" y="733"/>
                  </a:cubicBezTo>
                  <a:cubicBezTo>
                    <a:pt x="416" y="564"/>
                    <a:pt x="516" y="279"/>
                    <a:pt x="603" y="1"/>
                  </a:cubicBezTo>
                  <a:lnTo>
                    <a:pt x="603" y="1"/>
                  </a:lnTo>
                  <a:cubicBezTo>
                    <a:pt x="513" y="45"/>
                    <a:pt x="410" y="70"/>
                    <a:pt x="302" y="70"/>
                  </a:cubicBezTo>
                  <a:cubicBezTo>
                    <a:pt x="193" y="70"/>
                    <a:pt x="92" y="45"/>
                    <a:pt x="1"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4" name="Google Shape;1915;p52">
              <a:extLst>
                <a:ext uri="{FF2B5EF4-FFF2-40B4-BE49-F238E27FC236}">
                  <a16:creationId xmlns:a16="http://schemas.microsoft.com/office/drawing/2014/main" id="{9987447B-A890-81A1-BDC6-9611A5E409FB}"/>
                </a:ext>
              </a:extLst>
            </p:cNvPr>
            <p:cNvSpPr/>
            <p:nvPr/>
          </p:nvSpPr>
          <p:spPr>
            <a:xfrm>
              <a:off x="1311988" y="209654"/>
              <a:ext cx="346211" cy="374636"/>
            </a:xfrm>
            <a:custGeom>
              <a:avLst/>
              <a:gdLst/>
              <a:ahLst/>
              <a:cxnLst/>
              <a:rect l="l" t="t" r="r" b="b"/>
              <a:pathLst>
                <a:path w="2023" h="2189" extrusionOk="0">
                  <a:moveTo>
                    <a:pt x="578" y="1"/>
                  </a:moveTo>
                  <a:cubicBezTo>
                    <a:pt x="555" y="1"/>
                    <a:pt x="531" y="15"/>
                    <a:pt x="523" y="43"/>
                  </a:cubicBezTo>
                  <a:cubicBezTo>
                    <a:pt x="455" y="302"/>
                    <a:pt x="289" y="535"/>
                    <a:pt x="64" y="683"/>
                  </a:cubicBezTo>
                  <a:cubicBezTo>
                    <a:pt x="42" y="698"/>
                    <a:pt x="27" y="721"/>
                    <a:pt x="23" y="748"/>
                  </a:cubicBezTo>
                  <a:cubicBezTo>
                    <a:pt x="8" y="847"/>
                    <a:pt x="1" y="957"/>
                    <a:pt x="1" y="1078"/>
                  </a:cubicBezTo>
                  <a:cubicBezTo>
                    <a:pt x="1" y="1912"/>
                    <a:pt x="694" y="2189"/>
                    <a:pt x="1012" y="2189"/>
                  </a:cubicBezTo>
                  <a:cubicBezTo>
                    <a:pt x="1329" y="2189"/>
                    <a:pt x="2022" y="1912"/>
                    <a:pt x="2022" y="1078"/>
                  </a:cubicBezTo>
                  <a:cubicBezTo>
                    <a:pt x="2022" y="963"/>
                    <a:pt x="2016" y="858"/>
                    <a:pt x="2002" y="763"/>
                  </a:cubicBezTo>
                  <a:cubicBezTo>
                    <a:pt x="1996" y="718"/>
                    <a:pt x="1960" y="685"/>
                    <a:pt x="1916" y="681"/>
                  </a:cubicBezTo>
                  <a:cubicBezTo>
                    <a:pt x="1722" y="665"/>
                    <a:pt x="1525" y="649"/>
                    <a:pt x="1330" y="633"/>
                  </a:cubicBezTo>
                  <a:cubicBezTo>
                    <a:pt x="1045" y="610"/>
                    <a:pt x="798" y="430"/>
                    <a:pt x="687" y="168"/>
                  </a:cubicBezTo>
                  <a:cubicBezTo>
                    <a:pt x="668" y="124"/>
                    <a:pt x="650" y="80"/>
                    <a:pt x="631" y="36"/>
                  </a:cubicBezTo>
                  <a:cubicBezTo>
                    <a:pt x="621" y="12"/>
                    <a:pt x="600" y="1"/>
                    <a:pt x="578"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5" name="Google Shape;1916;p52">
              <a:extLst>
                <a:ext uri="{FF2B5EF4-FFF2-40B4-BE49-F238E27FC236}">
                  <a16:creationId xmlns:a16="http://schemas.microsoft.com/office/drawing/2014/main" id="{5D0D1B5C-C22F-14D2-F38E-C9E5D60BBA6A}"/>
                </a:ext>
              </a:extLst>
            </p:cNvPr>
            <p:cNvSpPr/>
            <p:nvPr/>
          </p:nvSpPr>
          <p:spPr>
            <a:xfrm>
              <a:off x="1550037" y="377207"/>
              <a:ext cx="34399" cy="40733"/>
            </a:xfrm>
            <a:custGeom>
              <a:avLst/>
              <a:gdLst/>
              <a:ahLst/>
              <a:cxnLst/>
              <a:rect l="l" t="t" r="r" b="b"/>
              <a:pathLst>
                <a:path w="201" h="238" extrusionOk="0">
                  <a:moveTo>
                    <a:pt x="101" y="0"/>
                  </a:moveTo>
                  <a:cubicBezTo>
                    <a:pt x="45" y="0"/>
                    <a:pt x="0" y="45"/>
                    <a:pt x="0" y="101"/>
                  </a:cubicBezTo>
                  <a:lnTo>
                    <a:pt x="0" y="138"/>
                  </a:lnTo>
                  <a:cubicBezTo>
                    <a:pt x="0" y="193"/>
                    <a:pt x="45" y="238"/>
                    <a:pt x="101" y="238"/>
                  </a:cubicBezTo>
                  <a:cubicBezTo>
                    <a:pt x="156" y="238"/>
                    <a:pt x="200" y="193"/>
                    <a:pt x="200" y="138"/>
                  </a:cubicBezTo>
                  <a:lnTo>
                    <a:pt x="200" y="101"/>
                  </a:lnTo>
                  <a:cubicBezTo>
                    <a:pt x="200" y="45"/>
                    <a:pt x="156" y="0"/>
                    <a:pt x="10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6" name="Google Shape;1917;p52">
              <a:extLst>
                <a:ext uri="{FF2B5EF4-FFF2-40B4-BE49-F238E27FC236}">
                  <a16:creationId xmlns:a16="http://schemas.microsoft.com/office/drawing/2014/main" id="{4CBA3738-46E5-C9C1-9511-B813C802466F}"/>
                </a:ext>
              </a:extLst>
            </p:cNvPr>
            <p:cNvSpPr/>
            <p:nvPr/>
          </p:nvSpPr>
          <p:spPr>
            <a:xfrm>
              <a:off x="1385748" y="377207"/>
              <a:ext cx="34399" cy="40733"/>
            </a:xfrm>
            <a:custGeom>
              <a:avLst/>
              <a:gdLst/>
              <a:ahLst/>
              <a:cxnLst/>
              <a:rect l="l" t="t" r="r" b="b"/>
              <a:pathLst>
                <a:path w="201" h="238" extrusionOk="0">
                  <a:moveTo>
                    <a:pt x="101" y="0"/>
                  </a:moveTo>
                  <a:cubicBezTo>
                    <a:pt x="46" y="0"/>
                    <a:pt x="1" y="45"/>
                    <a:pt x="1" y="101"/>
                  </a:cubicBezTo>
                  <a:lnTo>
                    <a:pt x="1" y="138"/>
                  </a:lnTo>
                  <a:cubicBezTo>
                    <a:pt x="1" y="193"/>
                    <a:pt x="46" y="238"/>
                    <a:pt x="101" y="238"/>
                  </a:cubicBezTo>
                  <a:cubicBezTo>
                    <a:pt x="156" y="238"/>
                    <a:pt x="201" y="193"/>
                    <a:pt x="201" y="138"/>
                  </a:cubicBezTo>
                  <a:lnTo>
                    <a:pt x="201" y="101"/>
                  </a:lnTo>
                  <a:cubicBezTo>
                    <a:pt x="201" y="45"/>
                    <a:pt x="156" y="0"/>
                    <a:pt x="10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7" name="Google Shape;1918;p52">
              <a:extLst>
                <a:ext uri="{FF2B5EF4-FFF2-40B4-BE49-F238E27FC236}">
                  <a16:creationId xmlns:a16="http://schemas.microsoft.com/office/drawing/2014/main" id="{F88144A9-65D7-6187-AD54-01301A8BEF06}"/>
                </a:ext>
              </a:extLst>
            </p:cNvPr>
            <p:cNvSpPr/>
            <p:nvPr/>
          </p:nvSpPr>
          <p:spPr>
            <a:xfrm>
              <a:off x="1430414" y="456106"/>
              <a:ext cx="109528" cy="47749"/>
            </a:xfrm>
            <a:custGeom>
              <a:avLst/>
              <a:gdLst/>
              <a:ahLst/>
              <a:cxnLst/>
              <a:rect l="l" t="t" r="r" b="b"/>
              <a:pathLst>
                <a:path w="640" h="279" extrusionOk="0">
                  <a:moveTo>
                    <a:pt x="113" y="0"/>
                  </a:moveTo>
                  <a:cubicBezTo>
                    <a:pt x="83" y="0"/>
                    <a:pt x="53" y="14"/>
                    <a:pt x="33" y="41"/>
                  </a:cubicBezTo>
                  <a:cubicBezTo>
                    <a:pt x="0" y="85"/>
                    <a:pt x="9" y="149"/>
                    <a:pt x="54" y="181"/>
                  </a:cubicBezTo>
                  <a:cubicBezTo>
                    <a:pt x="141" y="246"/>
                    <a:pt x="230" y="278"/>
                    <a:pt x="320" y="278"/>
                  </a:cubicBezTo>
                  <a:cubicBezTo>
                    <a:pt x="409" y="278"/>
                    <a:pt x="499" y="246"/>
                    <a:pt x="586" y="181"/>
                  </a:cubicBezTo>
                  <a:cubicBezTo>
                    <a:pt x="630" y="149"/>
                    <a:pt x="639" y="85"/>
                    <a:pt x="607" y="41"/>
                  </a:cubicBezTo>
                  <a:cubicBezTo>
                    <a:pt x="587" y="14"/>
                    <a:pt x="557" y="0"/>
                    <a:pt x="526" y="0"/>
                  </a:cubicBezTo>
                  <a:cubicBezTo>
                    <a:pt x="505" y="0"/>
                    <a:pt x="484" y="7"/>
                    <a:pt x="466" y="20"/>
                  </a:cubicBezTo>
                  <a:cubicBezTo>
                    <a:pt x="415" y="58"/>
                    <a:pt x="368" y="77"/>
                    <a:pt x="320" y="77"/>
                  </a:cubicBezTo>
                  <a:cubicBezTo>
                    <a:pt x="272" y="77"/>
                    <a:pt x="224" y="58"/>
                    <a:pt x="173" y="20"/>
                  </a:cubicBezTo>
                  <a:cubicBezTo>
                    <a:pt x="155" y="7"/>
                    <a:pt x="134" y="0"/>
                    <a:pt x="11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8" name="Google Shape;1919;p52">
              <a:extLst>
                <a:ext uri="{FF2B5EF4-FFF2-40B4-BE49-F238E27FC236}">
                  <a16:creationId xmlns:a16="http://schemas.microsoft.com/office/drawing/2014/main" id="{CCA19827-CEE8-B96F-00BF-E3E17BC22567}"/>
                </a:ext>
              </a:extLst>
            </p:cNvPr>
            <p:cNvSpPr/>
            <p:nvPr/>
          </p:nvSpPr>
          <p:spPr>
            <a:xfrm>
              <a:off x="1841309" y="656691"/>
              <a:ext cx="422538" cy="76673"/>
            </a:xfrm>
            <a:custGeom>
              <a:avLst/>
              <a:gdLst/>
              <a:ahLst/>
              <a:cxnLst/>
              <a:rect l="l" t="t" r="r" b="b"/>
              <a:pathLst>
                <a:path w="2469" h="448" extrusionOk="0">
                  <a:moveTo>
                    <a:pt x="224" y="0"/>
                  </a:moveTo>
                  <a:cubicBezTo>
                    <a:pt x="100" y="0"/>
                    <a:pt x="1" y="101"/>
                    <a:pt x="1" y="224"/>
                  </a:cubicBezTo>
                  <a:cubicBezTo>
                    <a:pt x="1" y="347"/>
                    <a:pt x="100" y="448"/>
                    <a:pt x="224" y="448"/>
                  </a:cubicBezTo>
                  <a:lnTo>
                    <a:pt x="2245" y="448"/>
                  </a:lnTo>
                  <a:cubicBezTo>
                    <a:pt x="2368" y="448"/>
                    <a:pt x="2469" y="347"/>
                    <a:pt x="2469" y="224"/>
                  </a:cubicBezTo>
                  <a:cubicBezTo>
                    <a:pt x="2469" y="101"/>
                    <a:pt x="2368" y="0"/>
                    <a:pt x="2245"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9" name="Google Shape;1920;p52">
              <a:extLst>
                <a:ext uri="{FF2B5EF4-FFF2-40B4-BE49-F238E27FC236}">
                  <a16:creationId xmlns:a16="http://schemas.microsoft.com/office/drawing/2014/main" id="{F712651D-D346-CFDC-E300-F4AC4A52801A}"/>
                </a:ext>
              </a:extLst>
            </p:cNvPr>
            <p:cNvSpPr/>
            <p:nvPr/>
          </p:nvSpPr>
          <p:spPr>
            <a:xfrm>
              <a:off x="1834293" y="873021"/>
              <a:ext cx="436743" cy="267842"/>
            </a:xfrm>
            <a:custGeom>
              <a:avLst/>
              <a:gdLst/>
              <a:ahLst/>
              <a:cxnLst/>
              <a:rect l="l" t="t" r="r" b="b"/>
              <a:pathLst>
                <a:path w="2552" h="1565" extrusionOk="0">
                  <a:moveTo>
                    <a:pt x="1276" y="0"/>
                  </a:moveTo>
                  <a:cubicBezTo>
                    <a:pt x="678" y="0"/>
                    <a:pt x="161" y="262"/>
                    <a:pt x="24" y="1030"/>
                  </a:cubicBezTo>
                  <a:cubicBezTo>
                    <a:pt x="0" y="1160"/>
                    <a:pt x="491" y="1565"/>
                    <a:pt x="491" y="1565"/>
                  </a:cubicBezTo>
                  <a:lnTo>
                    <a:pt x="2240" y="1565"/>
                  </a:lnTo>
                  <a:cubicBezTo>
                    <a:pt x="2240" y="1565"/>
                    <a:pt x="2551" y="1166"/>
                    <a:pt x="2528" y="1039"/>
                  </a:cubicBezTo>
                  <a:cubicBezTo>
                    <a:pt x="2394" y="265"/>
                    <a:pt x="1876" y="0"/>
                    <a:pt x="1276"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0" name="Google Shape;1921;p52">
              <a:extLst>
                <a:ext uri="{FF2B5EF4-FFF2-40B4-BE49-F238E27FC236}">
                  <a16:creationId xmlns:a16="http://schemas.microsoft.com/office/drawing/2014/main" id="{6638ED51-B5BE-1E8F-FF31-616A66E88ED9}"/>
                </a:ext>
              </a:extLst>
            </p:cNvPr>
            <p:cNvSpPr/>
            <p:nvPr/>
          </p:nvSpPr>
          <p:spPr>
            <a:xfrm>
              <a:off x="2128816" y="882948"/>
              <a:ext cx="137252" cy="162417"/>
            </a:xfrm>
            <a:custGeom>
              <a:avLst/>
              <a:gdLst/>
              <a:ahLst/>
              <a:cxnLst/>
              <a:rect l="l" t="t" r="r" b="b"/>
              <a:pathLst>
                <a:path w="802" h="949" extrusionOk="0">
                  <a:moveTo>
                    <a:pt x="0" y="0"/>
                  </a:moveTo>
                  <a:cubicBezTo>
                    <a:pt x="251" y="179"/>
                    <a:pt x="436" y="479"/>
                    <a:pt x="506" y="948"/>
                  </a:cubicBezTo>
                  <a:lnTo>
                    <a:pt x="801" y="948"/>
                  </a:lnTo>
                  <a:cubicBezTo>
                    <a:pt x="695" y="396"/>
                    <a:pt x="390" y="112"/>
                    <a:pt x="0"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1" name="Google Shape;1922;p52">
              <a:extLst>
                <a:ext uri="{FF2B5EF4-FFF2-40B4-BE49-F238E27FC236}">
                  <a16:creationId xmlns:a16="http://schemas.microsoft.com/office/drawing/2014/main" id="{4BE47921-0CD7-D548-2B10-BA8005DD04E9}"/>
                </a:ext>
              </a:extLst>
            </p:cNvPr>
            <p:cNvSpPr/>
            <p:nvPr/>
          </p:nvSpPr>
          <p:spPr>
            <a:xfrm>
              <a:off x="1832068" y="1045196"/>
              <a:ext cx="100287" cy="95670"/>
            </a:xfrm>
            <a:custGeom>
              <a:avLst/>
              <a:gdLst/>
              <a:ahLst/>
              <a:cxnLst/>
              <a:rect l="l" t="t" r="r" b="b"/>
              <a:pathLst>
                <a:path w="586" h="559" extrusionOk="0">
                  <a:moveTo>
                    <a:pt x="41" y="0"/>
                  </a:moveTo>
                  <a:cubicBezTo>
                    <a:pt x="15" y="136"/>
                    <a:pt x="1" y="288"/>
                    <a:pt x="1" y="458"/>
                  </a:cubicBezTo>
                  <a:cubicBezTo>
                    <a:pt x="1" y="514"/>
                    <a:pt x="42" y="559"/>
                    <a:pt x="94" y="559"/>
                  </a:cubicBezTo>
                  <a:lnTo>
                    <a:pt x="552" y="559"/>
                  </a:lnTo>
                  <a:cubicBezTo>
                    <a:pt x="554" y="350"/>
                    <a:pt x="565" y="164"/>
                    <a:pt x="585"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 name="Google Shape;1923;p52">
              <a:extLst>
                <a:ext uri="{FF2B5EF4-FFF2-40B4-BE49-F238E27FC236}">
                  <a16:creationId xmlns:a16="http://schemas.microsoft.com/office/drawing/2014/main" id="{91B0E467-929F-5676-C8EF-A94B88D53EF2}"/>
                </a:ext>
              </a:extLst>
            </p:cNvPr>
            <p:cNvSpPr/>
            <p:nvPr/>
          </p:nvSpPr>
          <p:spPr>
            <a:xfrm>
              <a:off x="1916612" y="964564"/>
              <a:ext cx="52197" cy="172001"/>
            </a:xfrm>
            <a:custGeom>
              <a:avLst/>
              <a:gdLst/>
              <a:ahLst/>
              <a:cxnLst/>
              <a:rect l="l" t="t" r="r" b="b"/>
              <a:pathLst>
                <a:path w="305" h="1005" extrusionOk="0">
                  <a:moveTo>
                    <a:pt x="194" y="0"/>
                  </a:moveTo>
                  <a:cubicBezTo>
                    <a:pt x="149" y="0"/>
                    <a:pt x="107" y="31"/>
                    <a:pt x="96" y="78"/>
                  </a:cubicBezTo>
                  <a:cubicBezTo>
                    <a:pt x="37" y="328"/>
                    <a:pt x="5" y="640"/>
                    <a:pt x="1" y="1004"/>
                  </a:cubicBezTo>
                  <a:lnTo>
                    <a:pt x="1" y="1005"/>
                  </a:lnTo>
                  <a:lnTo>
                    <a:pt x="200" y="1005"/>
                  </a:lnTo>
                  <a:cubicBezTo>
                    <a:pt x="205" y="656"/>
                    <a:pt x="236" y="359"/>
                    <a:pt x="291" y="123"/>
                  </a:cubicBezTo>
                  <a:cubicBezTo>
                    <a:pt x="304" y="69"/>
                    <a:pt x="270" y="15"/>
                    <a:pt x="217" y="3"/>
                  </a:cubicBezTo>
                  <a:cubicBezTo>
                    <a:pt x="209" y="1"/>
                    <a:pt x="202" y="0"/>
                    <a:pt x="194"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 name="Google Shape;1924;p52">
              <a:extLst>
                <a:ext uri="{FF2B5EF4-FFF2-40B4-BE49-F238E27FC236}">
                  <a16:creationId xmlns:a16="http://schemas.microsoft.com/office/drawing/2014/main" id="{6893AD54-CF1C-5D53-CF88-EDDF96CC6045}"/>
                </a:ext>
              </a:extLst>
            </p:cNvPr>
            <p:cNvSpPr/>
            <p:nvPr/>
          </p:nvSpPr>
          <p:spPr>
            <a:xfrm>
              <a:off x="2143876" y="968864"/>
              <a:ext cx="51855" cy="172001"/>
            </a:xfrm>
            <a:custGeom>
              <a:avLst/>
              <a:gdLst/>
              <a:ahLst/>
              <a:cxnLst/>
              <a:rect l="l" t="t" r="r" b="b"/>
              <a:pathLst>
                <a:path w="303" h="1005" extrusionOk="0">
                  <a:moveTo>
                    <a:pt x="110" y="0"/>
                  </a:moveTo>
                  <a:cubicBezTo>
                    <a:pt x="103" y="0"/>
                    <a:pt x="95" y="1"/>
                    <a:pt x="87" y="3"/>
                  </a:cubicBezTo>
                  <a:cubicBezTo>
                    <a:pt x="33" y="15"/>
                    <a:pt x="0" y="69"/>
                    <a:pt x="13" y="123"/>
                  </a:cubicBezTo>
                  <a:cubicBezTo>
                    <a:pt x="69" y="359"/>
                    <a:pt x="99" y="656"/>
                    <a:pt x="103" y="1005"/>
                  </a:cubicBezTo>
                  <a:lnTo>
                    <a:pt x="303" y="1005"/>
                  </a:lnTo>
                  <a:lnTo>
                    <a:pt x="303" y="1004"/>
                  </a:lnTo>
                  <a:cubicBezTo>
                    <a:pt x="299" y="640"/>
                    <a:pt x="267" y="328"/>
                    <a:pt x="208" y="78"/>
                  </a:cubicBezTo>
                  <a:cubicBezTo>
                    <a:pt x="197" y="31"/>
                    <a:pt x="156" y="0"/>
                    <a:pt x="110"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 name="Google Shape;1925;p52">
              <a:extLst>
                <a:ext uri="{FF2B5EF4-FFF2-40B4-BE49-F238E27FC236}">
                  <a16:creationId xmlns:a16="http://schemas.microsoft.com/office/drawing/2014/main" id="{794706F8-A004-417F-2091-2E0A913EE707}"/>
                </a:ext>
              </a:extLst>
            </p:cNvPr>
            <p:cNvSpPr/>
            <p:nvPr/>
          </p:nvSpPr>
          <p:spPr>
            <a:xfrm>
              <a:off x="2000465" y="784196"/>
              <a:ext cx="104223" cy="150950"/>
            </a:xfrm>
            <a:custGeom>
              <a:avLst/>
              <a:gdLst/>
              <a:ahLst/>
              <a:cxnLst/>
              <a:rect l="l" t="t" r="r" b="b"/>
              <a:pathLst>
                <a:path w="609" h="882" extrusionOk="0">
                  <a:moveTo>
                    <a:pt x="0" y="0"/>
                  </a:moveTo>
                  <a:lnTo>
                    <a:pt x="0" y="578"/>
                  </a:lnTo>
                  <a:cubicBezTo>
                    <a:pt x="0" y="746"/>
                    <a:pt x="137" y="882"/>
                    <a:pt x="305" y="882"/>
                  </a:cubicBezTo>
                  <a:cubicBezTo>
                    <a:pt x="473" y="882"/>
                    <a:pt x="608" y="746"/>
                    <a:pt x="608" y="578"/>
                  </a:cubicBezTo>
                  <a:lnTo>
                    <a:pt x="608" y="0"/>
                  </a:ln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 name="Google Shape;1926;p52">
              <a:extLst>
                <a:ext uri="{FF2B5EF4-FFF2-40B4-BE49-F238E27FC236}">
                  <a16:creationId xmlns:a16="http://schemas.microsoft.com/office/drawing/2014/main" id="{95B309AA-DF2E-003B-CF13-9073FA6FFA1B}"/>
                </a:ext>
              </a:extLst>
            </p:cNvPr>
            <p:cNvSpPr/>
            <p:nvPr/>
          </p:nvSpPr>
          <p:spPr>
            <a:xfrm>
              <a:off x="2000465" y="784196"/>
              <a:ext cx="104223" cy="88995"/>
            </a:xfrm>
            <a:custGeom>
              <a:avLst/>
              <a:gdLst/>
              <a:ahLst/>
              <a:cxnLst/>
              <a:rect l="l" t="t" r="r" b="b"/>
              <a:pathLst>
                <a:path w="609" h="520" extrusionOk="0">
                  <a:moveTo>
                    <a:pt x="0" y="0"/>
                  </a:moveTo>
                  <a:lnTo>
                    <a:pt x="0" y="447"/>
                  </a:lnTo>
                  <a:cubicBezTo>
                    <a:pt x="114" y="498"/>
                    <a:pt x="224" y="519"/>
                    <a:pt x="305" y="519"/>
                  </a:cubicBezTo>
                  <a:cubicBezTo>
                    <a:pt x="384" y="519"/>
                    <a:pt x="494" y="498"/>
                    <a:pt x="608" y="447"/>
                  </a:cubicBezTo>
                  <a:lnTo>
                    <a:pt x="608" y="0"/>
                  </a:lnTo>
                  <a:close/>
                </a:path>
              </a:pathLst>
            </a:custGeom>
            <a:solidFill>
              <a:srgbClr val="B45B5B">
                <a:alpha val="3333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 name="Google Shape;1927;p52">
              <a:extLst>
                <a:ext uri="{FF2B5EF4-FFF2-40B4-BE49-F238E27FC236}">
                  <a16:creationId xmlns:a16="http://schemas.microsoft.com/office/drawing/2014/main" id="{9B20B1A4-557C-6248-11B9-F2AF8BAE9FD7}"/>
                </a:ext>
              </a:extLst>
            </p:cNvPr>
            <p:cNvSpPr/>
            <p:nvPr/>
          </p:nvSpPr>
          <p:spPr>
            <a:xfrm>
              <a:off x="1911997" y="524394"/>
              <a:ext cx="281008" cy="307548"/>
            </a:xfrm>
            <a:custGeom>
              <a:avLst/>
              <a:gdLst/>
              <a:ahLst/>
              <a:cxnLst/>
              <a:rect l="l" t="t" r="r" b="b"/>
              <a:pathLst>
                <a:path w="1642" h="1797" extrusionOk="0">
                  <a:moveTo>
                    <a:pt x="467" y="0"/>
                  </a:moveTo>
                  <a:cubicBezTo>
                    <a:pt x="191" y="100"/>
                    <a:pt x="0" y="353"/>
                    <a:pt x="0" y="896"/>
                  </a:cubicBezTo>
                  <a:cubicBezTo>
                    <a:pt x="0" y="1572"/>
                    <a:pt x="563" y="1797"/>
                    <a:pt x="821" y="1797"/>
                  </a:cubicBezTo>
                  <a:cubicBezTo>
                    <a:pt x="1078" y="1797"/>
                    <a:pt x="1641" y="1572"/>
                    <a:pt x="1641" y="896"/>
                  </a:cubicBezTo>
                  <a:cubicBezTo>
                    <a:pt x="1641" y="794"/>
                    <a:pt x="1634" y="704"/>
                    <a:pt x="1622" y="622"/>
                  </a:cubicBezTo>
                  <a:cubicBezTo>
                    <a:pt x="1337" y="617"/>
                    <a:pt x="1050" y="564"/>
                    <a:pt x="812" y="411"/>
                  </a:cubicBezTo>
                  <a:cubicBezTo>
                    <a:pt x="661" y="312"/>
                    <a:pt x="537" y="165"/>
                    <a:pt x="467"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 name="Google Shape;1928;p52">
              <a:extLst>
                <a:ext uri="{FF2B5EF4-FFF2-40B4-BE49-F238E27FC236}">
                  <a16:creationId xmlns:a16="http://schemas.microsoft.com/office/drawing/2014/main" id="{DF681235-C4BB-C56B-C02D-AC32692CE342}"/>
                </a:ext>
              </a:extLst>
            </p:cNvPr>
            <p:cNvSpPr/>
            <p:nvPr/>
          </p:nvSpPr>
          <p:spPr>
            <a:xfrm>
              <a:off x="2101948" y="660798"/>
              <a:ext cx="34399" cy="39534"/>
            </a:xfrm>
            <a:custGeom>
              <a:avLst/>
              <a:gdLst/>
              <a:ahLst/>
              <a:cxnLst/>
              <a:rect l="l" t="t" r="r" b="b"/>
              <a:pathLst>
                <a:path w="201" h="231" extrusionOk="0">
                  <a:moveTo>
                    <a:pt x="100" y="0"/>
                  </a:moveTo>
                  <a:cubicBezTo>
                    <a:pt x="45" y="0"/>
                    <a:pt x="1" y="45"/>
                    <a:pt x="1" y="100"/>
                  </a:cubicBezTo>
                  <a:lnTo>
                    <a:pt x="1" y="130"/>
                  </a:lnTo>
                  <a:cubicBezTo>
                    <a:pt x="1" y="186"/>
                    <a:pt x="45" y="230"/>
                    <a:pt x="100" y="230"/>
                  </a:cubicBezTo>
                  <a:cubicBezTo>
                    <a:pt x="156" y="230"/>
                    <a:pt x="201" y="186"/>
                    <a:pt x="201" y="130"/>
                  </a:cubicBezTo>
                  <a:lnTo>
                    <a:pt x="201" y="100"/>
                  </a:lnTo>
                  <a:cubicBezTo>
                    <a:pt x="201" y="45"/>
                    <a:pt x="156" y="0"/>
                    <a:pt x="10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 name="Google Shape;1929;p52">
              <a:extLst>
                <a:ext uri="{FF2B5EF4-FFF2-40B4-BE49-F238E27FC236}">
                  <a16:creationId xmlns:a16="http://schemas.microsoft.com/office/drawing/2014/main" id="{0E691508-A9FB-F470-666A-F709C09640F1}"/>
                </a:ext>
              </a:extLst>
            </p:cNvPr>
            <p:cNvSpPr/>
            <p:nvPr/>
          </p:nvSpPr>
          <p:spPr>
            <a:xfrm>
              <a:off x="1968634" y="660798"/>
              <a:ext cx="34570" cy="39534"/>
            </a:xfrm>
            <a:custGeom>
              <a:avLst/>
              <a:gdLst/>
              <a:ahLst/>
              <a:cxnLst/>
              <a:rect l="l" t="t" r="r" b="b"/>
              <a:pathLst>
                <a:path w="202" h="231" extrusionOk="0">
                  <a:moveTo>
                    <a:pt x="101" y="0"/>
                  </a:moveTo>
                  <a:cubicBezTo>
                    <a:pt x="46" y="0"/>
                    <a:pt x="1" y="45"/>
                    <a:pt x="1" y="100"/>
                  </a:cubicBezTo>
                  <a:lnTo>
                    <a:pt x="1" y="130"/>
                  </a:lnTo>
                  <a:cubicBezTo>
                    <a:pt x="1" y="186"/>
                    <a:pt x="46" y="230"/>
                    <a:pt x="101" y="230"/>
                  </a:cubicBezTo>
                  <a:cubicBezTo>
                    <a:pt x="156" y="230"/>
                    <a:pt x="202" y="186"/>
                    <a:pt x="202" y="130"/>
                  </a:cubicBezTo>
                  <a:lnTo>
                    <a:pt x="202" y="100"/>
                  </a:lnTo>
                  <a:cubicBezTo>
                    <a:pt x="202" y="45"/>
                    <a:pt x="156" y="0"/>
                    <a:pt x="10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 name="Google Shape;1930;p52">
              <a:extLst>
                <a:ext uri="{FF2B5EF4-FFF2-40B4-BE49-F238E27FC236}">
                  <a16:creationId xmlns:a16="http://schemas.microsoft.com/office/drawing/2014/main" id="{B02E5FBE-3487-DE84-B24D-50AFC9E2D764}"/>
                </a:ext>
              </a:extLst>
            </p:cNvPr>
            <p:cNvSpPr/>
            <p:nvPr/>
          </p:nvSpPr>
          <p:spPr>
            <a:xfrm>
              <a:off x="2004401" y="724808"/>
              <a:ext cx="96350" cy="45011"/>
            </a:xfrm>
            <a:custGeom>
              <a:avLst/>
              <a:gdLst/>
              <a:ahLst/>
              <a:cxnLst/>
              <a:rect l="l" t="t" r="r" b="b"/>
              <a:pathLst>
                <a:path w="563" h="263" extrusionOk="0">
                  <a:moveTo>
                    <a:pt x="114" y="0"/>
                  </a:moveTo>
                  <a:cubicBezTo>
                    <a:pt x="83" y="0"/>
                    <a:pt x="53" y="14"/>
                    <a:pt x="33" y="41"/>
                  </a:cubicBezTo>
                  <a:cubicBezTo>
                    <a:pt x="1" y="85"/>
                    <a:pt x="9" y="147"/>
                    <a:pt x="54" y="180"/>
                  </a:cubicBezTo>
                  <a:cubicBezTo>
                    <a:pt x="127" y="234"/>
                    <a:pt x="204" y="262"/>
                    <a:pt x="282" y="262"/>
                  </a:cubicBezTo>
                  <a:cubicBezTo>
                    <a:pt x="358" y="262"/>
                    <a:pt x="435" y="234"/>
                    <a:pt x="509" y="180"/>
                  </a:cubicBezTo>
                  <a:cubicBezTo>
                    <a:pt x="553" y="147"/>
                    <a:pt x="562" y="85"/>
                    <a:pt x="529" y="41"/>
                  </a:cubicBezTo>
                  <a:cubicBezTo>
                    <a:pt x="510" y="14"/>
                    <a:pt x="480" y="0"/>
                    <a:pt x="449" y="0"/>
                  </a:cubicBezTo>
                  <a:cubicBezTo>
                    <a:pt x="428" y="0"/>
                    <a:pt x="407" y="6"/>
                    <a:pt x="389" y="20"/>
                  </a:cubicBezTo>
                  <a:cubicBezTo>
                    <a:pt x="351" y="48"/>
                    <a:pt x="316" y="63"/>
                    <a:pt x="281" y="63"/>
                  </a:cubicBezTo>
                  <a:cubicBezTo>
                    <a:pt x="246" y="63"/>
                    <a:pt x="211" y="48"/>
                    <a:pt x="173" y="20"/>
                  </a:cubicBezTo>
                  <a:cubicBezTo>
                    <a:pt x="155" y="6"/>
                    <a:pt x="135" y="0"/>
                    <a:pt x="11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 name="Google Shape;1931;p52">
              <a:extLst>
                <a:ext uri="{FF2B5EF4-FFF2-40B4-BE49-F238E27FC236}">
                  <a16:creationId xmlns:a16="http://schemas.microsoft.com/office/drawing/2014/main" id="{F4ED8D76-5CE7-AB83-3993-82059A86E0BD}"/>
                </a:ext>
              </a:extLst>
            </p:cNvPr>
            <p:cNvSpPr/>
            <p:nvPr/>
          </p:nvSpPr>
          <p:spPr>
            <a:xfrm flipH="1">
              <a:off x="2172800" y="1045196"/>
              <a:ext cx="100287" cy="95670"/>
            </a:xfrm>
            <a:custGeom>
              <a:avLst/>
              <a:gdLst/>
              <a:ahLst/>
              <a:cxnLst/>
              <a:rect l="l" t="t" r="r" b="b"/>
              <a:pathLst>
                <a:path w="586" h="559" extrusionOk="0">
                  <a:moveTo>
                    <a:pt x="41" y="0"/>
                  </a:moveTo>
                  <a:cubicBezTo>
                    <a:pt x="15" y="136"/>
                    <a:pt x="1" y="288"/>
                    <a:pt x="1" y="458"/>
                  </a:cubicBezTo>
                  <a:cubicBezTo>
                    <a:pt x="1" y="514"/>
                    <a:pt x="42" y="559"/>
                    <a:pt x="94" y="559"/>
                  </a:cubicBezTo>
                  <a:lnTo>
                    <a:pt x="552" y="559"/>
                  </a:lnTo>
                  <a:cubicBezTo>
                    <a:pt x="554" y="350"/>
                    <a:pt x="565" y="164"/>
                    <a:pt x="585"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extLst>
      <p:ext uri="{BB962C8B-B14F-4D97-AF65-F5344CB8AC3E}">
        <p14:creationId xmlns:p14="http://schemas.microsoft.com/office/powerpoint/2010/main" val="605400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1FDB7-71C2-0CCE-A7FC-5C98900DF743}"/>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2CE720F8-C9B8-5B29-376D-E660EDF8A7F4}"/>
              </a:ext>
            </a:extLst>
          </p:cNvPr>
          <p:cNvSpPr>
            <a:spLocks noGrp="1"/>
          </p:cNvSpPr>
          <p:nvPr>
            <p:ph type="body" idx="1"/>
          </p:nvPr>
        </p:nvSpPr>
        <p:spPr/>
        <p:txBody>
          <a:bodyPr/>
          <a:lstStyle/>
          <a:p>
            <a:endParaRPr lang="en-US"/>
          </a:p>
        </p:txBody>
      </p:sp>
      <p:pic>
        <p:nvPicPr>
          <p:cNvPr id="5" name="Picture 4" descr="A screenshot of a graph&#10;&#10;Description automatically generated">
            <a:extLst>
              <a:ext uri="{FF2B5EF4-FFF2-40B4-BE49-F238E27FC236}">
                <a16:creationId xmlns:a16="http://schemas.microsoft.com/office/drawing/2014/main" id="{52519310-C6CA-0176-6738-5BA46B306CE3}"/>
              </a:ext>
            </a:extLst>
          </p:cNvPr>
          <p:cNvPicPr>
            <a:picLocks noChangeAspect="1"/>
          </p:cNvPicPr>
          <p:nvPr/>
        </p:nvPicPr>
        <p:blipFill rotWithShape="1">
          <a:blip r:embed="rId3"/>
          <a:srcRect l="16604" t="15488" r="19509" b="6359"/>
          <a:stretch/>
        </p:blipFill>
        <p:spPr>
          <a:xfrm>
            <a:off x="1678317" y="1216590"/>
            <a:ext cx="5787342" cy="44248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19893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15274-53DD-0AAA-6061-4F0B162EDC31}"/>
              </a:ext>
            </a:extLst>
          </p:cNvPr>
          <p:cNvSpPr>
            <a:spLocks noGrp="1"/>
          </p:cNvSpPr>
          <p:nvPr>
            <p:ph type="title"/>
          </p:nvPr>
        </p:nvSpPr>
        <p:spPr>
          <a:xfrm>
            <a:off x="381000" y="455009"/>
            <a:ext cx="8762999" cy="572700"/>
          </a:xfrm>
        </p:spPr>
        <p:txBody>
          <a:bodyPr/>
          <a:lstStyle/>
          <a:p>
            <a:r>
              <a:rPr lang="en-US" dirty="0"/>
              <a:t>What about other attachment styles?</a:t>
            </a:r>
            <a:br>
              <a:rPr lang="en-US" dirty="0"/>
            </a:br>
            <a:r>
              <a:rPr lang="en-US" dirty="0"/>
              <a:t>What is the association with temperament?</a:t>
            </a:r>
          </a:p>
        </p:txBody>
      </p:sp>
      <p:sp>
        <p:nvSpPr>
          <p:cNvPr id="3" name="Text Placeholder 2">
            <a:extLst>
              <a:ext uri="{FF2B5EF4-FFF2-40B4-BE49-F238E27FC236}">
                <a16:creationId xmlns:a16="http://schemas.microsoft.com/office/drawing/2014/main" id="{E4AD6052-A068-EB73-F60A-456D46CBE80B}"/>
              </a:ext>
            </a:extLst>
          </p:cNvPr>
          <p:cNvSpPr>
            <a:spLocks noGrp="1"/>
          </p:cNvSpPr>
          <p:nvPr>
            <p:ph type="body" idx="1"/>
          </p:nvPr>
        </p:nvSpPr>
        <p:spPr/>
        <p:txBody>
          <a:bodyPr/>
          <a:lstStyle/>
          <a:p>
            <a:endParaRPr lang="en-US"/>
          </a:p>
        </p:txBody>
      </p:sp>
      <p:pic>
        <p:nvPicPr>
          <p:cNvPr id="5" name="Picture 4" descr="A screenshot of a computer&#10;&#10;Description automatically generated">
            <a:extLst>
              <a:ext uri="{FF2B5EF4-FFF2-40B4-BE49-F238E27FC236}">
                <a16:creationId xmlns:a16="http://schemas.microsoft.com/office/drawing/2014/main" id="{40E77333-7EA9-912D-388E-BD09B386924A}"/>
              </a:ext>
            </a:extLst>
          </p:cNvPr>
          <p:cNvPicPr>
            <a:picLocks noChangeAspect="1"/>
          </p:cNvPicPr>
          <p:nvPr/>
        </p:nvPicPr>
        <p:blipFill rotWithShape="1">
          <a:blip r:embed="rId3"/>
          <a:srcRect l="27624" t="30915" r="30975" b="22561"/>
          <a:stretch/>
        </p:blipFill>
        <p:spPr>
          <a:xfrm>
            <a:off x="1769634" y="1933913"/>
            <a:ext cx="5604733" cy="3936510"/>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AF125F8B-95C5-ED85-C7BC-B63D2C9F393F}"/>
              </a:ext>
            </a:extLst>
          </p:cNvPr>
          <p:cNvSpPr/>
          <p:nvPr/>
        </p:nvSpPr>
        <p:spPr>
          <a:xfrm>
            <a:off x="3738636" y="2534186"/>
            <a:ext cx="3379807" cy="2928395"/>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buClr>
                <a:srgbClr val="000000"/>
              </a:buClr>
            </a:pPr>
            <a:endParaRPr lang="en-US" sz="1400" kern="0">
              <a:solidFill>
                <a:srgbClr val="B11820"/>
              </a:solidFill>
              <a:latin typeface="Arial"/>
              <a:sym typeface="Arial"/>
            </a:endParaRPr>
          </a:p>
        </p:txBody>
      </p:sp>
    </p:spTree>
    <p:extLst>
      <p:ext uri="{BB962C8B-B14F-4D97-AF65-F5344CB8AC3E}">
        <p14:creationId xmlns:p14="http://schemas.microsoft.com/office/powerpoint/2010/main" val="23532992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944E-CEBC-3E6F-4531-FBC63DD6D40B}"/>
              </a:ext>
            </a:extLst>
          </p:cNvPr>
          <p:cNvSpPr>
            <a:spLocks noGrp="1"/>
          </p:cNvSpPr>
          <p:nvPr>
            <p:ph type="title"/>
          </p:nvPr>
        </p:nvSpPr>
        <p:spPr/>
        <p:txBody>
          <a:bodyPr/>
          <a:lstStyle/>
          <a:p>
            <a:r>
              <a:rPr lang="en-US" dirty="0"/>
              <a:t>Results and Discussions</a:t>
            </a:r>
          </a:p>
        </p:txBody>
      </p:sp>
      <p:sp>
        <p:nvSpPr>
          <p:cNvPr id="3" name="Text Placeholder 2">
            <a:extLst>
              <a:ext uri="{FF2B5EF4-FFF2-40B4-BE49-F238E27FC236}">
                <a16:creationId xmlns:a16="http://schemas.microsoft.com/office/drawing/2014/main" id="{5B1AEDBA-5534-0424-9BF9-DBEECF677F33}"/>
              </a:ext>
            </a:extLst>
          </p:cNvPr>
          <p:cNvSpPr>
            <a:spLocks noGrp="1"/>
          </p:cNvSpPr>
          <p:nvPr>
            <p:ph type="body" idx="1"/>
          </p:nvPr>
        </p:nvSpPr>
        <p:spPr>
          <a:xfrm>
            <a:off x="1818758" y="1933913"/>
            <a:ext cx="6857888" cy="3453628"/>
          </a:xfrm>
        </p:spPr>
        <p:txBody>
          <a:bodyPr/>
          <a:lstStyle/>
          <a:p>
            <a:pPr algn="l"/>
            <a:r>
              <a:rPr lang="en-US" sz="1800" dirty="0"/>
              <a:t>Findings suggest early attachment security:</a:t>
            </a:r>
          </a:p>
          <a:p>
            <a:pPr lvl="1"/>
            <a:r>
              <a:rPr lang="en-US" sz="1800" dirty="0"/>
              <a:t>Is only WEAKLY associated with infant temperament</a:t>
            </a:r>
          </a:p>
          <a:p>
            <a:pPr lvl="1"/>
            <a:r>
              <a:rPr lang="en-US" sz="1800" dirty="0"/>
              <a:t>Has enduring significance for children’s socioemotional (mal)adjustment</a:t>
            </a:r>
          </a:p>
          <a:p>
            <a:pPr lvl="1"/>
            <a:r>
              <a:rPr lang="en-US" sz="1800" dirty="0"/>
              <a:t>Strongly involved in social competence </a:t>
            </a:r>
          </a:p>
          <a:p>
            <a:pPr marL="596900" lvl="1" indent="0">
              <a:buNone/>
            </a:pPr>
            <a:endParaRPr lang="en-US" sz="1800" dirty="0"/>
          </a:p>
          <a:p>
            <a:pPr algn="l"/>
            <a:r>
              <a:rPr lang="en-US" sz="1800" dirty="0"/>
              <a:t>Findings suggest insecure attachments:</a:t>
            </a:r>
          </a:p>
          <a:p>
            <a:pPr lvl="1"/>
            <a:r>
              <a:rPr lang="en-US" sz="1800" dirty="0"/>
              <a:t>Negatively associated with social competence</a:t>
            </a:r>
          </a:p>
          <a:p>
            <a:pPr lvl="1"/>
            <a:r>
              <a:rPr lang="en-US" sz="1800" dirty="0"/>
              <a:t>Avoidance with both internalizing and externalizing problems</a:t>
            </a:r>
          </a:p>
          <a:p>
            <a:pPr lvl="1"/>
            <a:r>
              <a:rPr lang="en-US" sz="1800" dirty="0"/>
              <a:t>Disorganization highest risk for externalizing problems</a:t>
            </a:r>
          </a:p>
        </p:txBody>
      </p:sp>
      <p:grpSp>
        <p:nvGrpSpPr>
          <p:cNvPr id="4" name="Google Shape;1645;p50">
            <a:extLst>
              <a:ext uri="{FF2B5EF4-FFF2-40B4-BE49-F238E27FC236}">
                <a16:creationId xmlns:a16="http://schemas.microsoft.com/office/drawing/2014/main" id="{B3C77A4F-8106-867B-29C3-17CF59761B8A}"/>
              </a:ext>
            </a:extLst>
          </p:cNvPr>
          <p:cNvGrpSpPr/>
          <p:nvPr/>
        </p:nvGrpSpPr>
        <p:grpSpPr>
          <a:xfrm rot="-1409979">
            <a:off x="-671839" y="4346921"/>
            <a:ext cx="2783654" cy="2417608"/>
            <a:chOff x="265744" y="1050792"/>
            <a:chExt cx="4420407" cy="3839130"/>
          </a:xfrm>
        </p:grpSpPr>
        <p:grpSp>
          <p:nvGrpSpPr>
            <p:cNvPr id="5" name="Google Shape;1646;p50">
              <a:extLst>
                <a:ext uri="{FF2B5EF4-FFF2-40B4-BE49-F238E27FC236}">
                  <a16:creationId xmlns:a16="http://schemas.microsoft.com/office/drawing/2014/main" id="{EAF221DD-AD74-2775-0772-72A01F306502}"/>
                </a:ext>
              </a:extLst>
            </p:cNvPr>
            <p:cNvGrpSpPr/>
            <p:nvPr/>
          </p:nvGrpSpPr>
          <p:grpSpPr>
            <a:xfrm>
              <a:off x="265744" y="1050792"/>
              <a:ext cx="4420407" cy="3839130"/>
              <a:chOff x="1811100" y="830650"/>
              <a:chExt cx="4049475" cy="3516975"/>
            </a:xfrm>
          </p:grpSpPr>
          <p:sp>
            <p:nvSpPr>
              <p:cNvPr id="7" name="Google Shape;1647;p50">
                <a:extLst>
                  <a:ext uri="{FF2B5EF4-FFF2-40B4-BE49-F238E27FC236}">
                    <a16:creationId xmlns:a16="http://schemas.microsoft.com/office/drawing/2014/main" id="{49CD349E-BBCA-6630-0A71-A96A35B5CB6B}"/>
                  </a:ext>
                </a:extLst>
              </p:cNvPr>
              <p:cNvSpPr/>
              <p:nvPr/>
            </p:nvSpPr>
            <p:spPr>
              <a:xfrm>
                <a:off x="1811100" y="2145400"/>
                <a:ext cx="1487125" cy="2189075"/>
              </a:xfrm>
              <a:custGeom>
                <a:avLst/>
                <a:gdLst/>
                <a:ahLst/>
                <a:cxnLst/>
                <a:rect l="l" t="t" r="r" b="b"/>
                <a:pathLst>
                  <a:path w="59485" h="87563" extrusionOk="0">
                    <a:moveTo>
                      <a:pt x="19590" y="0"/>
                    </a:moveTo>
                    <a:cubicBezTo>
                      <a:pt x="15139" y="0"/>
                      <a:pt x="11048" y="742"/>
                      <a:pt x="8389" y="2313"/>
                    </a:cubicBezTo>
                    <a:cubicBezTo>
                      <a:pt x="2766" y="5656"/>
                      <a:pt x="0" y="19882"/>
                      <a:pt x="9210" y="37633"/>
                    </a:cubicBezTo>
                    <a:cubicBezTo>
                      <a:pt x="18390" y="55384"/>
                      <a:pt x="47205" y="76326"/>
                      <a:pt x="47205" y="76326"/>
                    </a:cubicBezTo>
                    <a:cubicBezTo>
                      <a:pt x="48195" y="78860"/>
                      <a:pt x="49604" y="87562"/>
                      <a:pt x="50843" y="87562"/>
                    </a:cubicBezTo>
                    <a:cubicBezTo>
                      <a:pt x="50897" y="87562"/>
                      <a:pt x="50951" y="87546"/>
                      <a:pt x="51004" y="87512"/>
                    </a:cubicBezTo>
                    <a:cubicBezTo>
                      <a:pt x="53010" y="86205"/>
                      <a:pt x="55746" y="78758"/>
                      <a:pt x="56506" y="76600"/>
                    </a:cubicBezTo>
                    <a:cubicBezTo>
                      <a:pt x="57296" y="74442"/>
                      <a:pt x="58086" y="73074"/>
                      <a:pt x="58694" y="71797"/>
                    </a:cubicBezTo>
                    <a:cubicBezTo>
                      <a:pt x="59211" y="70612"/>
                      <a:pt x="59485" y="68910"/>
                      <a:pt x="57904" y="67299"/>
                    </a:cubicBezTo>
                    <a:cubicBezTo>
                      <a:pt x="57904" y="67299"/>
                      <a:pt x="55533" y="61372"/>
                      <a:pt x="54378" y="51797"/>
                    </a:cubicBezTo>
                    <a:cubicBezTo>
                      <a:pt x="53345" y="43073"/>
                      <a:pt x="53162" y="32040"/>
                      <a:pt x="50579" y="25140"/>
                    </a:cubicBezTo>
                    <a:cubicBezTo>
                      <a:pt x="50579" y="25140"/>
                      <a:pt x="47022" y="15535"/>
                      <a:pt x="41855" y="7906"/>
                    </a:cubicBezTo>
                    <a:cubicBezTo>
                      <a:pt x="38433" y="2853"/>
                      <a:pt x="28319" y="0"/>
                      <a:pt x="19590" y="0"/>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 name="Google Shape;1648;p50">
                <a:extLst>
                  <a:ext uri="{FF2B5EF4-FFF2-40B4-BE49-F238E27FC236}">
                    <a16:creationId xmlns:a16="http://schemas.microsoft.com/office/drawing/2014/main" id="{D8F0466D-92CE-DE66-2517-FF44163E386E}"/>
                  </a:ext>
                </a:extLst>
              </p:cNvPr>
              <p:cNvSpPr/>
              <p:nvPr/>
            </p:nvSpPr>
            <p:spPr>
              <a:xfrm>
                <a:off x="1893925" y="1865825"/>
                <a:ext cx="3090500" cy="2481800"/>
              </a:xfrm>
              <a:custGeom>
                <a:avLst/>
                <a:gdLst/>
                <a:ahLst/>
                <a:cxnLst/>
                <a:rect l="l" t="t" r="r" b="b"/>
                <a:pathLst>
                  <a:path w="123620" h="99272" extrusionOk="0">
                    <a:moveTo>
                      <a:pt x="38424" y="0"/>
                    </a:moveTo>
                    <a:cubicBezTo>
                      <a:pt x="32832" y="0"/>
                      <a:pt x="28847" y="3306"/>
                      <a:pt x="25593" y="8815"/>
                    </a:cubicBezTo>
                    <a:cubicBezTo>
                      <a:pt x="20639" y="17235"/>
                      <a:pt x="14742" y="52311"/>
                      <a:pt x="14073" y="56080"/>
                    </a:cubicBezTo>
                    <a:cubicBezTo>
                      <a:pt x="12250" y="66293"/>
                      <a:pt x="7295" y="85807"/>
                      <a:pt x="6262" y="88451"/>
                    </a:cubicBezTo>
                    <a:cubicBezTo>
                      <a:pt x="5259" y="91096"/>
                      <a:pt x="0" y="98968"/>
                      <a:pt x="1520" y="99242"/>
                    </a:cubicBezTo>
                    <a:cubicBezTo>
                      <a:pt x="1640" y="99262"/>
                      <a:pt x="1773" y="99272"/>
                      <a:pt x="1917" y="99272"/>
                    </a:cubicBezTo>
                    <a:cubicBezTo>
                      <a:pt x="4572" y="99272"/>
                      <a:pt x="11017" y="95965"/>
                      <a:pt x="12949" y="94956"/>
                    </a:cubicBezTo>
                    <a:cubicBezTo>
                      <a:pt x="14985" y="93892"/>
                      <a:pt x="16475" y="93436"/>
                      <a:pt x="17812" y="92889"/>
                    </a:cubicBezTo>
                    <a:cubicBezTo>
                      <a:pt x="18998" y="92372"/>
                      <a:pt x="20335" y="91309"/>
                      <a:pt x="20274" y="89059"/>
                    </a:cubicBezTo>
                    <a:cubicBezTo>
                      <a:pt x="20274" y="89059"/>
                      <a:pt x="22341" y="83041"/>
                      <a:pt x="27995" y="75199"/>
                    </a:cubicBezTo>
                    <a:cubicBezTo>
                      <a:pt x="33132" y="68086"/>
                      <a:pt x="40670" y="59910"/>
                      <a:pt x="43436" y="53071"/>
                    </a:cubicBezTo>
                    <a:lnTo>
                      <a:pt x="43436" y="53101"/>
                    </a:lnTo>
                    <a:cubicBezTo>
                      <a:pt x="46608" y="76233"/>
                      <a:pt x="66542" y="96008"/>
                      <a:pt x="86700" y="96008"/>
                    </a:cubicBezTo>
                    <a:cubicBezTo>
                      <a:pt x="89719" y="96008"/>
                      <a:pt x="92743" y="95564"/>
                      <a:pt x="95716" y="94622"/>
                    </a:cubicBezTo>
                    <a:cubicBezTo>
                      <a:pt x="118543" y="87418"/>
                      <a:pt x="119972" y="67509"/>
                      <a:pt x="120215" y="50913"/>
                    </a:cubicBezTo>
                    <a:cubicBezTo>
                      <a:pt x="120428" y="34286"/>
                      <a:pt x="123620" y="31551"/>
                      <a:pt x="123620" y="31551"/>
                    </a:cubicBezTo>
                    <a:cubicBezTo>
                      <a:pt x="120703" y="20176"/>
                      <a:pt x="97962" y="15817"/>
                      <a:pt x="87831" y="15817"/>
                    </a:cubicBezTo>
                    <a:cubicBezTo>
                      <a:pt x="85293" y="15817"/>
                      <a:pt x="83547" y="16091"/>
                      <a:pt x="83102" y="16596"/>
                    </a:cubicBezTo>
                    <a:cubicBezTo>
                      <a:pt x="80853" y="19149"/>
                      <a:pt x="72646" y="23587"/>
                      <a:pt x="72646" y="23587"/>
                    </a:cubicBezTo>
                    <a:cubicBezTo>
                      <a:pt x="72646" y="23587"/>
                      <a:pt x="64682" y="12159"/>
                      <a:pt x="51460" y="4408"/>
                    </a:cubicBezTo>
                    <a:cubicBezTo>
                      <a:pt x="46292" y="1371"/>
                      <a:pt x="42025" y="0"/>
                      <a:pt x="38424" y="0"/>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 name="Google Shape;1649;p50">
                <a:extLst>
                  <a:ext uri="{FF2B5EF4-FFF2-40B4-BE49-F238E27FC236}">
                    <a16:creationId xmlns:a16="http://schemas.microsoft.com/office/drawing/2014/main" id="{B73A5ED2-D390-7266-6A8A-CD01465688BA}"/>
                  </a:ext>
                </a:extLst>
              </p:cNvPr>
              <p:cNvSpPr/>
              <p:nvPr/>
            </p:nvSpPr>
            <p:spPr>
              <a:xfrm>
                <a:off x="2979800" y="2654575"/>
                <a:ext cx="2004625" cy="1615325"/>
              </a:xfrm>
              <a:custGeom>
                <a:avLst/>
                <a:gdLst/>
                <a:ahLst/>
                <a:cxnLst/>
                <a:rect l="l" t="t" r="r" b="b"/>
                <a:pathLst>
                  <a:path w="80185" h="64613" extrusionOk="0">
                    <a:moveTo>
                      <a:pt x="80185" y="1"/>
                    </a:moveTo>
                    <a:lnTo>
                      <a:pt x="80185" y="1"/>
                    </a:lnTo>
                    <a:cubicBezTo>
                      <a:pt x="80185" y="1"/>
                      <a:pt x="80154" y="1"/>
                      <a:pt x="80124" y="62"/>
                    </a:cubicBezTo>
                    <a:cubicBezTo>
                      <a:pt x="80154" y="31"/>
                      <a:pt x="80185" y="1"/>
                      <a:pt x="80185" y="1"/>
                    </a:cubicBezTo>
                    <a:close/>
                    <a:moveTo>
                      <a:pt x="80124" y="62"/>
                    </a:moveTo>
                    <a:lnTo>
                      <a:pt x="80124" y="62"/>
                    </a:lnTo>
                    <a:cubicBezTo>
                      <a:pt x="80063" y="92"/>
                      <a:pt x="80002" y="183"/>
                      <a:pt x="79941" y="274"/>
                    </a:cubicBezTo>
                    <a:cubicBezTo>
                      <a:pt x="79789" y="487"/>
                      <a:pt x="79577" y="791"/>
                      <a:pt x="79364" y="1247"/>
                    </a:cubicBezTo>
                    <a:cubicBezTo>
                      <a:pt x="78908" y="2159"/>
                      <a:pt x="78422" y="3557"/>
                      <a:pt x="77996" y="5411"/>
                    </a:cubicBezTo>
                    <a:cubicBezTo>
                      <a:pt x="77175" y="9089"/>
                      <a:pt x="76659" y="14591"/>
                      <a:pt x="76628" y="21339"/>
                    </a:cubicBezTo>
                    <a:cubicBezTo>
                      <a:pt x="76537" y="24712"/>
                      <a:pt x="76385" y="28421"/>
                      <a:pt x="75899" y="32372"/>
                    </a:cubicBezTo>
                    <a:cubicBezTo>
                      <a:pt x="75412" y="36293"/>
                      <a:pt x="74561" y="40488"/>
                      <a:pt x="72890" y="44622"/>
                    </a:cubicBezTo>
                    <a:cubicBezTo>
                      <a:pt x="71218" y="48755"/>
                      <a:pt x="68634" y="52768"/>
                      <a:pt x="64987" y="55959"/>
                    </a:cubicBezTo>
                    <a:cubicBezTo>
                      <a:pt x="61370" y="59181"/>
                      <a:pt x="56810" y="61522"/>
                      <a:pt x="51886" y="63011"/>
                    </a:cubicBezTo>
                    <a:cubicBezTo>
                      <a:pt x="49049" y="63887"/>
                      <a:pt x="46141" y="64278"/>
                      <a:pt x="43279" y="64278"/>
                    </a:cubicBezTo>
                    <a:cubicBezTo>
                      <a:pt x="41174" y="64278"/>
                      <a:pt x="39093" y="64066"/>
                      <a:pt x="37083" y="63680"/>
                    </a:cubicBezTo>
                    <a:cubicBezTo>
                      <a:pt x="32311" y="62707"/>
                      <a:pt x="27965" y="60853"/>
                      <a:pt x="24165" y="58512"/>
                    </a:cubicBezTo>
                    <a:cubicBezTo>
                      <a:pt x="23709" y="58208"/>
                      <a:pt x="23223" y="57935"/>
                      <a:pt x="22767" y="57631"/>
                    </a:cubicBezTo>
                    <a:cubicBezTo>
                      <a:pt x="22311" y="57327"/>
                      <a:pt x="21855" y="56993"/>
                      <a:pt x="21430" y="56689"/>
                    </a:cubicBezTo>
                    <a:cubicBezTo>
                      <a:pt x="20974" y="56385"/>
                      <a:pt x="20548" y="56050"/>
                      <a:pt x="20123" y="55716"/>
                    </a:cubicBezTo>
                    <a:cubicBezTo>
                      <a:pt x="19697" y="55412"/>
                      <a:pt x="19272" y="55078"/>
                      <a:pt x="18876" y="54743"/>
                    </a:cubicBezTo>
                    <a:cubicBezTo>
                      <a:pt x="18056" y="54044"/>
                      <a:pt x="17265" y="53406"/>
                      <a:pt x="16506" y="52676"/>
                    </a:cubicBezTo>
                    <a:cubicBezTo>
                      <a:pt x="16141" y="52342"/>
                      <a:pt x="15776" y="51977"/>
                      <a:pt x="15411" y="51643"/>
                    </a:cubicBezTo>
                    <a:cubicBezTo>
                      <a:pt x="15047" y="51278"/>
                      <a:pt x="14712" y="50913"/>
                      <a:pt x="14347" y="50549"/>
                    </a:cubicBezTo>
                    <a:cubicBezTo>
                      <a:pt x="11612" y="47722"/>
                      <a:pt x="9393" y="44743"/>
                      <a:pt x="7600" y="41886"/>
                    </a:cubicBezTo>
                    <a:cubicBezTo>
                      <a:pt x="5806" y="39029"/>
                      <a:pt x="4438" y="36263"/>
                      <a:pt x="3405" y="33801"/>
                    </a:cubicBezTo>
                    <a:cubicBezTo>
                      <a:pt x="3162" y="33162"/>
                      <a:pt x="2949" y="32555"/>
                      <a:pt x="2706" y="31977"/>
                    </a:cubicBezTo>
                    <a:cubicBezTo>
                      <a:pt x="2584" y="31703"/>
                      <a:pt x="2493" y="31400"/>
                      <a:pt x="2372" y="31126"/>
                    </a:cubicBezTo>
                    <a:cubicBezTo>
                      <a:pt x="2280" y="30852"/>
                      <a:pt x="2189" y="30579"/>
                      <a:pt x="2098" y="30305"/>
                    </a:cubicBezTo>
                    <a:cubicBezTo>
                      <a:pt x="1946" y="29758"/>
                      <a:pt x="1764" y="29211"/>
                      <a:pt x="1612" y="28725"/>
                    </a:cubicBezTo>
                    <a:cubicBezTo>
                      <a:pt x="1460" y="28208"/>
                      <a:pt x="1338" y="27722"/>
                      <a:pt x="1217" y="27266"/>
                    </a:cubicBezTo>
                    <a:cubicBezTo>
                      <a:pt x="943" y="26384"/>
                      <a:pt x="791" y="25533"/>
                      <a:pt x="609" y="24834"/>
                    </a:cubicBezTo>
                    <a:cubicBezTo>
                      <a:pt x="457" y="24135"/>
                      <a:pt x="365" y="23527"/>
                      <a:pt x="274" y="23041"/>
                    </a:cubicBezTo>
                    <a:cubicBezTo>
                      <a:pt x="183" y="22554"/>
                      <a:pt x="122" y="22190"/>
                      <a:pt x="61" y="21916"/>
                    </a:cubicBezTo>
                    <a:cubicBezTo>
                      <a:pt x="61" y="21795"/>
                      <a:pt x="31" y="21703"/>
                      <a:pt x="31" y="21643"/>
                    </a:cubicBezTo>
                    <a:cubicBezTo>
                      <a:pt x="1" y="21582"/>
                      <a:pt x="1" y="21551"/>
                      <a:pt x="1" y="21551"/>
                    </a:cubicBezTo>
                    <a:cubicBezTo>
                      <a:pt x="1" y="21551"/>
                      <a:pt x="1" y="21582"/>
                      <a:pt x="1" y="21643"/>
                    </a:cubicBezTo>
                    <a:cubicBezTo>
                      <a:pt x="1" y="21703"/>
                      <a:pt x="31" y="21795"/>
                      <a:pt x="31" y="21916"/>
                    </a:cubicBezTo>
                    <a:cubicBezTo>
                      <a:pt x="92" y="22190"/>
                      <a:pt x="122" y="22554"/>
                      <a:pt x="213" y="23041"/>
                    </a:cubicBezTo>
                    <a:cubicBezTo>
                      <a:pt x="274" y="23527"/>
                      <a:pt x="365" y="24135"/>
                      <a:pt x="517" y="24864"/>
                    </a:cubicBezTo>
                    <a:cubicBezTo>
                      <a:pt x="700" y="25564"/>
                      <a:pt x="821" y="26415"/>
                      <a:pt x="1095" y="27327"/>
                    </a:cubicBezTo>
                    <a:cubicBezTo>
                      <a:pt x="1217" y="27782"/>
                      <a:pt x="1338" y="28238"/>
                      <a:pt x="1460" y="28755"/>
                    </a:cubicBezTo>
                    <a:cubicBezTo>
                      <a:pt x="1612" y="29272"/>
                      <a:pt x="1794" y="29789"/>
                      <a:pt x="1976" y="30336"/>
                    </a:cubicBezTo>
                    <a:cubicBezTo>
                      <a:pt x="2068" y="30609"/>
                      <a:pt x="2159" y="30883"/>
                      <a:pt x="2250" y="31187"/>
                    </a:cubicBezTo>
                    <a:cubicBezTo>
                      <a:pt x="2341" y="31460"/>
                      <a:pt x="2432" y="31734"/>
                      <a:pt x="2554" y="32038"/>
                    </a:cubicBezTo>
                    <a:cubicBezTo>
                      <a:pt x="2767" y="32615"/>
                      <a:pt x="2979" y="33223"/>
                      <a:pt x="3253" y="33862"/>
                    </a:cubicBezTo>
                    <a:cubicBezTo>
                      <a:pt x="4256" y="36354"/>
                      <a:pt x="5624" y="39120"/>
                      <a:pt x="7387" y="42008"/>
                    </a:cubicBezTo>
                    <a:cubicBezTo>
                      <a:pt x="9180" y="44865"/>
                      <a:pt x="11399" y="47874"/>
                      <a:pt x="14165" y="50761"/>
                    </a:cubicBezTo>
                    <a:cubicBezTo>
                      <a:pt x="14499" y="51096"/>
                      <a:pt x="14864" y="51461"/>
                      <a:pt x="15229" y="51825"/>
                    </a:cubicBezTo>
                    <a:cubicBezTo>
                      <a:pt x="15563" y="52190"/>
                      <a:pt x="15958" y="52524"/>
                      <a:pt x="16323" y="52889"/>
                    </a:cubicBezTo>
                    <a:cubicBezTo>
                      <a:pt x="17053" y="53619"/>
                      <a:pt x="17873" y="54257"/>
                      <a:pt x="18694" y="54956"/>
                    </a:cubicBezTo>
                    <a:cubicBezTo>
                      <a:pt x="19089" y="55321"/>
                      <a:pt x="19515" y="55625"/>
                      <a:pt x="19940" y="55959"/>
                    </a:cubicBezTo>
                    <a:cubicBezTo>
                      <a:pt x="20366" y="56293"/>
                      <a:pt x="20791" y="56628"/>
                      <a:pt x="21247" y="56932"/>
                    </a:cubicBezTo>
                    <a:cubicBezTo>
                      <a:pt x="21703" y="57236"/>
                      <a:pt x="22129" y="57570"/>
                      <a:pt x="22585" y="57874"/>
                    </a:cubicBezTo>
                    <a:cubicBezTo>
                      <a:pt x="23071" y="58178"/>
                      <a:pt x="23527" y="58482"/>
                      <a:pt x="24013" y="58786"/>
                    </a:cubicBezTo>
                    <a:cubicBezTo>
                      <a:pt x="27813" y="61126"/>
                      <a:pt x="32220" y="63041"/>
                      <a:pt x="37023" y="64014"/>
                    </a:cubicBezTo>
                    <a:cubicBezTo>
                      <a:pt x="39045" y="64400"/>
                      <a:pt x="41150" y="64612"/>
                      <a:pt x="43281" y="64612"/>
                    </a:cubicBezTo>
                    <a:cubicBezTo>
                      <a:pt x="46177" y="64612"/>
                      <a:pt x="49123" y="64221"/>
                      <a:pt x="51977" y="63345"/>
                    </a:cubicBezTo>
                    <a:cubicBezTo>
                      <a:pt x="56932" y="61825"/>
                      <a:pt x="61552" y="59485"/>
                      <a:pt x="65199" y="56202"/>
                    </a:cubicBezTo>
                    <a:cubicBezTo>
                      <a:pt x="68877" y="52980"/>
                      <a:pt x="71522" y="48907"/>
                      <a:pt x="73163" y="44743"/>
                    </a:cubicBezTo>
                    <a:cubicBezTo>
                      <a:pt x="74835" y="40579"/>
                      <a:pt x="75686" y="36354"/>
                      <a:pt x="76172" y="32403"/>
                    </a:cubicBezTo>
                    <a:cubicBezTo>
                      <a:pt x="76659" y="28451"/>
                      <a:pt x="76780" y="24743"/>
                      <a:pt x="76871" y="21369"/>
                    </a:cubicBezTo>
                    <a:cubicBezTo>
                      <a:pt x="76871" y="14591"/>
                      <a:pt x="77327" y="9120"/>
                      <a:pt x="78148" y="5442"/>
                    </a:cubicBezTo>
                    <a:cubicBezTo>
                      <a:pt x="78513" y="3588"/>
                      <a:pt x="78999" y="2189"/>
                      <a:pt x="79425" y="1277"/>
                    </a:cubicBezTo>
                    <a:cubicBezTo>
                      <a:pt x="79607" y="822"/>
                      <a:pt x="79820" y="518"/>
                      <a:pt x="79941" y="305"/>
                    </a:cubicBezTo>
                    <a:cubicBezTo>
                      <a:pt x="80033" y="183"/>
                      <a:pt x="80093" y="122"/>
                      <a:pt x="80124" y="62"/>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 name="Google Shape;1650;p50">
                <a:extLst>
                  <a:ext uri="{FF2B5EF4-FFF2-40B4-BE49-F238E27FC236}">
                    <a16:creationId xmlns:a16="http://schemas.microsoft.com/office/drawing/2014/main" id="{61FDC3FE-B319-15CB-A0EC-DEA1EBEA5C42}"/>
                  </a:ext>
                </a:extLst>
              </p:cNvPr>
              <p:cNvSpPr/>
              <p:nvPr/>
            </p:nvSpPr>
            <p:spPr>
              <a:xfrm>
                <a:off x="4384850" y="856675"/>
                <a:ext cx="1475725" cy="1395600"/>
              </a:xfrm>
              <a:custGeom>
                <a:avLst/>
                <a:gdLst/>
                <a:ahLst/>
                <a:cxnLst/>
                <a:rect l="l" t="t" r="r" b="b"/>
                <a:pathLst>
                  <a:path w="59029" h="55824" extrusionOk="0">
                    <a:moveTo>
                      <a:pt x="36506" y="1"/>
                    </a:moveTo>
                    <a:cubicBezTo>
                      <a:pt x="36506" y="1"/>
                      <a:pt x="34651" y="3709"/>
                      <a:pt x="35199" y="5016"/>
                    </a:cubicBezTo>
                    <a:cubicBezTo>
                      <a:pt x="35199" y="5016"/>
                      <a:pt x="35138" y="4925"/>
                      <a:pt x="35016" y="4803"/>
                    </a:cubicBezTo>
                    <a:lnTo>
                      <a:pt x="35016" y="4803"/>
                    </a:lnTo>
                    <a:cubicBezTo>
                      <a:pt x="35989" y="8421"/>
                      <a:pt x="37539" y="15503"/>
                      <a:pt x="35351" y="17022"/>
                    </a:cubicBezTo>
                    <a:cubicBezTo>
                      <a:pt x="34800" y="17401"/>
                      <a:pt x="33818" y="17554"/>
                      <a:pt x="32585" y="17554"/>
                    </a:cubicBezTo>
                    <a:cubicBezTo>
                      <a:pt x="29259" y="17554"/>
                      <a:pt x="24107" y="16437"/>
                      <a:pt x="20669" y="15594"/>
                    </a:cubicBezTo>
                    <a:cubicBezTo>
                      <a:pt x="17941" y="17960"/>
                      <a:pt x="12131" y="20088"/>
                      <a:pt x="6975" y="20088"/>
                    </a:cubicBezTo>
                    <a:cubicBezTo>
                      <a:pt x="4780" y="20088"/>
                      <a:pt x="2704" y="19702"/>
                      <a:pt x="1034" y="18785"/>
                    </a:cubicBezTo>
                    <a:cubicBezTo>
                      <a:pt x="1034" y="18785"/>
                      <a:pt x="335" y="19728"/>
                      <a:pt x="61" y="21612"/>
                    </a:cubicBezTo>
                    <a:cubicBezTo>
                      <a:pt x="851" y="21977"/>
                      <a:pt x="1885" y="22402"/>
                      <a:pt x="2979" y="22524"/>
                    </a:cubicBezTo>
                    <a:cubicBezTo>
                      <a:pt x="2979" y="22524"/>
                      <a:pt x="1642" y="23041"/>
                      <a:pt x="0" y="23041"/>
                    </a:cubicBezTo>
                    <a:cubicBezTo>
                      <a:pt x="0" y="25503"/>
                      <a:pt x="821" y="28998"/>
                      <a:pt x="3769" y="33558"/>
                    </a:cubicBezTo>
                    <a:cubicBezTo>
                      <a:pt x="10213" y="43436"/>
                      <a:pt x="32098" y="53953"/>
                      <a:pt x="39059" y="55382"/>
                    </a:cubicBezTo>
                    <a:cubicBezTo>
                      <a:pt x="40483" y="55683"/>
                      <a:pt x="42005" y="55824"/>
                      <a:pt x="43554" y="55824"/>
                    </a:cubicBezTo>
                    <a:cubicBezTo>
                      <a:pt x="45444" y="55824"/>
                      <a:pt x="47373" y="55614"/>
                      <a:pt x="49211" y="55230"/>
                    </a:cubicBezTo>
                    <a:cubicBezTo>
                      <a:pt x="48725" y="53619"/>
                      <a:pt x="48086" y="50883"/>
                      <a:pt x="48299" y="48056"/>
                    </a:cubicBezTo>
                    <a:lnTo>
                      <a:pt x="48299" y="48056"/>
                    </a:lnTo>
                    <a:cubicBezTo>
                      <a:pt x="48299" y="48057"/>
                      <a:pt x="49120" y="51127"/>
                      <a:pt x="52220" y="54439"/>
                    </a:cubicBezTo>
                    <a:cubicBezTo>
                      <a:pt x="55017" y="53558"/>
                      <a:pt x="57448" y="52251"/>
                      <a:pt x="59029" y="50670"/>
                    </a:cubicBezTo>
                    <a:cubicBezTo>
                      <a:pt x="59029" y="50670"/>
                      <a:pt x="52433" y="41856"/>
                      <a:pt x="51126" y="34074"/>
                    </a:cubicBezTo>
                    <a:cubicBezTo>
                      <a:pt x="49606" y="25168"/>
                      <a:pt x="51825" y="18603"/>
                      <a:pt x="50670" y="13649"/>
                    </a:cubicBezTo>
                    <a:cubicBezTo>
                      <a:pt x="49789" y="9910"/>
                      <a:pt x="37873" y="1855"/>
                      <a:pt x="36506"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 name="Google Shape;1651;p50">
                <a:extLst>
                  <a:ext uri="{FF2B5EF4-FFF2-40B4-BE49-F238E27FC236}">
                    <a16:creationId xmlns:a16="http://schemas.microsoft.com/office/drawing/2014/main" id="{0548C39F-44A3-8CC6-441F-485479A37F5E}"/>
                  </a:ext>
                </a:extLst>
              </p:cNvPr>
              <p:cNvSpPr/>
              <p:nvPr/>
            </p:nvSpPr>
            <p:spPr>
              <a:xfrm>
                <a:off x="5583200" y="2053375"/>
                <a:ext cx="163400" cy="221300"/>
              </a:xfrm>
              <a:custGeom>
                <a:avLst/>
                <a:gdLst/>
                <a:ahLst/>
                <a:cxnLst/>
                <a:rect l="l" t="t" r="r" b="b"/>
                <a:pathLst>
                  <a:path w="6536" h="8852" extrusionOk="0">
                    <a:moveTo>
                      <a:pt x="329" y="0"/>
                    </a:moveTo>
                    <a:cubicBezTo>
                      <a:pt x="251" y="0"/>
                      <a:pt x="183" y="79"/>
                      <a:pt x="183" y="158"/>
                    </a:cubicBezTo>
                    <a:cubicBezTo>
                      <a:pt x="0" y="2681"/>
                      <a:pt x="487" y="4900"/>
                      <a:pt x="912" y="6450"/>
                    </a:cubicBezTo>
                    <a:cubicBezTo>
                      <a:pt x="1125" y="7210"/>
                      <a:pt x="1338" y="7818"/>
                      <a:pt x="1520" y="8243"/>
                    </a:cubicBezTo>
                    <a:cubicBezTo>
                      <a:pt x="1672" y="8638"/>
                      <a:pt x="1794" y="8851"/>
                      <a:pt x="1824" y="8851"/>
                    </a:cubicBezTo>
                    <a:cubicBezTo>
                      <a:pt x="1824" y="8851"/>
                      <a:pt x="1763" y="8608"/>
                      <a:pt x="1642" y="8182"/>
                    </a:cubicBezTo>
                    <a:cubicBezTo>
                      <a:pt x="1490" y="7757"/>
                      <a:pt x="1307" y="7149"/>
                      <a:pt x="1125" y="6389"/>
                    </a:cubicBezTo>
                    <a:cubicBezTo>
                      <a:pt x="803" y="5019"/>
                      <a:pt x="457" y="3151"/>
                      <a:pt x="485" y="1036"/>
                    </a:cubicBezTo>
                    <a:lnTo>
                      <a:pt x="485" y="1036"/>
                    </a:lnTo>
                    <a:cubicBezTo>
                      <a:pt x="486" y="1037"/>
                      <a:pt x="486" y="1038"/>
                      <a:pt x="487" y="1039"/>
                    </a:cubicBezTo>
                    <a:cubicBezTo>
                      <a:pt x="1520" y="3593"/>
                      <a:pt x="3070" y="5538"/>
                      <a:pt x="4317" y="6784"/>
                    </a:cubicBezTo>
                    <a:cubicBezTo>
                      <a:pt x="4469" y="6967"/>
                      <a:pt x="4621" y="7088"/>
                      <a:pt x="4773" y="7240"/>
                    </a:cubicBezTo>
                    <a:cubicBezTo>
                      <a:pt x="4924" y="7362"/>
                      <a:pt x="5046" y="7514"/>
                      <a:pt x="5198" y="7605"/>
                    </a:cubicBezTo>
                    <a:cubicBezTo>
                      <a:pt x="5441" y="7848"/>
                      <a:pt x="5684" y="8061"/>
                      <a:pt x="5867" y="8213"/>
                    </a:cubicBezTo>
                    <a:cubicBezTo>
                      <a:pt x="6229" y="8491"/>
                      <a:pt x="6463" y="8642"/>
                      <a:pt x="6500" y="8642"/>
                    </a:cubicBezTo>
                    <a:cubicBezTo>
                      <a:pt x="6503" y="8642"/>
                      <a:pt x="6505" y="8641"/>
                      <a:pt x="6505" y="8638"/>
                    </a:cubicBezTo>
                    <a:cubicBezTo>
                      <a:pt x="6535" y="8608"/>
                      <a:pt x="5684" y="7909"/>
                      <a:pt x="4499" y="6632"/>
                    </a:cubicBezTo>
                    <a:cubicBezTo>
                      <a:pt x="3314" y="5356"/>
                      <a:pt x="1824" y="3380"/>
                      <a:pt x="791" y="918"/>
                    </a:cubicBezTo>
                    <a:lnTo>
                      <a:pt x="821" y="918"/>
                    </a:lnTo>
                    <a:cubicBezTo>
                      <a:pt x="699" y="675"/>
                      <a:pt x="608" y="401"/>
                      <a:pt x="517" y="128"/>
                    </a:cubicBezTo>
                    <a:cubicBezTo>
                      <a:pt x="517" y="67"/>
                      <a:pt x="456" y="6"/>
                      <a:pt x="365" y="6"/>
                    </a:cubicBezTo>
                    <a:cubicBezTo>
                      <a:pt x="353" y="2"/>
                      <a:pt x="341" y="0"/>
                      <a:pt x="329" y="0"/>
                    </a:cubicBezTo>
                    <a:close/>
                  </a:path>
                </a:pathLst>
              </a:custGeom>
              <a:solidFill>
                <a:srgbClr val="A43C3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 name="Google Shape;1652;p50">
                <a:extLst>
                  <a:ext uri="{FF2B5EF4-FFF2-40B4-BE49-F238E27FC236}">
                    <a16:creationId xmlns:a16="http://schemas.microsoft.com/office/drawing/2014/main" id="{0C871259-B46B-AA9E-5EDB-8FE97C3F09AB}"/>
                  </a:ext>
                </a:extLst>
              </p:cNvPr>
              <p:cNvSpPr/>
              <p:nvPr/>
            </p:nvSpPr>
            <p:spPr>
              <a:xfrm>
                <a:off x="4341525" y="1380950"/>
                <a:ext cx="122375" cy="55225"/>
              </a:xfrm>
              <a:custGeom>
                <a:avLst/>
                <a:gdLst/>
                <a:ahLst/>
                <a:cxnLst/>
                <a:rect l="l" t="t" r="r" b="b"/>
                <a:pathLst>
                  <a:path w="4895" h="2209" extrusionOk="0">
                    <a:moveTo>
                      <a:pt x="619" y="0"/>
                    </a:moveTo>
                    <a:cubicBezTo>
                      <a:pt x="614" y="0"/>
                      <a:pt x="611" y="1"/>
                      <a:pt x="609" y="3"/>
                    </a:cubicBezTo>
                    <a:cubicBezTo>
                      <a:pt x="609" y="33"/>
                      <a:pt x="973" y="368"/>
                      <a:pt x="1703" y="732"/>
                    </a:cubicBezTo>
                    <a:cubicBezTo>
                      <a:pt x="2259" y="1023"/>
                      <a:pt x="3027" y="1371"/>
                      <a:pt x="3946" y="1593"/>
                    </a:cubicBezTo>
                    <a:lnTo>
                      <a:pt x="3946" y="1593"/>
                    </a:lnTo>
                    <a:cubicBezTo>
                      <a:pt x="2973" y="1861"/>
                      <a:pt x="2039" y="1948"/>
                      <a:pt x="1369" y="1948"/>
                    </a:cubicBezTo>
                    <a:cubicBezTo>
                      <a:pt x="712" y="1948"/>
                      <a:pt x="250" y="1870"/>
                      <a:pt x="92" y="1870"/>
                    </a:cubicBezTo>
                    <a:cubicBezTo>
                      <a:pt x="52" y="1870"/>
                      <a:pt x="31" y="1875"/>
                      <a:pt x="31" y="1887"/>
                    </a:cubicBezTo>
                    <a:cubicBezTo>
                      <a:pt x="1" y="1918"/>
                      <a:pt x="518" y="2131"/>
                      <a:pt x="1338" y="2191"/>
                    </a:cubicBezTo>
                    <a:cubicBezTo>
                      <a:pt x="1497" y="2203"/>
                      <a:pt x="1666" y="2209"/>
                      <a:pt x="1844" y="2209"/>
                    </a:cubicBezTo>
                    <a:cubicBezTo>
                      <a:pt x="2622" y="2209"/>
                      <a:pt x="3576" y="2093"/>
                      <a:pt x="4591" y="1796"/>
                    </a:cubicBezTo>
                    <a:lnTo>
                      <a:pt x="4591" y="1766"/>
                    </a:lnTo>
                    <a:lnTo>
                      <a:pt x="4773" y="1705"/>
                    </a:lnTo>
                    <a:cubicBezTo>
                      <a:pt x="4834" y="1705"/>
                      <a:pt x="4864" y="1644"/>
                      <a:pt x="4895" y="1583"/>
                    </a:cubicBezTo>
                    <a:cubicBezTo>
                      <a:pt x="4895" y="1492"/>
                      <a:pt x="4834" y="1401"/>
                      <a:pt x="4743" y="1371"/>
                    </a:cubicBezTo>
                    <a:lnTo>
                      <a:pt x="4712" y="1371"/>
                    </a:lnTo>
                    <a:cubicBezTo>
                      <a:pt x="3557" y="1219"/>
                      <a:pt x="2524" y="824"/>
                      <a:pt x="1794" y="520"/>
                    </a:cubicBezTo>
                    <a:cubicBezTo>
                      <a:pt x="1111" y="207"/>
                      <a:pt x="694" y="0"/>
                      <a:pt x="619" y="0"/>
                    </a:cubicBezTo>
                    <a:close/>
                  </a:path>
                </a:pathLst>
              </a:custGeom>
              <a:solidFill>
                <a:srgbClr val="A43C3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 name="Google Shape;1653;p50">
                <a:extLst>
                  <a:ext uri="{FF2B5EF4-FFF2-40B4-BE49-F238E27FC236}">
                    <a16:creationId xmlns:a16="http://schemas.microsoft.com/office/drawing/2014/main" id="{0620A9D4-A30E-0480-297D-DCF7378BAC4C}"/>
                  </a:ext>
                </a:extLst>
              </p:cNvPr>
              <p:cNvSpPr/>
              <p:nvPr/>
            </p:nvSpPr>
            <p:spPr>
              <a:xfrm>
                <a:off x="3061875" y="4223000"/>
                <a:ext cx="18250" cy="111475"/>
              </a:xfrm>
              <a:custGeom>
                <a:avLst/>
                <a:gdLst/>
                <a:ahLst/>
                <a:cxnLst/>
                <a:rect l="l" t="t" r="r" b="b"/>
                <a:pathLst>
                  <a:path w="730" h="4459" extrusionOk="0">
                    <a:moveTo>
                      <a:pt x="487" y="0"/>
                    </a:moveTo>
                    <a:cubicBezTo>
                      <a:pt x="426" y="0"/>
                      <a:pt x="92" y="1003"/>
                      <a:pt x="31" y="2280"/>
                    </a:cubicBezTo>
                    <a:cubicBezTo>
                      <a:pt x="0" y="2949"/>
                      <a:pt x="31" y="3557"/>
                      <a:pt x="213" y="3952"/>
                    </a:cubicBezTo>
                    <a:cubicBezTo>
                      <a:pt x="304" y="4165"/>
                      <a:pt x="426" y="4317"/>
                      <a:pt x="517" y="4408"/>
                    </a:cubicBezTo>
                    <a:cubicBezTo>
                      <a:pt x="588" y="4443"/>
                      <a:pt x="649" y="4458"/>
                      <a:pt x="687" y="4458"/>
                    </a:cubicBezTo>
                    <a:cubicBezTo>
                      <a:pt x="714" y="4458"/>
                      <a:pt x="730" y="4451"/>
                      <a:pt x="730" y="4438"/>
                    </a:cubicBezTo>
                    <a:cubicBezTo>
                      <a:pt x="730" y="4408"/>
                      <a:pt x="517" y="4286"/>
                      <a:pt x="426" y="3891"/>
                    </a:cubicBezTo>
                    <a:cubicBezTo>
                      <a:pt x="335" y="3496"/>
                      <a:pt x="335" y="2949"/>
                      <a:pt x="365" y="2310"/>
                    </a:cubicBezTo>
                    <a:cubicBezTo>
                      <a:pt x="426" y="1064"/>
                      <a:pt x="608" y="31"/>
                      <a:pt x="487"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 name="Google Shape;1654;p50">
                <a:extLst>
                  <a:ext uri="{FF2B5EF4-FFF2-40B4-BE49-F238E27FC236}">
                    <a16:creationId xmlns:a16="http://schemas.microsoft.com/office/drawing/2014/main" id="{4F418B76-E62B-20BC-2341-100EC8774902}"/>
                  </a:ext>
                </a:extLst>
              </p:cNvPr>
              <p:cNvSpPr/>
              <p:nvPr/>
            </p:nvSpPr>
            <p:spPr>
              <a:xfrm>
                <a:off x="3161425" y="3857400"/>
                <a:ext cx="44100" cy="57100"/>
              </a:xfrm>
              <a:custGeom>
                <a:avLst/>
                <a:gdLst/>
                <a:ahLst/>
                <a:cxnLst/>
                <a:rect l="l" t="t" r="r" b="b"/>
                <a:pathLst>
                  <a:path w="1764" h="2284" extrusionOk="0">
                    <a:moveTo>
                      <a:pt x="1558" y="1"/>
                    </a:moveTo>
                    <a:cubicBezTo>
                      <a:pt x="1555" y="1"/>
                      <a:pt x="1553" y="2"/>
                      <a:pt x="1550" y="4"/>
                    </a:cubicBezTo>
                    <a:cubicBezTo>
                      <a:pt x="1490" y="4"/>
                      <a:pt x="1490" y="186"/>
                      <a:pt x="1490" y="460"/>
                    </a:cubicBezTo>
                    <a:cubicBezTo>
                      <a:pt x="1459" y="703"/>
                      <a:pt x="1398" y="1068"/>
                      <a:pt x="1155" y="1372"/>
                    </a:cubicBezTo>
                    <a:cubicBezTo>
                      <a:pt x="943" y="1676"/>
                      <a:pt x="639" y="1858"/>
                      <a:pt x="395" y="2010"/>
                    </a:cubicBezTo>
                    <a:cubicBezTo>
                      <a:pt x="152" y="2132"/>
                      <a:pt x="0" y="2193"/>
                      <a:pt x="0" y="2253"/>
                    </a:cubicBezTo>
                    <a:cubicBezTo>
                      <a:pt x="0" y="2269"/>
                      <a:pt x="46" y="2284"/>
                      <a:pt x="129" y="2284"/>
                    </a:cubicBezTo>
                    <a:cubicBezTo>
                      <a:pt x="213" y="2284"/>
                      <a:pt x="335" y="2269"/>
                      <a:pt x="487" y="2223"/>
                    </a:cubicBezTo>
                    <a:cubicBezTo>
                      <a:pt x="760" y="2132"/>
                      <a:pt x="1155" y="1949"/>
                      <a:pt x="1429" y="1554"/>
                    </a:cubicBezTo>
                    <a:cubicBezTo>
                      <a:pt x="1733" y="1190"/>
                      <a:pt x="1763" y="734"/>
                      <a:pt x="1702" y="430"/>
                    </a:cubicBezTo>
                    <a:cubicBezTo>
                      <a:pt x="1674" y="176"/>
                      <a:pt x="1594" y="1"/>
                      <a:pt x="1558"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 name="Google Shape;1655;p50">
                <a:extLst>
                  <a:ext uri="{FF2B5EF4-FFF2-40B4-BE49-F238E27FC236}">
                    <a16:creationId xmlns:a16="http://schemas.microsoft.com/office/drawing/2014/main" id="{0E29038B-111A-EB96-FB70-619B4EC451C9}"/>
                  </a:ext>
                </a:extLst>
              </p:cNvPr>
              <p:cNvSpPr/>
              <p:nvPr/>
            </p:nvSpPr>
            <p:spPr>
              <a:xfrm>
                <a:off x="3472225" y="830650"/>
                <a:ext cx="1996250" cy="2095250"/>
              </a:xfrm>
              <a:custGeom>
                <a:avLst/>
                <a:gdLst/>
                <a:ahLst/>
                <a:cxnLst/>
                <a:rect l="l" t="t" r="r" b="b"/>
                <a:pathLst>
                  <a:path w="79850" h="83810" extrusionOk="0">
                    <a:moveTo>
                      <a:pt x="61208" y="1"/>
                    </a:moveTo>
                    <a:cubicBezTo>
                      <a:pt x="60735" y="1"/>
                      <a:pt x="59984" y="240"/>
                      <a:pt x="59181" y="1012"/>
                    </a:cubicBezTo>
                    <a:cubicBezTo>
                      <a:pt x="57995" y="2167"/>
                      <a:pt x="56992" y="2683"/>
                      <a:pt x="56415" y="2805"/>
                    </a:cubicBezTo>
                    <a:cubicBezTo>
                      <a:pt x="55867" y="2957"/>
                      <a:pt x="51855" y="3990"/>
                      <a:pt x="49272" y="6392"/>
                    </a:cubicBezTo>
                    <a:cubicBezTo>
                      <a:pt x="49272" y="6392"/>
                      <a:pt x="48024" y="6337"/>
                      <a:pt x="45890" y="6337"/>
                    </a:cubicBezTo>
                    <a:cubicBezTo>
                      <a:pt x="37799" y="6337"/>
                      <a:pt x="16968" y="7118"/>
                      <a:pt x="3161" y="14598"/>
                    </a:cubicBezTo>
                    <a:cubicBezTo>
                      <a:pt x="3161" y="14598"/>
                      <a:pt x="0" y="15146"/>
                      <a:pt x="1368" y="18155"/>
                    </a:cubicBezTo>
                    <a:cubicBezTo>
                      <a:pt x="1368" y="18155"/>
                      <a:pt x="2918" y="27668"/>
                      <a:pt x="11702" y="35237"/>
                    </a:cubicBezTo>
                    <a:lnTo>
                      <a:pt x="13861" y="42623"/>
                    </a:lnTo>
                    <a:lnTo>
                      <a:pt x="40518" y="83809"/>
                    </a:lnTo>
                    <a:cubicBezTo>
                      <a:pt x="40518" y="83809"/>
                      <a:pt x="52342" y="80222"/>
                      <a:pt x="63132" y="72411"/>
                    </a:cubicBezTo>
                    <a:cubicBezTo>
                      <a:pt x="79850" y="60344"/>
                      <a:pt x="76992" y="48641"/>
                      <a:pt x="71217" y="43474"/>
                    </a:cubicBezTo>
                    <a:cubicBezTo>
                      <a:pt x="65412" y="38337"/>
                      <a:pt x="60366" y="35055"/>
                      <a:pt x="60366" y="35055"/>
                    </a:cubicBezTo>
                    <a:cubicBezTo>
                      <a:pt x="52737" y="27577"/>
                      <a:pt x="45411" y="26301"/>
                      <a:pt x="36992" y="25510"/>
                    </a:cubicBezTo>
                    <a:cubicBezTo>
                      <a:pt x="31217" y="24933"/>
                      <a:pt x="26809" y="24021"/>
                      <a:pt x="24621" y="23474"/>
                    </a:cubicBezTo>
                    <a:cubicBezTo>
                      <a:pt x="24621" y="23474"/>
                      <a:pt x="36749" y="21285"/>
                      <a:pt x="50579" y="13079"/>
                    </a:cubicBezTo>
                    <a:cubicBezTo>
                      <a:pt x="50579" y="13079"/>
                      <a:pt x="53530" y="13435"/>
                      <a:pt x="56162" y="13435"/>
                    </a:cubicBezTo>
                    <a:cubicBezTo>
                      <a:pt x="57372" y="13435"/>
                      <a:pt x="58515" y="13360"/>
                      <a:pt x="59272" y="13139"/>
                    </a:cubicBezTo>
                    <a:cubicBezTo>
                      <a:pt x="61673" y="12410"/>
                      <a:pt x="62433" y="6544"/>
                      <a:pt x="62433" y="6544"/>
                    </a:cubicBezTo>
                    <a:cubicBezTo>
                      <a:pt x="62433" y="6544"/>
                      <a:pt x="62090" y="6503"/>
                      <a:pt x="61528" y="6503"/>
                    </a:cubicBezTo>
                    <a:cubicBezTo>
                      <a:pt x="60721" y="6503"/>
                      <a:pt x="59461" y="6587"/>
                      <a:pt x="58117" y="6999"/>
                    </a:cubicBezTo>
                    <a:cubicBezTo>
                      <a:pt x="58117" y="6999"/>
                      <a:pt x="64135" y="4021"/>
                      <a:pt x="64986" y="2835"/>
                    </a:cubicBezTo>
                    <a:cubicBezTo>
                      <a:pt x="65159" y="2604"/>
                      <a:pt x="64881" y="2288"/>
                      <a:pt x="64299" y="2288"/>
                    </a:cubicBezTo>
                    <a:cubicBezTo>
                      <a:pt x="63962" y="2288"/>
                      <a:pt x="63523" y="2394"/>
                      <a:pt x="63010" y="2683"/>
                    </a:cubicBezTo>
                    <a:cubicBezTo>
                      <a:pt x="60913" y="3686"/>
                      <a:pt x="57691" y="4750"/>
                      <a:pt x="57691" y="4750"/>
                    </a:cubicBezTo>
                    <a:cubicBezTo>
                      <a:pt x="57691" y="4750"/>
                      <a:pt x="61582" y="860"/>
                      <a:pt x="61673" y="343"/>
                    </a:cubicBezTo>
                    <a:cubicBezTo>
                      <a:pt x="61813" y="175"/>
                      <a:pt x="61612" y="1"/>
                      <a:pt x="61208" y="1"/>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6" name="Google Shape;1656;p50">
                <a:extLst>
                  <a:ext uri="{FF2B5EF4-FFF2-40B4-BE49-F238E27FC236}">
                    <a16:creationId xmlns:a16="http://schemas.microsoft.com/office/drawing/2014/main" id="{1290F81E-176B-A922-A5AE-0E646F2CD8AF}"/>
                  </a:ext>
                </a:extLst>
              </p:cNvPr>
              <p:cNvSpPr/>
              <p:nvPr/>
            </p:nvSpPr>
            <p:spPr>
              <a:xfrm>
                <a:off x="4799750" y="1047475"/>
                <a:ext cx="172525" cy="71700"/>
              </a:xfrm>
              <a:custGeom>
                <a:avLst/>
                <a:gdLst/>
                <a:ahLst/>
                <a:cxnLst/>
                <a:rect l="l" t="t" r="r" b="b"/>
                <a:pathLst>
                  <a:path w="6901" h="2868" extrusionOk="0">
                    <a:moveTo>
                      <a:pt x="124" y="1"/>
                    </a:moveTo>
                    <a:cubicBezTo>
                      <a:pt x="52" y="1"/>
                      <a:pt x="9" y="11"/>
                      <a:pt x="0" y="29"/>
                    </a:cubicBezTo>
                    <a:cubicBezTo>
                      <a:pt x="0" y="59"/>
                      <a:pt x="426" y="181"/>
                      <a:pt x="1064" y="424"/>
                    </a:cubicBezTo>
                    <a:cubicBezTo>
                      <a:pt x="1703" y="667"/>
                      <a:pt x="2554" y="1092"/>
                      <a:pt x="3374" y="1731"/>
                    </a:cubicBezTo>
                    <a:cubicBezTo>
                      <a:pt x="3800" y="2065"/>
                      <a:pt x="4134" y="2430"/>
                      <a:pt x="4438" y="2764"/>
                    </a:cubicBezTo>
                    <a:lnTo>
                      <a:pt x="4499" y="2825"/>
                    </a:lnTo>
                    <a:lnTo>
                      <a:pt x="4560" y="2825"/>
                    </a:lnTo>
                    <a:cubicBezTo>
                      <a:pt x="5175" y="2852"/>
                      <a:pt x="5710" y="2867"/>
                      <a:pt x="6112" y="2867"/>
                    </a:cubicBezTo>
                    <a:cubicBezTo>
                      <a:pt x="6605" y="2867"/>
                      <a:pt x="6900" y="2845"/>
                      <a:pt x="6900" y="2795"/>
                    </a:cubicBezTo>
                    <a:cubicBezTo>
                      <a:pt x="6900" y="2735"/>
                      <a:pt x="5993" y="2617"/>
                      <a:pt x="4638" y="2526"/>
                    </a:cubicBezTo>
                    <a:lnTo>
                      <a:pt x="4638" y="2526"/>
                    </a:lnTo>
                    <a:cubicBezTo>
                      <a:pt x="4343" y="2152"/>
                      <a:pt x="3993" y="1805"/>
                      <a:pt x="3587" y="1457"/>
                    </a:cubicBezTo>
                    <a:lnTo>
                      <a:pt x="3587" y="1488"/>
                    </a:lnTo>
                    <a:cubicBezTo>
                      <a:pt x="2736" y="789"/>
                      <a:pt x="1824" y="393"/>
                      <a:pt x="1125" y="211"/>
                    </a:cubicBezTo>
                    <a:cubicBezTo>
                      <a:pt x="651" y="60"/>
                      <a:pt x="299" y="1"/>
                      <a:pt x="124"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7" name="Google Shape;1657;p50">
                <a:extLst>
                  <a:ext uri="{FF2B5EF4-FFF2-40B4-BE49-F238E27FC236}">
                    <a16:creationId xmlns:a16="http://schemas.microsoft.com/office/drawing/2014/main" id="{C85F940A-ED92-61E8-4951-21C2A8BEF1D8}"/>
                  </a:ext>
                </a:extLst>
              </p:cNvPr>
              <p:cNvSpPr/>
              <p:nvPr/>
            </p:nvSpPr>
            <p:spPr>
              <a:xfrm>
                <a:off x="4840775" y="957575"/>
                <a:ext cx="76775" cy="108925"/>
              </a:xfrm>
              <a:custGeom>
                <a:avLst/>
                <a:gdLst/>
                <a:ahLst/>
                <a:cxnLst/>
                <a:rect l="l" t="t" r="r" b="b"/>
                <a:pathLst>
                  <a:path w="3071" h="4357" extrusionOk="0">
                    <a:moveTo>
                      <a:pt x="54" y="0"/>
                    </a:moveTo>
                    <a:cubicBezTo>
                      <a:pt x="39" y="0"/>
                      <a:pt x="31" y="3"/>
                      <a:pt x="31" y="8"/>
                    </a:cubicBezTo>
                    <a:cubicBezTo>
                      <a:pt x="1" y="68"/>
                      <a:pt x="305" y="190"/>
                      <a:pt x="700" y="494"/>
                    </a:cubicBezTo>
                    <a:cubicBezTo>
                      <a:pt x="1095" y="767"/>
                      <a:pt x="1581" y="1223"/>
                      <a:pt x="2007" y="1862"/>
                    </a:cubicBezTo>
                    <a:cubicBezTo>
                      <a:pt x="2402" y="2470"/>
                      <a:pt x="2645" y="3108"/>
                      <a:pt x="2767" y="3594"/>
                    </a:cubicBezTo>
                    <a:cubicBezTo>
                      <a:pt x="2912" y="4031"/>
                      <a:pt x="2974" y="4356"/>
                      <a:pt x="3006" y="4356"/>
                    </a:cubicBezTo>
                    <a:cubicBezTo>
                      <a:pt x="3007" y="4356"/>
                      <a:pt x="3009" y="4355"/>
                      <a:pt x="3010" y="4354"/>
                    </a:cubicBezTo>
                    <a:cubicBezTo>
                      <a:pt x="3071" y="4354"/>
                      <a:pt x="3071" y="4050"/>
                      <a:pt x="3010" y="3533"/>
                    </a:cubicBezTo>
                    <a:cubicBezTo>
                      <a:pt x="2919" y="3017"/>
                      <a:pt x="2706" y="2318"/>
                      <a:pt x="2280" y="1649"/>
                    </a:cubicBezTo>
                    <a:cubicBezTo>
                      <a:pt x="1855" y="1011"/>
                      <a:pt x="1277" y="524"/>
                      <a:pt x="821" y="281"/>
                    </a:cubicBezTo>
                    <a:cubicBezTo>
                      <a:pt x="436" y="76"/>
                      <a:pt x="138" y="0"/>
                      <a:pt x="54"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8" name="Google Shape;1658;p50">
                <a:extLst>
                  <a:ext uri="{FF2B5EF4-FFF2-40B4-BE49-F238E27FC236}">
                    <a16:creationId xmlns:a16="http://schemas.microsoft.com/office/drawing/2014/main" id="{D38548F8-0E6B-B5FB-6AF8-F643DA143ED7}"/>
                  </a:ext>
                </a:extLst>
              </p:cNvPr>
              <p:cNvSpPr/>
              <p:nvPr/>
            </p:nvSpPr>
            <p:spPr>
              <a:xfrm>
                <a:off x="3811875" y="1157400"/>
                <a:ext cx="924825" cy="284150"/>
              </a:xfrm>
              <a:custGeom>
                <a:avLst/>
                <a:gdLst/>
                <a:ahLst/>
                <a:cxnLst/>
                <a:rect l="l" t="t" r="r" b="b"/>
                <a:pathLst>
                  <a:path w="36993" h="11366" extrusionOk="0">
                    <a:moveTo>
                      <a:pt x="36982" y="1"/>
                    </a:moveTo>
                    <a:cubicBezTo>
                      <a:pt x="36947" y="1"/>
                      <a:pt x="36829" y="60"/>
                      <a:pt x="36628" y="161"/>
                    </a:cubicBezTo>
                    <a:cubicBezTo>
                      <a:pt x="36385" y="282"/>
                      <a:pt x="36050" y="465"/>
                      <a:pt x="35594" y="677"/>
                    </a:cubicBezTo>
                    <a:cubicBezTo>
                      <a:pt x="34713" y="1133"/>
                      <a:pt x="33436" y="1772"/>
                      <a:pt x="31856" y="2531"/>
                    </a:cubicBezTo>
                    <a:cubicBezTo>
                      <a:pt x="28664" y="4082"/>
                      <a:pt x="24226" y="6149"/>
                      <a:pt x="19120" y="7942"/>
                    </a:cubicBezTo>
                    <a:cubicBezTo>
                      <a:pt x="16597" y="8854"/>
                      <a:pt x="14135" y="9583"/>
                      <a:pt x="11825" y="10100"/>
                    </a:cubicBezTo>
                    <a:cubicBezTo>
                      <a:pt x="9545" y="10586"/>
                      <a:pt x="7478" y="10890"/>
                      <a:pt x="5715" y="11042"/>
                    </a:cubicBezTo>
                    <a:cubicBezTo>
                      <a:pt x="4497" y="11147"/>
                      <a:pt x="3439" y="11180"/>
                      <a:pt x="2570" y="11180"/>
                    </a:cubicBezTo>
                    <a:cubicBezTo>
                      <a:pt x="2181" y="11180"/>
                      <a:pt x="1831" y="11173"/>
                      <a:pt x="1521" y="11164"/>
                    </a:cubicBezTo>
                    <a:cubicBezTo>
                      <a:pt x="1034" y="11133"/>
                      <a:pt x="639" y="11103"/>
                      <a:pt x="396" y="11103"/>
                    </a:cubicBezTo>
                    <a:cubicBezTo>
                      <a:pt x="123" y="11073"/>
                      <a:pt x="1" y="11073"/>
                      <a:pt x="1" y="11073"/>
                    </a:cubicBezTo>
                    <a:lnTo>
                      <a:pt x="1" y="11073"/>
                    </a:lnTo>
                    <a:cubicBezTo>
                      <a:pt x="1" y="11073"/>
                      <a:pt x="123" y="11133"/>
                      <a:pt x="396" y="11164"/>
                    </a:cubicBezTo>
                    <a:cubicBezTo>
                      <a:pt x="639" y="11194"/>
                      <a:pt x="1034" y="11255"/>
                      <a:pt x="1521" y="11285"/>
                    </a:cubicBezTo>
                    <a:cubicBezTo>
                      <a:pt x="2058" y="11334"/>
                      <a:pt x="2716" y="11366"/>
                      <a:pt x="3483" y="11366"/>
                    </a:cubicBezTo>
                    <a:cubicBezTo>
                      <a:pt x="4149" y="11366"/>
                      <a:pt x="4896" y="11342"/>
                      <a:pt x="5715" y="11285"/>
                    </a:cubicBezTo>
                    <a:cubicBezTo>
                      <a:pt x="7509" y="11164"/>
                      <a:pt x="9606" y="10890"/>
                      <a:pt x="11886" y="10373"/>
                    </a:cubicBezTo>
                    <a:cubicBezTo>
                      <a:pt x="14196" y="9887"/>
                      <a:pt x="16688" y="9188"/>
                      <a:pt x="19241" y="8276"/>
                    </a:cubicBezTo>
                    <a:cubicBezTo>
                      <a:pt x="24348" y="6452"/>
                      <a:pt x="28786" y="4355"/>
                      <a:pt x="31947" y="2744"/>
                    </a:cubicBezTo>
                    <a:cubicBezTo>
                      <a:pt x="33527" y="1954"/>
                      <a:pt x="34804" y="1285"/>
                      <a:pt x="35655" y="799"/>
                    </a:cubicBezTo>
                    <a:cubicBezTo>
                      <a:pt x="36111" y="556"/>
                      <a:pt x="36445" y="343"/>
                      <a:pt x="36658" y="221"/>
                    </a:cubicBezTo>
                    <a:cubicBezTo>
                      <a:pt x="36871" y="100"/>
                      <a:pt x="36993" y="9"/>
                      <a:pt x="36993" y="9"/>
                    </a:cubicBezTo>
                    <a:cubicBezTo>
                      <a:pt x="36993" y="3"/>
                      <a:pt x="36989" y="1"/>
                      <a:pt x="36982"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9" name="Google Shape;1659;p50">
                <a:extLst>
                  <a:ext uri="{FF2B5EF4-FFF2-40B4-BE49-F238E27FC236}">
                    <a16:creationId xmlns:a16="http://schemas.microsoft.com/office/drawing/2014/main" id="{E69C041E-0BEC-1AC1-B3CC-B0060E3A3CFA}"/>
                  </a:ext>
                </a:extLst>
              </p:cNvPr>
              <p:cNvSpPr/>
              <p:nvPr/>
            </p:nvSpPr>
            <p:spPr>
              <a:xfrm>
                <a:off x="4901575" y="913575"/>
                <a:ext cx="421775" cy="381950"/>
              </a:xfrm>
              <a:custGeom>
                <a:avLst/>
                <a:gdLst/>
                <a:ahLst/>
                <a:cxnLst/>
                <a:rect l="l" t="t" r="r" b="b"/>
                <a:pathLst>
                  <a:path w="16871" h="15278" extrusionOk="0">
                    <a:moveTo>
                      <a:pt x="8511" y="1"/>
                    </a:moveTo>
                    <a:cubicBezTo>
                      <a:pt x="7958" y="1"/>
                      <a:pt x="7370" y="57"/>
                      <a:pt x="6748" y="187"/>
                    </a:cubicBezTo>
                    <a:cubicBezTo>
                      <a:pt x="1824" y="1251"/>
                      <a:pt x="1095" y="6357"/>
                      <a:pt x="1520" y="10521"/>
                    </a:cubicBezTo>
                    <a:cubicBezTo>
                      <a:pt x="1611" y="11433"/>
                      <a:pt x="1034" y="12376"/>
                      <a:pt x="0" y="13287"/>
                    </a:cubicBezTo>
                    <a:cubicBezTo>
                      <a:pt x="3440" y="14153"/>
                      <a:pt x="8597" y="15278"/>
                      <a:pt x="11923" y="15278"/>
                    </a:cubicBezTo>
                    <a:cubicBezTo>
                      <a:pt x="13153" y="15278"/>
                      <a:pt x="14132" y="15124"/>
                      <a:pt x="14682" y="14746"/>
                    </a:cubicBezTo>
                    <a:cubicBezTo>
                      <a:pt x="16870" y="13227"/>
                      <a:pt x="15320" y="6145"/>
                      <a:pt x="14347" y="2527"/>
                    </a:cubicBezTo>
                    <a:cubicBezTo>
                      <a:pt x="13751" y="1905"/>
                      <a:pt x="11717" y="1"/>
                      <a:pt x="851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0" name="Google Shape;1660;p50">
                <a:extLst>
                  <a:ext uri="{FF2B5EF4-FFF2-40B4-BE49-F238E27FC236}">
                    <a16:creationId xmlns:a16="http://schemas.microsoft.com/office/drawing/2014/main" id="{61C1F8F6-F436-B1F7-0DC4-B10AFA295530}"/>
                  </a:ext>
                </a:extLst>
              </p:cNvPr>
              <p:cNvSpPr/>
              <p:nvPr/>
            </p:nvSpPr>
            <p:spPr>
              <a:xfrm>
                <a:off x="4428150" y="2109750"/>
                <a:ext cx="91975" cy="377675"/>
              </a:xfrm>
              <a:custGeom>
                <a:avLst/>
                <a:gdLst/>
                <a:ahLst/>
                <a:cxnLst/>
                <a:rect l="l" t="t" r="r" b="b"/>
                <a:pathLst>
                  <a:path w="3679" h="15107" extrusionOk="0">
                    <a:moveTo>
                      <a:pt x="3648" y="0"/>
                    </a:moveTo>
                    <a:lnTo>
                      <a:pt x="3648" y="0"/>
                    </a:lnTo>
                    <a:cubicBezTo>
                      <a:pt x="3618" y="0"/>
                      <a:pt x="3496" y="183"/>
                      <a:pt x="3253" y="517"/>
                    </a:cubicBezTo>
                    <a:cubicBezTo>
                      <a:pt x="3010" y="851"/>
                      <a:pt x="2676" y="1338"/>
                      <a:pt x="2311" y="2006"/>
                    </a:cubicBezTo>
                    <a:cubicBezTo>
                      <a:pt x="1612" y="3283"/>
                      <a:pt x="730" y="5137"/>
                      <a:pt x="274" y="7386"/>
                    </a:cubicBezTo>
                    <a:cubicBezTo>
                      <a:pt x="62" y="8511"/>
                      <a:pt x="1" y="9575"/>
                      <a:pt x="92" y="10578"/>
                    </a:cubicBezTo>
                    <a:cubicBezTo>
                      <a:pt x="183" y="11551"/>
                      <a:pt x="426" y="12432"/>
                      <a:pt x="700" y="13101"/>
                    </a:cubicBezTo>
                    <a:cubicBezTo>
                      <a:pt x="852" y="13465"/>
                      <a:pt x="1034" y="13739"/>
                      <a:pt x="1156" y="14013"/>
                    </a:cubicBezTo>
                    <a:cubicBezTo>
                      <a:pt x="1338" y="14256"/>
                      <a:pt x="1460" y="14469"/>
                      <a:pt x="1581" y="14621"/>
                    </a:cubicBezTo>
                    <a:cubicBezTo>
                      <a:pt x="1855" y="14955"/>
                      <a:pt x="2007" y="15107"/>
                      <a:pt x="2007" y="15107"/>
                    </a:cubicBezTo>
                    <a:cubicBezTo>
                      <a:pt x="2098" y="15076"/>
                      <a:pt x="1430" y="14377"/>
                      <a:pt x="943" y="13010"/>
                    </a:cubicBezTo>
                    <a:cubicBezTo>
                      <a:pt x="670" y="12341"/>
                      <a:pt x="457" y="11490"/>
                      <a:pt x="396" y="10548"/>
                    </a:cubicBezTo>
                    <a:cubicBezTo>
                      <a:pt x="335" y="9605"/>
                      <a:pt x="396" y="8541"/>
                      <a:pt x="609" y="7447"/>
                    </a:cubicBezTo>
                    <a:cubicBezTo>
                      <a:pt x="1034" y="5259"/>
                      <a:pt x="1885" y="3405"/>
                      <a:pt x="2524" y="2098"/>
                    </a:cubicBezTo>
                    <a:cubicBezTo>
                      <a:pt x="3192" y="791"/>
                      <a:pt x="3679" y="31"/>
                      <a:pt x="3648"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1" name="Google Shape;1661;p50">
                <a:extLst>
                  <a:ext uri="{FF2B5EF4-FFF2-40B4-BE49-F238E27FC236}">
                    <a16:creationId xmlns:a16="http://schemas.microsoft.com/office/drawing/2014/main" id="{822C521D-7926-5236-A30F-B24B430B54BC}"/>
                  </a:ext>
                </a:extLst>
              </p:cNvPr>
              <p:cNvSpPr/>
              <p:nvPr/>
            </p:nvSpPr>
            <p:spPr>
              <a:xfrm>
                <a:off x="4459325" y="2182700"/>
                <a:ext cx="436200" cy="336650"/>
              </a:xfrm>
              <a:custGeom>
                <a:avLst/>
                <a:gdLst/>
                <a:ahLst/>
                <a:cxnLst/>
                <a:rect l="l" t="t" r="r" b="b"/>
                <a:pathLst>
                  <a:path w="17448" h="13466" extrusionOk="0">
                    <a:moveTo>
                      <a:pt x="17447" y="0"/>
                    </a:moveTo>
                    <a:cubicBezTo>
                      <a:pt x="17417" y="0"/>
                      <a:pt x="17143" y="122"/>
                      <a:pt x="16596" y="335"/>
                    </a:cubicBezTo>
                    <a:cubicBezTo>
                      <a:pt x="16353" y="426"/>
                      <a:pt x="16019" y="578"/>
                      <a:pt x="15654" y="730"/>
                    </a:cubicBezTo>
                    <a:cubicBezTo>
                      <a:pt x="15472" y="821"/>
                      <a:pt x="15289" y="882"/>
                      <a:pt x="15076" y="973"/>
                    </a:cubicBezTo>
                    <a:cubicBezTo>
                      <a:pt x="14864" y="1094"/>
                      <a:pt x="14651" y="1186"/>
                      <a:pt x="14438" y="1307"/>
                    </a:cubicBezTo>
                    <a:cubicBezTo>
                      <a:pt x="12584" y="2158"/>
                      <a:pt x="10152" y="3557"/>
                      <a:pt x="7660" y="5380"/>
                    </a:cubicBezTo>
                    <a:cubicBezTo>
                      <a:pt x="5167" y="7204"/>
                      <a:pt x="3161" y="9210"/>
                      <a:pt x="1854" y="10760"/>
                    </a:cubicBezTo>
                    <a:cubicBezTo>
                      <a:pt x="1216" y="11551"/>
                      <a:pt x="730" y="12219"/>
                      <a:pt x="426" y="12675"/>
                    </a:cubicBezTo>
                    <a:cubicBezTo>
                      <a:pt x="122" y="13162"/>
                      <a:pt x="0" y="13435"/>
                      <a:pt x="0" y="13465"/>
                    </a:cubicBezTo>
                    <a:cubicBezTo>
                      <a:pt x="31" y="13465"/>
                      <a:pt x="213" y="13222"/>
                      <a:pt x="547" y="12766"/>
                    </a:cubicBezTo>
                    <a:cubicBezTo>
                      <a:pt x="882" y="12310"/>
                      <a:pt x="1368" y="11672"/>
                      <a:pt x="2037" y="10912"/>
                    </a:cubicBezTo>
                    <a:cubicBezTo>
                      <a:pt x="3374" y="9392"/>
                      <a:pt x="5380" y="7478"/>
                      <a:pt x="7842" y="5654"/>
                    </a:cubicBezTo>
                    <a:cubicBezTo>
                      <a:pt x="10335" y="3830"/>
                      <a:pt x="12736" y="2432"/>
                      <a:pt x="14529" y="1520"/>
                    </a:cubicBezTo>
                    <a:cubicBezTo>
                      <a:pt x="14742" y="1398"/>
                      <a:pt x="14955" y="1277"/>
                      <a:pt x="15168" y="1186"/>
                    </a:cubicBezTo>
                    <a:cubicBezTo>
                      <a:pt x="15380" y="1064"/>
                      <a:pt x="15563" y="973"/>
                      <a:pt x="15745" y="882"/>
                    </a:cubicBezTo>
                    <a:cubicBezTo>
                      <a:pt x="16110" y="730"/>
                      <a:pt x="16414" y="578"/>
                      <a:pt x="16657" y="426"/>
                    </a:cubicBezTo>
                    <a:cubicBezTo>
                      <a:pt x="17174" y="183"/>
                      <a:pt x="17447" y="31"/>
                      <a:pt x="17447"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2" name="Google Shape;1662;p50">
                <a:extLst>
                  <a:ext uri="{FF2B5EF4-FFF2-40B4-BE49-F238E27FC236}">
                    <a16:creationId xmlns:a16="http://schemas.microsoft.com/office/drawing/2014/main" id="{E078FBF8-D451-665A-6EBE-6FBFD9B50635}"/>
                  </a:ext>
                </a:extLst>
              </p:cNvPr>
              <p:cNvSpPr/>
              <p:nvPr/>
            </p:nvSpPr>
            <p:spPr>
              <a:xfrm>
                <a:off x="4713875" y="1366200"/>
                <a:ext cx="736425" cy="545125"/>
              </a:xfrm>
              <a:custGeom>
                <a:avLst/>
                <a:gdLst/>
                <a:ahLst/>
                <a:cxnLst/>
                <a:rect l="l" t="t" r="r" b="b"/>
                <a:pathLst>
                  <a:path w="29457" h="21805" extrusionOk="0">
                    <a:moveTo>
                      <a:pt x="28018" y="0"/>
                    </a:moveTo>
                    <a:cubicBezTo>
                      <a:pt x="24337" y="0"/>
                      <a:pt x="11369" y="8557"/>
                      <a:pt x="11369" y="8557"/>
                    </a:cubicBezTo>
                    <a:cubicBezTo>
                      <a:pt x="11369" y="8557"/>
                      <a:pt x="1" y="19134"/>
                      <a:pt x="1703" y="21201"/>
                    </a:cubicBezTo>
                    <a:cubicBezTo>
                      <a:pt x="2048" y="21613"/>
                      <a:pt x="2613" y="21805"/>
                      <a:pt x="3351" y="21805"/>
                    </a:cubicBezTo>
                    <a:cubicBezTo>
                      <a:pt x="8340" y="21805"/>
                      <a:pt x="21238" y="13033"/>
                      <a:pt x="27539" y="3845"/>
                    </a:cubicBezTo>
                    <a:cubicBezTo>
                      <a:pt x="29456" y="1040"/>
                      <a:pt x="29302" y="0"/>
                      <a:pt x="28018" y="0"/>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3" name="Google Shape;1663;p50">
                <a:extLst>
                  <a:ext uri="{FF2B5EF4-FFF2-40B4-BE49-F238E27FC236}">
                    <a16:creationId xmlns:a16="http://schemas.microsoft.com/office/drawing/2014/main" id="{BF81C8FB-6F47-9C6F-571E-BDD69E16AA54}"/>
                  </a:ext>
                </a:extLst>
              </p:cNvPr>
              <p:cNvSpPr/>
              <p:nvPr/>
            </p:nvSpPr>
            <p:spPr>
              <a:xfrm>
                <a:off x="4968444" y="1427946"/>
                <a:ext cx="436201" cy="247025"/>
              </a:xfrm>
              <a:custGeom>
                <a:avLst/>
                <a:gdLst/>
                <a:ahLst/>
                <a:cxnLst/>
                <a:rect l="l" t="t" r="r" b="b"/>
                <a:pathLst>
                  <a:path w="27993" h="9881" extrusionOk="0">
                    <a:moveTo>
                      <a:pt x="19141" y="1"/>
                    </a:moveTo>
                    <a:cubicBezTo>
                      <a:pt x="11690" y="1"/>
                      <a:pt x="0" y="2917"/>
                      <a:pt x="467" y="8245"/>
                    </a:cubicBezTo>
                    <a:cubicBezTo>
                      <a:pt x="467" y="8245"/>
                      <a:pt x="2493" y="9880"/>
                      <a:pt x="6853" y="9880"/>
                    </a:cubicBezTo>
                    <a:cubicBezTo>
                      <a:pt x="10287" y="9880"/>
                      <a:pt x="15170" y="8865"/>
                      <a:pt x="21653" y="5235"/>
                    </a:cubicBezTo>
                    <a:cubicBezTo>
                      <a:pt x="27992" y="1673"/>
                      <a:pt x="24782" y="1"/>
                      <a:pt x="19141" y="1"/>
                    </a:cubicBezTo>
                    <a:close/>
                  </a:path>
                </a:pathLst>
              </a:custGeom>
              <a:solidFill>
                <a:srgbClr val="000000">
                  <a:alpha val="20750"/>
                </a:srgbClr>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4" name="Google Shape;1664;p50">
                <a:extLst>
                  <a:ext uri="{FF2B5EF4-FFF2-40B4-BE49-F238E27FC236}">
                    <a16:creationId xmlns:a16="http://schemas.microsoft.com/office/drawing/2014/main" id="{BF45A81F-1175-1DDD-6109-3287FBCE02FC}"/>
                  </a:ext>
                </a:extLst>
              </p:cNvPr>
              <p:cNvSpPr/>
              <p:nvPr/>
            </p:nvSpPr>
            <p:spPr>
              <a:xfrm>
                <a:off x="4829375" y="969200"/>
                <a:ext cx="682425" cy="642900"/>
              </a:xfrm>
              <a:custGeom>
                <a:avLst/>
                <a:gdLst/>
                <a:ahLst/>
                <a:cxnLst/>
                <a:rect l="l" t="t" r="r" b="b"/>
                <a:pathLst>
                  <a:path w="27297" h="25716" extrusionOk="0">
                    <a:moveTo>
                      <a:pt x="13925" y="1"/>
                    </a:moveTo>
                    <a:cubicBezTo>
                      <a:pt x="13014" y="1"/>
                      <a:pt x="12108" y="104"/>
                      <a:pt x="11217" y="302"/>
                    </a:cubicBezTo>
                    <a:cubicBezTo>
                      <a:pt x="7144" y="1214"/>
                      <a:pt x="5077" y="6108"/>
                      <a:pt x="4165" y="7111"/>
                    </a:cubicBezTo>
                    <a:cubicBezTo>
                      <a:pt x="2706" y="8722"/>
                      <a:pt x="1" y="11062"/>
                      <a:pt x="852" y="15956"/>
                    </a:cubicBezTo>
                    <a:cubicBezTo>
                      <a:pt x="1733" y="21245"/>
                      <a:pt x="3253" y="23707"/>
                      <a:pt x="3740" y="24072"/>
                    </a:cubicBezTo>
                    <a:cubicBezTo>
                      <a:pt x="4074" y="24339"/>
                      <a:pt x="5696" y="25716"/>
                      <a:pt x="9468" y="25716"/>
                    </a:cubicBezTo>
                    <a:cubicBezTo>
                      <a:pt x="10845" y="25716"/>
                      <a:pt x="12508" y="25532"/>
                      <a:pt x="14500" y="25044"/>
                    </a:cubicBezTo>
                    <a:cubicBezTo>
                      <a:pt x="21947" y="23221"/>
                      <a:pt x="24409" y="17719"/>
                      <a:pt x="25138" y="15622"/>
                    </a:cubicBezTo>
                    <a:cubicBezTo>
                      <a:pt x="25138" y="15622"/>
                      <a:pt x="27296" y="8388"/>
                      <a:pt x="23527" y="4436"/>
                    </a:cubicBezTo>
                    <a:cubicBezTo>
                      <a:pt x="20553" y="1343"/>
                      <a:pt x="17207" y="1"/>
                      <a:pt x="13925" y="1"/>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5" name="Google Shape;1665;p50">
                <a:extLst>
                  <a:ext uri="{FF2B5EF4-FFF2-40B4-BE49-F238E27FC236}">
                    <a16:creationId xmlns:a16="http://schemas.microsoft.com/office/drawing/2014/main" id="{37871DDF-E2BC-0409-8BFA-2BB071584DE8}"/>
                  </a:ext>
                </a:extLst>
              </p:cNvPr>
              <p:cNvSpPr/>
              <p:nvPr/>
            </p:nvSpPr>
            <p:spPr>
              <a:xfrm>
                <a:off x="5198700" y="856675"/>
                <a:ext cx="425550" cy="628475"/>
              </a:xfrm>
              <a:custGeom>
                <a:avLst/>
                <a:gdLst/>
                <a:ahLst/>
                <a:cxnLst/>
                <a:rect l="l" t="t" r="r" b="b"/>
                <a:pathLst>
                  <a:path w="17022" h="25139" extrusionOk="0">
                    <a:moveTo>
                      <a:pt x="3952" y="1"/>
                    </a:moveTo>
                    <a:cubicBezTo>
                      <a:pt x="3952" y="1"/>
                      <a:pt x="0" y="4074"/>
                      <a:pt x="3161" y="13740"/>
                    </a:cubicBezTo>
                    <a:cubicBezTo>
                      <a:pt x="6535" y="24105"/>
                      <a:pt x="14924" y="25138"/>
                      <a:pt x="14924" y="25138"/>
                    </a:cubicBezTo>
                    <a:lnTo>
                      <a:pt x="17022" y="13740"/>
                    </a:lnTo>
                    <a:lnTo>
                      <a:pt x="3952"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6" name="Google Shape;1666;p50">
                <a:extLst>
                  <a:ext uri="{FF2B5EF4-FFF2-40B4-BE49-F238E27FC236}">
                    <a16:creationId xmlns:a16="http://schemas.microsoft.com/office/drawing/2014/main" id="{DF84C549-2DEB-8448-5711-92C54A69E9BF}"/>
                  </a:ext>
                </a:extLst>
              </p:cNvPr>
              <p:cNvSpPr/>
              <p:nvPr/>
            </p:nvSpPr>
            <p:spPr>
              <a:xfrm>
                <a:off x="5333175" y="1402100"/>
                <a:ext cx="277400" cy="168800"/>
              </a:xfrm>
              <a:custGeom>
                <a:avLst/>
                <a:gdLst/>
                <a:ahLst/>
                <a:cxnLst/>
                <a:rect l="l" t="t" r="r" b="b"/>
                <a:pathLst>
                  <a:path w="11096" h="6752" extrusionOk="0">
                    <a:moveTo>
                      <a:pt x="7138" y="1"/>
                    </a:moveTo>
                    <a:cubicBezTo>
                      <a:pt x="4776" y="1"/>
                      <a:pt x="2524" y="1710"/>
                      <a:pt x="2524" y="1710"/>
                    </a:cubicBezTo>
                    <a:cubicBezTo>
                      <a:pt x="2524" y="1710"/>
                      <a:pt x="1521" y="2288"/>
                      <a:pt x="700" y="3503"/>
                    </a:cubicBezTo>
                    <a:cubicBezTo>
                      <a:pt x="1" y="4580"/>
                      <a:pt x="1754" y="6751"/>
                      <a:pt x="4695" y="6751"/>
                    </a:cubicBezTo>
                    <a:cubicBezTo>
                      <a:pt x="5077" y="6751"/>
                      <a:pt x="5479" y="6715"/>
                      <a:pt x="5898" y="6634"/>
                    </a:cubicBezTo>
                    <a:cubicBezTo>
                      <a:pt x="8238" y="6178"/>
                      <a:pt x="11096" y="1285"/>
                      <a:pt x="8755" y="312"/>
                    </a:cubicBezTo>
                    <a:cubicBezTo>
                      <a:pt x="8228" y="91"/>
                      <a:pt x="7680" y="1"/>
                      <a:pt x="7138" y="1"/>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7" name="Google Shape;1667;p50">
                <a:extLst>
                  <a:ext uri="{FF2B5EF4-FFF2-40B4-BE49-F238E27FC236}">
                    <a16:creationId xmlns:a16="http://schemas.microsoft.com/office/drawing/2014/main" id="{730DED59-92D2-2B59-CCB9-0EECF9521BB1}"/>
                  </a:ext>
                </a:extLst>
              </p:cNvPr>
              <p:cNvSpPr/>
              <p:nvPr/>
            </p:nvSpPr>
            <p:spPr>
              <a:xfrm>
                <a:off x="5412975" y="1452450"/>
                <a:ext cx="95775" cy="52500"/>
              </a:xfrm>
              <a:custGeom>
                <a:avLst/>
                <a:gdLst/>
                <a:ahLst/>
                <a:cxnLst/>
                <a:rect l="l" t="t" r="r" b="b"/>
                <a:pathLst>
                  <a:path w="3831" h="2100" extrusionOk="0">
                    <a:moveTo>
                      <a:pt x="2858" y="0"/>
                    </a:moveTo>
                    <a:cubicBezTo>
                      <a:pt x="2736" y="0"/>
                      <a:pt x="2645" y="0"/>
                      <a:pt x="2554" y="30"/>
                    </a:cubicBezTo>
                    <a:lnTo>
                      <a:pt x="2524" y="30"/>
                    </a:lnTo>
                    <a:cubicBezTo>
                      <a:pt x="2128" y="91"/>
                      <a:pt x="1764" y="213"/>
                      <a:pt x="1460" y="365"/>
                    </a:cubicBezTo>
                    <a:cubicBezTo>
                      <a:pt x="1156" y="517"/>
                      <a:pt x="882" y="669"/>
                      <a:pt x="669" y="821"/>
                    </a:cubicBezTo>
                    <a:cubicBezTo>
                      <a:pt x="244" y="1094"/>
                      <a:pt x="1" y="1307"/>
                      <a:pt x="31" y="1337"/>
                    </a:cubicBezTo>
                    <a:cubicBezTo>
                      <a:pt x="36" y="1347"/>
                      <a:pt x="46" y="1351"/>
                      <a:pt x="61" y="1351"/>
                    </a:cubicBezTo>
                    <a:cubicBezTo>
                      <a:pt x="148" y="1351"/>
                      <a:pt x="404" y="1214"/>
                      <a:pt x="791" y="1034"/>
                    </a:cubicBezTo>
                    <a:cubicBezTo>
                      <a:pt x="1247" y="821"/>
                      <a:pt x="1885" y="486"/>
                      <a:pt x="2584" y="365"/>
                    </a:cubicBezTo>
                    <a:cubicBezTo>
                      <a:pt x="2673" y="350"/>
                      <a:pt x="2760" y="342"/>
                      <a:pt x="2842" y="342"/>
                    </a:cubicBezTo>
                    <a:cubicBezTo>
                      <a:pt x="3099" y="342"/>
                      <a:pt x="3313" y="416"/>
                      <a:pt x="3405" y="578"/>
                    </a:cubicBezTo>
                    <a:cubicBezTo>
                      <a:pt x="3587" y="790"/>
                      <a:pt x="3557" y="1094"/>
                      <a:pt x="3496" y="1307"/>
                    </a:cubicBezTo>
                    <a:cubicBezTo>
                      <a:pt x="3405" y="1793"/>
                      <a:pt x="3223" y="2067"/>
                      <a:pt x="3283" y="2097"/>
                    </a:cubicBezTo>
                    <a:cubicBezTo>
                      <a:pt x="3285" y="2099"/>
                      <a:pt x="3288" y="2100"/>
                      <a:pt x="3290" y="2100"/>
                    </a:cubicBezTo>
                    <a:cubicBezTo>
                      <a:pt x="3341" y="2100"/>
                      <a:pt x="3567" y="1858"/>
                      <a:pt x="3739" y="1398"/>
                    </a:cubicBezTo>
                    <a:cubicBezTo>
                      <a:pt x="3800" y="1246"/>
                      <a:pt x="3831" y="1094"/>
                      <a:pt x="3831" y="942"/>
                    </a:cubicBezTo>
                    <a:cubicBezTo>
                      <a:pt x="3831" y="760"/>
                      <a:pt x="3800" y="578"/>
                      <a:pt x="3679" y="395"/>
                    </a:cubicBezTo>
                    <a:cubicBezTo>
                      <a:pt x="3587" y="213"/>
                      <a:pt x="3375" y="91"/>
                      <a:pt x="3162" y="30"/>
                    </a:cubicBezTo>
                    <a:lnTo>
                      <a:pt x="3010" y="0"/>
                    </a:ln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8" name="Google Shape;1668;p50">
                <a:extLst>
                  <a:ext uri="{FF2B5EF4-FFF2-40B4-BE49-F238E27FC236}">
                    <a16:creationId xmlns:a16="http://schemas.microsoft.com/office/drawing/2014/main" id="{A4D97302-4672-1047-934D-279C09C23DA2}"/>
                  </a:ext>
                </a:extLst>
              </p:cNvPr>
              <p:cNvSpPr/>
              <p:nvPr/>
            </p:nvSpPr>
            <p:spPr>
              <a:xfrm>
                <a:off x="5419050" y="1475250"/>
                <a:ext cx="44100" cy="41175"/>
              </a:xfrm>
              <a:custGeom>
                <a:avLst/>
                <a:gdLst/>
                <a:ahLst/>
                <a:cxnLst/>
                <a:rect l="l" t="t" r="r" b="b"/>
                <a:pathLst>
                  <a:path w="1764" h="1647" extrusionOk="0">
                    <a:moveTo>
                      <a:pt x="1064" y="1"/>
                    </a:moveTo>
                    <a:cubicBezTo>
                      <a:pt x="898" y="1"/>
                      <a:pt x="756" y="52"/>
                      <a:pt x="639" y="91"/>
                    </a:cubicBezTo>
                    <a:cubicBezTo>
                      <a:pt x="305" y="243"/>
                      <a:pt x="153" y="425"/>
                      <a:pt x="153" y="456"/>
                    </a:cubicBezTo>
                    <a:cubicBezTo>
                      <a:pt x="159" y="467"/>
                      <a:pt x="171" y="472"/>
                      <a:pt x="190" y="472"/>
                    </a:cubicBezTo>
                    <a:cubicBezTo>
                      <a:pt x="269" y="472"/>
                      <a:pt x="460" y="383"/>
                      <a:pt x="730" y="334"/>
                    </a:cubicBezTo>
                    <a:cubicBezTo>
                      <a:pt x="818" y="317"/>
                      <a:pt x="926" y="299"/>
                      <a:pt x="1031" y="299"/>
                    </a:cubicBezTo>
                    <a:cubicBezTo>
                      <a:pt x="1108" y="299"/>
                      <a:pt x="1183" y="309"/>
                      <a:pt x="1247" y="334"/>
                    </a:cubicBezTo>
                    <a:cubicBezTo>
                      <a:pt x="1308" y="365"/>
                      <a:pt x="1338" y="456"/>
                      <a:pt x="1369" y="517"/>
                    </a:cubicBezTo>
                    <a:cubicBezTo>
                      <a:pt x="1399" y="608"/>
                      <a:pt x="1399" y="699"/>
                      <a:pt x="1369" y="790"/>
                    </a:cubicBezTo>
                    <a:cubicBezTo>
                      <a:pt x="1278" y="1003"/>
                      <a:pt x="1126" y="1185"/>
                      <a:pt x="943" y="1277"/>
                    </a:cubicBezTo>
                    <a:cubicBezTo>
                      <a:pt x="860" y="1327"/>
                      <a:pt x="767" y="1349"/>
                      <a:pt x="680" y="1349"/>
                    </a:cubicBezTo>
                    <a:cubicBezTo>
                      <a:pt x="609" y="1349"/>
                      <a:pt x="542" y="1334"/>
                      <a:pt x="487" y="1307"/>
                    </a:cubicBezTo>
                    <a:cubicBezTo>
                      <a:pt x="232" y="1193"/>
                      <a:pt x="82" y="1000"/>
                      <a:pt x="39" y="1000"/>
                    </a:cubicBezTo>
                    <a:cubicBezTo>
                      <a:pt x="36" y="1000"/>
                      <a:pt x="33" y="1001"/>
                      <a:pt x="31" y="1003"/>
                    </a:cubicBezTo>
                    <a:cubicBezTo>
                      <a:pt x="1" y="1033"/>
                      <a:pt x="1" y="1094"/>
                      <a:pt x="62" y="1185"/>
                    </a:cubicBezTo>
                    <a:cubicBezTo>
                      <a:pt x="62" y="1216"/>
                      <a:pt x="122" y="1277"/>
                      <a:pt x="153" y="1337"/>
                    </a:cubicBezTo>
                    <a:cubicBezTo>
                      <a:pt x="214" y="1398"/>
                      <a:pt x="274" y="1459"/>
                      <a:pt x="366" y="1520"/>
                    </a:cubicBezTo>
                    <a:cubicBezTo>
                      <a:pt x="478" y="1595"/>
                      <a:pt x="638" y="1647"/>
                      <a:pt x="800" y="1647"/>
                    </a:cubicBezTo>
                    <a:cubicBezTo>
                      <a:pt x="901" y="1647"/>
                      <a:pt x="1002" y="1627"/>
                      <a:pt x="1095" y="1581"/>
                    </a:cubicBezTo>
                    <a:cubicBezTo>
                      <a:pt x="1338" y="1459"/>
                      <a:pt x="1581" y="1216"/>
                      <a:pt x="1673" y="912"/>
                    </a:cubicBezTo>
                    <a:cubicBezTo>
                      <a:pt x="1733" y="760"/>
                      <a:pt x="1764" y="577"/>
                      <a:pt x="1703" y="425"/>
                    </a:cubicBezTo>
                    <a:cubicBezTo>
                      <a:pt x="1642" y="243"/>
                      <a:pt x="1521" y="122"/>
                      <a:pt x="1369" y="61"/>
                    </a:cubicBezTo>
                    <a:cubicBezTo>
                      <a:pt x="1259" y="17"/>
                      <a:pt x="1158" y="1"/>
                      <a:pt x="1064"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9" name="Google Shape;1669;p50">
                <a:extLst>
                  <a:ext uri="{FF2B5EF4-FFF2-40B4-BE49-F238E27FC236}">
                    <a16:creationId xmlns:a16="http://schemas.microsoft.com/office/drawing/2014/main" id="{0F4673D2-F95C-178F-2D4D-016E3B655BED}"/>
                  </a:ext>
                </a:extLst>
              </p:cNvPr>
              <p:cNvSpPr/>
              <p:nvPr/>
            </p:nvSpPr>
            <p:spPr>
              <a:xfrm>
                <a:off x="5297475" y="1533000"/>
                <a:ext cx="122375" cy="177825"/>
              </a:xfrm>
              <a:custGeom>
                <a:avLst/>
                <a:gdLst/>
                <a:ahLst/>
                <a:cxnLst/>
                <a:rect l="l" t="t" r="r" b="b"/>
                <a:pathLst>
                  <a:path w="4895" h="7113" extrusionOk="0">
                    <a:moveTo>
                      <a:pt x="2888" y="0"/>
                    </a:moveTo>
                    <a:cubicBezTo>
                      <a:pt x="2888" y="0"/>
                      <a:pt x="1" y="2280"/>
                      <a:pt x="1338" y="7113"/>
                    </a:cubicBezTo>
                    <a:lnTo>
                      <a:pt x="4894" y="6018"/>
                    </a:lnTo>
                    <a:cubicBezTo>
                      <a:pt x="4894" y="6018"/>
                      <a:pt x="2280" y="2857"/>
                      <a:pt x="2888"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0" name="Google Shape;1670;p50">
                <a:extLst>
                  <a:ext uri="{FF2B5EF4-FFF2-40B4-BE49-F238E27FC236}">
                    <a16:creationId xmlns:a16="http://schemas.microsoft.com/office/drawing/2014/main" id="{305B12E1-411A-074D-3C4B-C3AE3F33E7E8}"/>
                  </a:ext>
                </a:extLst>
              </p:cNvPr>
              <p:cNvSpPr/>
              <p:nvPr/>
            </p:nvSpPr>
            <p:spPr>
              <a:xfrm>
                <a:off x="5358275" y="1502550"/>
                <a:ext cx="41050" cy="40400"/>
              </a:xfrm>
              <a:custGeom>
                <a:avLst/>
                <a:gdLst/>
                <a:ahLst/>
                <a:cxnLst/>
                <a:rect l="l" t="t" r="r" b="b"/>
                <a:pathLst>
                  <a:path w="1642" h="1616" extrusionOk="0">
                    <a:moveTo>
                      <a:pt x="798" y="0"/>
                    </a:moveTo>
                    <a:cubicBezTo>
                      <a:pt x="396" y="0"/>
                      <a:pt x="60" y="325"/>
                      <a:pt x="31" y="762"/>
                    </a:cubicBezTo>
                    <a:cubicBezTo>
                      <a:pt x="0" y="1218"/>
                      <a:pt x="335" y="1583"/>
                      <a:pt x="760" y="1613"/>
                    </a:cubicBezTo>
                    <a:cubicBezTo>
                      <a:pt x="779" y="1614"/>
                      <a:pt x="799" y="1615"/>
                      <a:pt x="817" y="1615"/>
                    </a:cubicBezTo>
                    <a:cubicBezTo>
                      <a:pt x="1246" y="1615"/>
                      <a:pt x="1582" y="1290"/>
                      <a:pt x="1611" y="853"/>
                    </a:cubicBezTo>
                    <a:cubicBezTo>
                      <a:pt x="1642" y="397"/>
                      <a:pt x="1307" y="33"/>
                      <a:pt x="851" y="2"/>
                    </a:cubicBezTo>
                    <a:cubicBezTo>
                      <a:pt x="833" y="1"/>
                      <a:pt x="815" y="0"/>
                      <a:pt x="798"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1" name="Google Shape;1671;p50">
                <a:extLst>
                  <a:ext uri="{FF2B5EF4-FFF2-40B4-BE49-F238E27FC236}">
                    <a16:creationId xmlns:a16="http://schemas.microsoft.com/office/drawing/2014/main" id="{40F37D81-6470-6E7E-AF78-700E85CF7C98}"/>
                  </a:ext>
                </a:extLst>
              </p:cNvPr>
              <p:cNvSpPr/>
              <p:nvPr/>
            </p:nvSpPr>
            <p:spPr>
              <a:xfrm>
                <a:off x="3076300" y="1922050"/>
                <a:ext cx="1390650" cy="1654300"/>
              </a:xfrm>
              <a:custGeom>
                <a:avLst/>
                <a:gdLst/>
                <a:ahLst/>
                <a:cxnLst/>
                <a:rect l="l" t="t" r="r" b="b"/>
                <a:pathLst>
                  <a:path w="55626" h="66172" extrusionOk="0">
                    <a:moveTo>
                      <a:pt x="1" y="1"/>
                    </a:moveTo>
                    <a:cubicBezTo>
                      <a:pt x="1" y="1"/>
                      <a:pt x="62" y="31"/>
                      <a:pt x="214" y="61"/>
                    </a:cubicBezTo>
                    <a:cubicBezTo>
                      <a:pt x="335" y="122"/>
                      <a:pt x="548" y="213"/>
                      <a:pt x="822" y="335"/>
                    </a:cubicBezTo>
                    <a:cubicBezTo>
                      <a:pt x="1095" y="426"/>
                      <a:pt x="1399" y="608"/>
                      <a:pt x="1794" y="791"/>
                    </a:cubicBezTo>
                    <a:cubicBezTo>
                      <a:pt x="2189" y="973"/>
                      <a:pt x="2615" y="1216"/>
                      <a:pt x="3101" y="1490"/>
                    </a:cubicBezTo>
                    <a:cubicBezTo>
                      <a:pt x="5016" y="2584"/>
                      <a:pt x="7721" y="4317"/>
                      <a:pt x="10761" y="6840"/>
                    </a:cubicBezTo>
                    <a:cubicBezTo>
                      <a:pt x="11156" y="7174"/>
                      <a:pt x="11551" y="7478"/>
                      <a:pt x="11946" y="7812"/>
                    </a:cubicBezTo>
                    <a:cubicBezTo>
                      <a:pt x="12342" y="8147"/>
                      <a:pt x="12737" y="8511"/>
                      <a:pt x="13132" y="8876"/>
                    </a:cubicBezTo>
                    <a:cubicBezTo>
                      <a:pt x="13527" y="9210"/>
                      <a:pt x="13953" y="9606"/>
                      <a:pt x="14378" y="9970"/>
                    </a:cubicBezTo>
                    <a:cubicBezTo>
                      <a:pt x="14773" y="10335"/>
                      <a:pt x="15229" y="10700"/>
                      <a:pt x="15624" y="11125"/>
                    </a:cubicBezTo>
                    <a:cubicBezTo>
                      <a:pt x="17296" y="12767"/>
                      <a:pt x="19120" y="14469"/>
                      <a:pt x="20852" y="16414"/>
                    </a:cubicBezTo>
                    <a:cubicBezTo>
                      <a:pt x="21734" y="17387"/>
                      <a:pt x="22676" y="18359"/>
                      <a:pt x="23588" y="19363"/>
                    </a:cubicBezTo>
                    <a:cubicBezTo>
                      <a:pt x="24469" y="20426"/>
                      <a:pt x="25381" y="21490"/>
                      <a:pt x="26293" y="22554"/>
                    </a:cubicBezTo>
                    <a:cubicBezTo>
                      <a:pt x="26749" y="23101"/>
                      <a:pt x="27205" y="23648"/>
                      <a:pt x="27691" y="24195"/>
                    </a:cubicBezTo>
                    <a:cubicBezTo>
                      <a:pt x="28147" y="24773"/>
                      <a:pt x="28603" y="25350"/>
                      <a:pt x="29059" y="25928"/>
                    </a:cubicBezTo>
                    <a:cubicBezTo>
                      <a:pt x="29971" y="27083"/>
                      <a:pt x="30883" y="28268"/>
                      <a:pt x="31795" y="29454"/>
                    </a:cubicBezTo>
                    <a:cubicBezTo>
                      <a:pt x="39151" y="39059"/>
                      <a:pt x="44926" y="48390"/>
                      <a:pt x="49090" y="55108"/>
                    </a:cubicBezTo>
                    <a:cubicBezTo>
                      <a:pt x="51127" y="58512"/>
                      <a:pt x="52707" y="61308"/>
                      <a:pt x="53832" y="63223"/>
                    </a:cubicBezTo>
                    <a:cubicBezTo>
                      <a:pt x="54409" y="64166"/>
                      <a:pt x="54835" y="64926"/>
                      <a:pt x="55139" y="65412"/>
                    </a:cubicBezTo>
                    <a:cubicBezTo>
                      <a:pt x="55291" y="65685"/>
                      <a:pt x="55412" y="65868"/>
                      <a:pt x="55473" y="65989"/>
                    </a:cubicBezTo>
                    <a:cubicBezTo>
                      <a:pt x="55564" y="66111"/>
                      <a:pt x="55625" y="66172"/>
                      <a:pt x="55625" y="66172"/>
                    </a:cubicBezTo>
                    <a:cubicBezTo>
                      <a:pt x="55625" y="66172"/>
                      <a:pt x="55595" y="66111"/>
                      <a:pt x="55504" y="65959"/>
                    </a:cubicBezTo>
                    <a:cubicBezTo>
                      <a:pt x="55443" y="65837"/>
                      <a:pt x="55352" y="65655"/>
                      <a:pt x="55200" y="65381"/>
                    </a:cubicBezTo>
                    <a:cubicBezTo>
                      <a:pt x="54926" y="64865"/>
                      <a:pt x="54500" y="64135"/>
                      <a:pt x="53953" y="63163"/>
                    </a:cubicBezTo>
                    <a:cubicBezTo>
                      <a:pt x="52859" y="61217"/>
                      <a:pt x="51309" y="58421"/>
                      <a:pt x="49303" y="54986"/>
                    </a:cubicBezTo>
                    <a:cubicBezTo>
                      <a:pt x="45199" y="48208"/>
                      <a:pt x="39424" y="38876"/>
                      <a:pt x="32068" y="29241"/>
                    </a:cubicBezTo>
                    <a:lnTo>
                      <a:pt x="32068" y="29271"/>
                    </a:lnTo>
                    <a:cubicBezTo>
                      <a:pt x="31126" y="28056"/>
                      <a:pt x="30214" y="26901"/>
                      <a:pt x="29302" y="25715"/>
                    </a:cubicBezTo>
                    <a:cubicBezTo>
                      <a:pt x="28846" y="25138"/>
                      <a:pt x="28391" y="24560"/>
                      <a:pt x="27935" y="24013"/>
                    </a:cubicBezTo>
                    <a:cubicBezTo>
                      <a:pt x="27479" y="23466"/>
                      <a:pt x="26992" y="22919"/>
                      <a:pt x="26536" y="22372"/>
                    </a:cubicBezTo>
                    <a:cubicBezTo>
                      <a:pt x="25594" y="21277"/>
                      <a:pt x="24713" y="20214"/>
                      <a:pt x="23801" y="19150"/>
                    </a:cubicBezTo>
                    <a:cubicBezTo>
                      <a:pt x="22889" y="18147"/>
                      <a:pt x="21947" y="17174"/>
                      <a:pt x="21065" y="16201"/>
                    </a:cubicBezTo>
                    <a:cubicBezTo>
                      <a:pt x="19302" y="14256"/>
                      <a:pt x="17478" y="12554"/>
                      <a:pt x="15807" y="10913"/>
                    </a:cubicBezTo>
                    <a:cubicBezTo>
                      <a:pt x="15412" y="10517"/>
                      <a:pt x="14956" y="10153"/>
                      <a:pt x="14530" y="9758"/>
                    </a:cubicBezTo>
                    <a:cubicBezTo>
                      <a:pt x="14105" y="9393"/>
                      <a:pt x="13709" y="9028"/>
                      <a:pt x="13284" y="8663"/>
                    </a:cubicBezTo>
                    <a:cubicBezTo>
                      <a:pt x="12889" y="8329"/>
                      <a:pt x="12494" y="7964"/>
                      <a:pt x="12098" y="7630"/>
                    </a:cubicBezTo>
                    <a:cubicBezTo>
                      <a:pt x="11703" y="7295"/>
                      <a:pt x="11308" y="6992"/>
                      <a:pt x="10913" y="6688"/>
                    </a:cubicBezTo>
                    <a:cubicBezTo>
                      <a:pt x="7843" y="4134"/>
                      <a:pt x="5107" y="2432"/>
                      <a:pt x="3162" y="1368"/>
                    </a:cubicBezTo>
                    <a:cubicBezTo>
                      <a:pt x="2676" y="1125"/>
                      <a:pt x="2220" y="882"/>
                      <a:pt x="1825" y="700"/>
                    </a:cubicBezTo>
                    <a:cubicBezTo>
                      <a:pt x="1430" y="548"/>
                      <a:pt x="1126" y="365"/>
                      <a:pt x="852" y="274"/>
                    </a:cubicBezTo>
                    <a:cubicBezTo>
                      <a:pt x="578" y="183"/>
                      <a:pt x="366" y="92"/>
                      <a:pt x="214" y="31"/>
                    </a:cubicBezTo>
                    <a:cubicBezTo>
                      <a:pt x="62" y="1"/>
                      <a:pt x="1" y="1"/>
                      <a:pt x="1"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2" name="Google Shape;1672;p50">
                <a:extLst>
                  <a:ext uri="{FF2B5EF4-FFF2-40B4-BE49-F238E27FC236}">
                    <a16:creationId xmlns:a16="http://schemas.microsoft.com/office/drawing/2014/main" id="{98EC2CAE-C891-790F-881B-ED1F53C79F7E}"/>
                  </a:ext>
                </a:extLst>
              </p:cNvPr>
              <p:cNvSpPr/>
              <p:nvPr/>
            </p:nvSpPr>
            <p:spPr>
              <a:xfrm>
                <a:off x="1928125" y="4262375"/>
                <a:ext cx="77525" cy="84700"/>
              </a:xfrm>
              <a:custGeom>
                <a:avLst/>
                <a:gdLst/>
                <a:ahLst/>
                <a:cxnLst/>
                <a:rect l="l" t="t" r="r" b="b"/>
                <a:pathLst>
                  <a:path w="3101" h="3388" extrusionOk="0">
                    <a:moveTo>
                      <a:pt x="2996" y="1"/>
                    </a:moveTo>
                    <a:cubicBezTo>
                      <a:pt x="2877" y="1"/>
                      <a:pt x="2013" y="482"/>
                      <a:pt x="1094" y="1343"/>
                    </a:cubicBezTo>
                    <a:cubicBezTo>
                      <a:pt x="638" y="1799"/>
                      <a:pt x="243" y="2255"/>
                      <a:pt x="91" y="2681"/>
                    </a:cubicBezTo>
                    <a:cubicBezTo>
                      <a:pt x="0" y="2894"/>
                      <a:pt x="0" y="3076"/>
                      <a:pt x="30" y="3197"/>
                    </a:cubicBezTo>
                    <a:cubicBezTo>
                      <a:pt x="56" y="3324"/>
                      <a:pt x="102" y="3387"/>
                      <a:pt x="135" y="3387"/>
                    </a:cubicBezTo>
                    <a:cubicBezTo>
                      <a:pt x="141" y="3387"/>
                      <a:pt x="147" y="3385"/>
                      <a:pt x="152" y="3380"/>
                    </a:cubicBezTo>
                    <a:cubicBezTo>
                      <a:pt x="152" y="3349"/>
                      <a:pt x="91" y="3137"/>
                      <a:pt x="304" y="2772"/>
                    </a:cubicBezTo>
                    <a:cubicBezTo>
                      <a:pt x="486" y="2438"/>
                      <a:pt x="882" y="2012"/>
                      <a:pt x="1337" y="1586"/>
                    </a:cubicBezTo>
                    <a:cubicBezTo>
                      <a:pt x="2249" y="705"/>
                      <a:pt x="3100" y="97"/>
                      <a:pt x="3009" y="6"/>
                    </a:cubicBezTo>
                    <a:cubicBezTo>
                      <a:pt x="3008" y="3"/>
                      <a:pt x="3003" y="1"/>
                      <a:pt x="2996"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3" name="Google Shape;1673;p50">
                <a:extLst>
                  <a:ext uri="{FF2B5EF4-FFF2-40B4-BE49-F238E27FC236}">
                    <a16:creationId xmlns:a16="http://schemas.microsoft.com/office/drawing/2014/main" id="{B04C9378-D2BC-68D1-A701-FCCF5841FB56}"/>
                  </a:ext>
                </a:extLst>
              </p:cNvPr>
              <p:cNvSpPr/>
              <p:nvPr/>
            </p:nvSpPr>
            <p:spPr>
              <a:xfrm>
                <a:off x="2279950" y="4083825"/>
                <a:ext cx="67650" cy="27425"/>
              </a:xfrm>
              <a:custGeom>
                <a:avLst/>
                <a:gdLst/>
                <a:ahLst/>
                <a:cxnLst/>
                <a:rect l="l" t="t" r="r" b="b"/>
                <a:pathLst>
                  <a:path w="2706" h="1097" extrusionOk="0">
                    <a:moveTo>
                      <a:pt x="2663" y="0"/>
                    </a:moveTo>
                    <a:cubicBezTo>
                      <a:pt x="2619" y="0"/>
                      <a:pt x="2501" y="115"/>
                      <a:pt x="2310" y="279"/>
                    </a:cubicBezTo>
                    <a:cubicBezTo>
                      <a:pt x="2128" y="461"/>
                      <a:pt x="1824" y="674"/>
                      <a:pt x="1459" y="734"/>
                    </a:cubicBezTo>
                    <a:cubicBezTo>
                      <a:pt x="1357" y="751"/>
                      <a:pt x="1256" y="759"/>
                      <a:pt x="1156" y="759"/>
                    </a:cubicBezTo>
                    <a:cubicBezTo>
                      <a:pt x="898" y="759"/>
                      <a:pt x="653" y="709"/>
                      <a:pt x="456" y="643"/>
                    </a:cubicBezTo>
                    <a:cubicBezTo>
                      <a:pt x="258" y="594"/>
                      <a:pt x="100" y="544"/>
                      <a:pt x="48" y="544"/>
                    </a:cubicBezTo>
                    <a:cubicBezTo>
                      <a:pt x="37" y="544"/>
                      <a:pt x="31" y="547"/>
                      <a:pt x="31" y="552"/>
                    </a:cubicBezTo>
                    <a:cubicBezTo>
                      <a:pt x="0" y="582"/>
                      <a:pt x="122" y="734"/>
                      <a:pt x="365" y="856"/>
                    </a:cubicBezTo>
                    <a:cubicBezTo>
                      <a:pt x="581" y="976"/>
                      <a:pt x="874" y="1096"/>
                      <a:pt x="1227" y="1096"/>
                    </a:cubicBezTo>
                    <a:cubicBezTo>
                      <a:pt x="1320" y="1096"/>
                      <a:pt x="1418" y="1088"/>
                      <a:pt x="1520" y="1069"/>
                    </a:cubicBezTo>
                    <a:cubicBezTo>
                      <a:pt x="1976" y="978"/>
                      <a:pt x="2341" y="674"/>
                      <a:pt x="2493" y="431"/>
                    </a:cubicBezTo>
                    <a:cubicBezTo>
                      <a:pt x="2675" y="187"/>
                      <a:pt x="2705" y="5"/>
                      <a:pt x="2675" y="5"/>
                    </a:cubicBezTo>
                    <a:cubicBezTo>
                      <a:pt x="2672" y="2"/>
                      <a:pt x="2668" y="0"/>
                      <a:pt x="2663"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4" name="Google Shape;1674;p50">
                <a:extLst>
                  <a:ext uri="{FF2B5EF4-FFF2-40B4-BE49-F238E27FC236}">
                    <a16:creationId xmlns:a16="http://schemas.microsoft.com/office/drawing/2014/main" id="{8E1B1212-AD37-3983-D880-F412D6E0D652}"/>
                  </a:ext>
                </a:extLst>
              </p:cNvPr>
              <p:cNvSpPr/>
              <p:nvPr/>
            </p:nvSpPr>
            <p:spPr>
              <a:xfrm>
                <a:off x="2412925" y="2194100"/>
                <a:ext cx="820700" cy="1868575"/>
              </a:xfrm>
              <a:custGeom>
                <a:avLst/>
                <a:gdLst/>
                <a:ahLst/>
                <a:cxnLst/>
                <a:rect l="l" t="t" r="r" b="b"/>
                <a:pathLst>
                  <a:path w="32828" h="74743" extrusionOk="0">
                    <a:moveTo>
                      <a:pt x="26445" y="0"/>
                    </a:moveTo>
                    <a:lnTo>
                      <a:pt x="4" y="74732"/>
                    </a:lnTo>
                    <a:lnTo>
                      <a:pt x="4" y="74732"/>
                    </a:lnTo>
                    <a:cubicBezTo>
                      <a:pt x="123" y="74399"/>
                      <a:pt x="2913" y="66677"/>
                      <a:pt x="9484" y="59363"/>
                    </a:cubicBezTo>
                    <a:cubicBezTo>
                      <a:pt x="16201" y="51885"/>
                      <a:pt x="26019" y="36870"/>
                      <a:pt x="28724" y="29150"/>
                    </a:cubicBezTo>
                    <a:cubicBezTo>
                      <a:pt x="31399" y="21399"/>
                      <a:pt x="32828" y="9544"/>
                      <a:pt x="26445" y="0"/>
                    </a:cubicBezTo>
                    <a:close/>
                    <a:moveTo>
                      <a:pt x="4" y="74732"/>
                    </a:moveTo>
                    <a:cubicBezTo>
                      <a:pt x="2" y="74739"/>
                      <a:pt x="1" y="74743"/>
                      <a:pt x="1" y="74743"/>
                    </a:cubicBezTo>
                    <a:lnTo>
                      <a:pt x="4" y="74732"/>
                    </a:ln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5" name="Google Shape;1675;p50">
                <a:extLst>
                  <a:ext uri="{FF2B5EF4-FFF2-40B4-BE49-F238E27FC236}">
                    <a16:creationId xmlns:a16="http://schemas.microsoft.com/office/drawing/2014/main" id="{DF0205BD-9C72-3A50-60FD-24BCCF4C489D}"/>
                  </a:ext>
                </a:extLst>
              </p:cNvPr>
              <p:cNvSpPr/>
              <p:nvPr/>
            </p:nvSpPr>
            <p:spPr>
              <a:xfrm>
                <a:off x="2412925" y="2194100"/>
                <a:ext cx="782725" cy="1868575"/>
              </a:xfrm>
              <a:custGeom>
                <a:avLst/>
                <a:gdLst/>
                <a:ahLst/>
                <a:cxnLst/>
                <a:rect l="l" t="t" r="r" b="b"/>
                <a:pathLst>
                  <a:path w="31309" h="74743" extrusionOk="0">
                    <a:moveTo>
                      <a:pt x="26445" y="0"/>
                    </a:moveTo>
                    <a:cubicBezTo>
                      <a:pt x="26445" y="1"/>
                      <a:pt x="26476" y="62"/>
                      <a:pt x="26536" y="213"/>
                    </a:cubicBezTo>
                    <a:cubicBezTo>
                      <a:pt x="26597" y="335"/>
                      <a:pt x="26718" y="517"/>
                      <a:pt x="26870" y="760"/>
                    </a:cubicBezTo>
                    <a:cubicBezTo>
                      <a:pt x="26992" y="1003"/>
                      <a:pt x="27174" y="1307"/>
                      <a:pt x="27387" y="1642"/>
                    </a:cubicBezTo>
                    <a:cubicBezTo>
                      <a:pt x="27600" y="2006"/>
                      <a:pt x="27782" y="2432"/>
                      <a:pt x="28025" y="2918"/>
                    </a:cubicBezTo>
                    <a:cubicBezTo>
                      <a:pt x="28968" y="4833"/>
                      <a:pt x="30062" y="7751"/>
                      <a:pt x="30579" y="11520"/>
                    </a:cubicBezTo>
                    <a:cubicBezTo>
                      <a:pt x="31035" y="15289"/>
                      <a:pt x="30943" y="19879"/>
                      <a:pt x="29788" y="24803"/>
                    </a:cubicBezTo>
                    <a:cubicBezTo>
                      <a:pt x="29211" y="27235"/>
                      <a:pt x="28420" y="29757"/>
                      <a:pt x="27265" y="32250"/>
                    </a:cubicBezTo>
                    <a:cubicBezTo>
                      <a:pt x="26110" y="34742"/>
                      <a:pt x="24743" y="37235"/>
                      <a:pt x="23253" y="39727"/>
                    </a:cubicBezTo>
                    <a:cubicBezTo>
                      <a:pt x="20305" y="44712"/>
                      <a:pt x="17174" y="49332"/>
                      <a:pt x="14165" y="53375"/>
                    </a:cubicBezTo>
                    <a:cubicBezTo>
                      <a:pt x="12645" y="55381"/>
                      <a:pt x="11156" y="57265"/>
                      <a:pt x="9666" y="58937"/>
                    </a:cubicBezTo>
                    <a:cubicBezTo>
                      <a:pt x="8177" y="60609"/>
                      <a:pt x="6870" y="62250"/>
                      <a:pt x="5776" y="63831"/>
                    </a:cubicBezTo>
                    <a:cubicBezTo>
                      <a:pt x="3587" y="66962"/>
                      <a:pt x="2159" y="69728"/>
                      <a:pt x="1247" y="71673"/>
                    </a:cubicBezTo>
                    <a:cubicBezTo>
                      <a:pt x="821" y="72646"/>
                      <a:pt x="487" y="73405"/>
                      <a:pt x="274" y="73922"/>
                    </a:cubicBezTo>
                    <a:cubicBezTo>
                      <a:pt x="183" y="74196"/>
                      <a:pt x="122" y="74409"/>
                      <a:pt x="61" y="74530"/>
                    </a:cubicBezTo>
                    <a:cubicBezTo>
                      <a:pt x="31" y="74682"/>
                      <a:pt x="1" y="74743"/>
                      <a:pt x="1" y="74743"/>
                    </a:cubicBezTo>
                    <a:cubicBezTo>
                      <a:pt x="31" y="74743"/>
                      <a:pt x="61" y="74682"/>
                      <a:pt x="92" y="74561"/>
                    </a:cubicBezTo>
                    <a:cubicBezTo>
                      <a:pt x="152" y="74409"/>
                      <a:pt x="244" y="74226"/>
                      <a:pt x="365" y="73953"/>
                    </a:cubicBezTo>
                    <a:cubicBezTo>
                      <a:pt x="578" y="73436"/>
                      <a:pt x="912" y="72676"/>
                      <a:pt x="1368" y="71734"/>
                    </a:cubicBezTo>
                    <a:cubicBezTo>
                      <a:pt x="2311" y="69819"/>
                      <a:pt x="3770" y="67083"/>
                      <a:pt x="5958" y="63952"/>
                    </a:cubicBezTo>
                    <a:cubicBezTo>
                      <a:pt x="7083" y="62402"/>
                      <a:pt x="8390" y="60791"/>
                      <a:pt x="9879" y="59120"/>
                    </a:cubicBezTo>
                    <a:cubicBezTo>
                      <a:pt x="11368" y="57448"/>
                      <a:pt x="12888" y="55563"/>
                      <a:pt x="14408" y="53557"/>
                    </a:cubicBezTo>
                    <a:cubicBezTo>
                      <a:pt x="17448" y="49515"/>
                      <a:pt x="20578" y="44894"/>
                      <a:pt x="23557" y="39879"/>
                    </a:cubicBezTo>
                    <a:cubicBezTo>
                      <a:pt x="25016" y="37387"/>
                      <a:pt x="26414" y="34864"/>
                      <a:pt x="27569" y="32371"/>
                    </a:cubicBezTo>
                    <a:cubicBezTo>
                      <a:pt x="28724" y="29879"/>
                      <a:pt x="29515" y="27326"/>
                      <a:pt x="30092" y="24864"/>
                    </a:cubicBezTo>
                    <a:cubicBezTo>
                      <a:pt x="31217" y="19909"/>
                      <a:pt x="31308" y="15289"/>
                      <a:pt x="30791" y="11490"/>
                    </a:cubicBezTo>
                    <a:cubicBezTo>
                      <a:pt x="30244" y="7690"/>
                      <a:pt x="29120" y="4742"/>
                      <a:pt x="28147" y="2857"/>
                    </a:cubicBezTo>
                    <a:cubicBezTo>
                      <a:pt x="27873" y="2371"/>
                      <a:pt x="27691" y="1945"/>
                      <a:pt x="27478" y="1611"/>
                    </a:cubicBezTo>
                    <a:cubicBezTo>
                      <a:pt x="27265" y="1246"/>
                      <a:pt x="27053" y="942"/>
                      <a:pt x="26901" y="730"/>
                    </a:cubicBezTo>
                    <a:cubicBezTo>
                      <a:pt x="26779" y="486"/>
                      <a:pt x="26658" y="304"/>
                      <a:pt x="26566" y="183"/>
                    </a:cubicBezTo>
                    <a:cubicBezTo>
                      <a:pt x="26476" y="62"/>
                      <a:pt x="26445" y="1"/>
                      <a:pt x="26445"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6" name="Google Shape;1676;p50">
                <a:extLst>
                  <a:ext uri="{FF2B5EF4-FFF2-40B4-BE49-F238E27FC236}">
                    <a16:creationId xmlns:a16="http://schemas.microsoft.com/office/drawing/2014/main" id="{C1153CA3-513F-F81D-8C4C-19B671EFA73D}"/>
                  </a:ext>
                </a:extLst>
              </p:cNvPr>
              <p:cNvSpPr/>
              <p:nvPr/>
            </p:nvSpPr>
            <p:spPr>
              <a:xfrm>
                <a:off x="4090000" y="1692550"/>
                <a:ext cx="181375" cy="251350"/>
              </a:xfrm>
              <a:custGeom>
                <a:avLst/>
                <a:gdLst/>
                <a:ahLst/>
                <a:cxnLst/>
                <a:rect l="l" t="t" r="r" b="b"/>
                <a:pathLst>
                  <a:path w="7255" h="10054" extrusionOk="0">
                    <a:moveTo>
                      <a:pt x="2516" y="1"/>
                    </a:moveTo>
                    <a:cubicBezTo>
                      <a:pt x="2229" y="1"/>
                      <a:pt x="1971" y="28"/>
                      <a:pt x="1764" y="62"/>
                    </a:cubicBezTo>
                    <a:cubicBezTo>
                      <a:pt x="62" y="2190"/>
                      <a:pt x="1" y="4834"/>
                      <a:pt x="92" y="5928"/>
                    </a:cubicBezTo>
                    <a:cubicBezTo>
                      <a:pt x="214" y="7357"/>
                      <a:pt x="487" y="8603"/>
                      <a:pt x="852" y="9697"/>
                    </a:cubicBezTo>
                    <a:cubicBezTo>
                      <a:pt x="1259" y="9941"/>
                      <a:pt x="1700" y="10054"/>
                      <a:pt x="2151" y="10054"/>
                    </a:cubicBezTo>
                    <a:cubicBezTo>
                      <a:pt x="4565" y="10054"/>
                      <a:pt x="7255" y="6842"/>
                      <a:pt x="6384" y="3436"/>
                    </a:cubicBezTo>
                    <a:cubicBezTo>
                      <a:pt x="5640" y="536"/>
                      <a:pt x="3786" y="1"/>
                      <a:pt x="2516" y="1"/>
                    </a:cubicBezTo>
                    <a:close/>
                  </a:path>
                </a:pathLst>
              </a:custGeom>
              <a:solidFill>
                <a:srgbClr val="D2867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7" name="Google Shape;1678;p50">
                <a:extLst>
                  <a:ext uri="{FF2B5EF4-FFF2-40B4-BE49-F238E27FC236}">
                    <a16:creationId xmlns:a16="http://schemas.microsoft.com/office/drawing/2014/main" id="{A09A557C-368E-91D0-0CB7-AF01F149C0A3}"/>
                  </a:ext>
                </a:extLst>
              </p:cNvPr>
              <p:cNvSpPr/>
              <p:nvPr/>
            </p:nvSpPr>
            <p:spPr>
              <a:xfrm>
                <a:off x="4086200" y="1634425"/>
                <a:ext cx="429375" cy="467700"/>
              </a:xfrm>
              <a:custGeom>
                <a:avLst/>
                <a:gdLst/>
                <a:ahLst/>
                <a:cxnLst/>
                <a:rect l="l" t="t" r="r" b="b"/>
                <a:pathLst>
                  <a:path w="17175" h="18708" extrusionOk="0">
                    <a:moveTo>
                      <a:pt x="6236" y="0"/>
                    </a:moveTo>
                    <a:cubicBezTo>
                      <a:pt x="6114" y="0"/>
                      <a:pt x="5991" y="5"/>
                      <a:pt x="5867" y="16"/>
                    </a:cubicBezTo>
                    <a:cubicBezTo>
                      <a:pt x="5199" y="46"/>
                      <a:pt x="4499" y="229"/>
                      <a:pt x="3861" y="563"/>
                    </a:cubicBezTo>
                    <a:cubicBezTo>
                      <a:pt x="2615" y="1262"/>
                      <a:pt x="1521" y="2387"/>
                      <a:pt x="852" y="3785"/>
                    </a:cubicBezTo>
                    <a:cubicBezTo>
                      <a:pt x="518" y="4484"/>
                      <a:pt x="305" y="5274"/>
                      <a:pt x="183" y="6065"/>
                    </a:cubicBezTo>
                    <a:cubicBezTo>
                      <a:pt x="31" y="6825"/>
                      <a:pt x="1" y="7645"/>
                      <a:pt x="92" y="8466"/>
                    </a:cubicBezTo>
                    <a:cubicBezTo>
                      <a:pt x="244" y="10077"/>
                      <a:pt x="609" y="11658"/>
                      <a:pt x="1247" y="13056"/>
                    </a:cubicBezTo>
                    <a:cubicBezTo>
                      <a:pt x="1885" y="14484"/>
                      <a:pt x="2797" y="15700"/>
                      <a:pt x="3891" y="16612"/>
                    </a:cubicBezTo>
                    <a:cubicBezTo>
                      <a:pt x="4986" y="17524"/>
                      <a:pt x="6232" y="18071"/>
                      <a:pt x="7448" y="18405"/>
                    </a:cubicBezTo>
                    <a:cubicBezTo>
                      <a:pt x="8279" y="18613"/>
                      <a:pt x="9110" y="18707"/>
                      <a:pt x="9892" y="18707"/>
                    </a:cubicBezTo>
                    <a:cubicBezTo>
                      <a:pt x="10254" y="18707"/>
                      <a:pt x="10606" y="18687"/>
                      <a:pt x="10943" y="18649"/>
                    </a:cubicBezTo>
                    <a:cubicBezTo>
                      <a:pt x="13071" y="18405"/>
                      <a:pt x="14652" y="17615"/>
                      <a:pt x="15655" y="17007"/>
                    </a:cubicBezTo>
                    <a:cubicBezTo>
                      <a:pt x="16171" y="16703"/>
                      <a:pt x="16536" y="16460"/>
                      <a:pt x="16810" y="16247"/>
                    </a:cubicBezTo>
                    <a:cubicBezTo>
                      <a:pt x="17053" y="16065"/>
                      <a:pt x="17174" y="15943"/>
                      <a:pt x="17144" y="15943"/>
                    </a:cubicBezTo>
                    <a:cubicBezTo>
                      <a:pt x="17144" y="15943"/>
                      <a:pt x="17022" y="16034"/>
                      <a:pt x="16749" y="16217"/>
                    </a:cubicBezTo>
                    <a:cubicBezTo>
                      <a:pt x="16506" y="16369"/>
                      <a:pt x="16111" y="16612"/>
                      <a:pt x="15594" y="16916"/>
                    </a:cubicBezTo>
                    <a:cubicBezTo>
                      <a:pt x="14560" y="17463"/>
                      <a:pt x="12980" y="18193"/>
                      <a:pt x="10913" y="18405"/>
                    </a:cubicBezTo>
                    <a:cubicBezTo>
                      <a:pt x="10609" y="18440"/>
                      <a:pt x="10298" y="18457"/>
                      <a:pt x="9980" y="18457"/>
                    </a:cubicBezTo>
                    <a:cubicBezTo>
                      <a:pt x="9187" y="18457"/>
                      <a:pt x="8355" y="18349"/>
                      <a:pt x="7509" y="18132"/>
                    </a:cubicBezTo>
                    <a:cubicBezTo>
                      <a:pt x="6354" y="17828"/>
                      <a:pt x="5138" y="17281"/>
                      <a:pt x="4074" y="16369"/>
                    </a:cubicBezTo>
                    <a:cubicBezTo>
                      <a:pt x="3040" y="15487"/>
                      <a:pt x="2159" y="14302"/>
                      <a:pt x="1551" y="12934"/>
                    </a:cubicBezTo>
                    <a:cubicBezTo>
                      <a:pt x="913" y="11566"/>
                      <a:pt x="578" y="10047"/>
                      <a:pt x="426" y="8436"/>
                    </a:cubicBezTo>
                    <a:cubicBezTo>
                      <a:pt x="335" y="7676"/>
                      <a:pt x="366" y="6885"/>
                      <a:pt x="487" y="6126"/>
                    </a:cubicBezTo>
                    <a:cubicBezTo>
                      <a:pt x="609" y="5335"/>
                      <a:pt x="822" y="4606"/>
                      <a:pt x="1156" y="3937"/>
                    </a:cubicBezTo>
                    <a:cubicBezTo>
                      <a:pt x="1764" y="2600"/>
                      <a:pt x="2828" y="1505"/>
                      <a:pt x="4013" y="867"/>
                    </a:cubicBezTo>
                    <a:cubicBezTo>
                      <a:pt x="4621" y="533"/>
                      <a:pt x="5259" y="350"/>
                      <a:pt x="5898" y="290"/>
                    </a:cubicBezTo>
                    <a:cubicBezTo>
                      <a:pt x="5979" y="286"/>
                      <a:pt x="6060" y="284"/>
                      <a:pt x="6141" y="284"/>
                    </a:cubicBezTo>
                    <a:cubicBezTo>
                      <a:pt x="6697" y="284"/>
                      <a:pt x="7244" y="374"/>
                      <a:pt x="7721" y="533"/>
                    </a:cubicBezTo>
                    <a:cubicBezTo>
                      <a:pt x="8907" y="897"/>
                      <a:pt x="9879" y="1536"/>
                      <a:pt x="10700" y="2174"/>
                    </a:cubicBezTo>
                    <a:cubicBezTo>
                      <a:pt x="11521" y="2873"/>
                      <a:pt x="12402" y="3299"/>
                      <a:pt x="13223" y="3542"/>
                    </a:cubicBezTo>
                    <a:cubicBezTo>
                      <a:pt x="13737" y="3670"/>
                      <a:pt x="14207" y="3721"/>
                      <a:pt x="14633" y="3721"/>
                    </a:cubicBezTo>
                    <a:cubicBezTo>
                      <a:pt x="14911" y="3721"/>
                      <a:pt x="15171" y="3700"/>
                      <a:pt x="15411" y="3663"/>
                    </a:cubicBezTo>
                    <a:cubicBezTo>
                      <a:pt x="15989" y="3572"/>
                      <a:pt x="16445" y="3451"/>
                      <a:pt x="16718" y="3329"/>
                    </a:cubicBezTo>
                    <a:cubicBezTo>
                      <a:pt x="17022" y="3208"/>
                      <a:pt x="17174" y="3147"/>
                      <a:pt x="17174" y="3147"/>
                    </a:cubicBezTo>
                    <a:cubicBezTo>
                      <a:pt x="17172" y="3141"/>
                      <a:pt x="17165" y="3139"/>
                      <a:pt x="17153" y="3139"/>
                    </a:cubicBezTo>
                    <a:cubicBezTo>
                      <a:pt x="17036" y="3139"/>
                      <a:pt x="16461" y="3403"/>
                      <a:pt x="15381" y="3542"/>
                    </a:cubicBezTo>
                    <a:cubicBezTo>
                      <a:pt x="15223" y="3550"/>
                      <a:pt x="15053" y="3556"/>
                      <a:pt x="14873" y="3556"/>
                    </a:cubicBezTo>
                    <a:cubicBezTo>
                      <a:pt x="14399" y="3556"/>
                      <a:pt x="13857" y="3514"/>
                      <a:pt x="13284" y="3360"/>
                    </a:cubicBezTo>
                    <a:cubicBezTo>
                      <a:pt x="12493" y="3116"/>
                      <a:pt x="11642" y="2660"/>
                      <a:pt x="10852" y="1992"/>
                    </a:cubicBezTo>
                    <a:cubicBezTo>
                      <a:pt x="10031" y="1323"/>
                      <a:pt x="9028" y="654"/>
                      <a:pt x="7813" y="259"/>
                    </a:cubicBezTo>
                    <a:cubicBezTo>
                      <a:pt x="7337" y="109"/>
                      <a:pt x="6800" y="0"/>
                      <a:pt x="6236"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8" name="Google Shape;1679;p50">
                <a:extLst>
                  <a:ext uri="{FF2B5EF4-FFF2-40B4-BE49-F238E27FC236}">
                    <a16:creationId xmlns:a16="http://schemas.microsoft.com/office/drawing/2014/main" id="{5BC35394-6EF2-AF00-BC63-2CF0110E92E3}"/>
                  </a:ext>
                </a:extLst>
              </p:cNvPr>
              <p:cNvSpPr/>
              <p:nvPr/>
            </p:nvSpPr>
            <p:spPr>
              <a:xfrm>
                <a:off x="3783775" y="2087700"/>
                <a:ext cx="934875" cy="1035025"/>
              </a:xfrm>
              <a:custGeom>
                <a:avLst/>
                <a:gdLst/>
                <a:ahLst/>
                <a:cxnLst/>
                <a:rect l="l" t="t" r="r" b="b"/>
                <a:pathLst>
                  <a:path w="37395" h="41401" extrusionOk="0">
                    <a:moveTo>
                      <a:pt x="2006" y="1"/>
                    </a:moveTo>
                    <a:cubicBezTo>
                      <a:pt x="2006" y="1"/>
                      <a:pt x="1642" y="6171"/>
                      <a:pt x="1034" y="9727"/>
                    </a:cubicBezTo>
                    <a:cubicBezTo>
                      <a:pt x="578" y="12220"/>
                      <a:pt x="0" y="15958"/>
                      <a:pt x="578" y="18755"/>
                    </a:cubicBezTo>
                    <a:cubicBezTo>
                      <a:pt x="1885" y="20366"/>
                      <a:pt x="3192" y="22068"/>
                      <a:pt x="4560" y="23892"/>
                    </a:cubicBezTo>
                    <a:cubicBezTo>
                      <a:pt x="5794" y="24700"/>
                      <a:pt x="7508" y="25226"/>
                      <a:pt x="10951" y="25226"/>
                    </a:cubicBezTo>
                    <a:cubicBezTo>
                      <a:pt x="12171" y="25226"/>
                      <a:pt x="13609" y="25160"/>
                      <a:pt x="15320" y="25016"/>
                    </a:cubicBezTo>
                    <a:lnTo>
                      <a:pt x="15320" y="25016"/>
                    </a:lnTo>
                    <a:cubicBezTo>
                      <a:pt x="15320" y="25016"/>
                      <a:pt x="14013" y="29515"/>
                      <a:pt x="11672" y="31491"/>
                    </a:cubicBezTo>
                    <a:cubicBezTo>
                      <a:pt x="9332" y="33466"/>
                      <a:pt x="9028" y="33618"/>
                      <a:pt x="8876" y="34257"/>
                    </a:cubicBezTo>
                    <a:cubicBezTo>
                      <a:pt x="8724" y="34925"/>
                      <a:pt x="10061" y="41339"/>
                      <a:pt x="10791" y="41400"/>
                    </a:cubicBezTo>
                    <a:cubicBezTo>
                      <a:pt x="10797" y="41400"/>
                      <a:pt x="10804" y="41401"/>
                      <a:pt x="10810" y="41401"/>
                    </a:cubicBezTo>
                    <a:cubicBezTo>
                      <a:pt x="11573" y="41401"/>
                      <a:pt x="12858" y="36202"/>
                      <a:pt x="12858" y="36202"/>
                    </a:cubicBezTo>
                    <a:cubicBezTo>
                      <a:pt x="12858" y="36202"/>
                      <a:pt x="19362" y="32980"/>
                      <a:pt x="20548" y="29758"/>
                    </a:cubicBezTo>
                    <a:cubicBezTo>
                      <a:pt x="20818" y="29031"/>
                      <a:pt x="21337" y="28750"/>
                      <a:pt x="21978" y="28750"/>
                    </a:cubicBezTo>
                    <a:cubicBezTo>
                      <a:pt x="24150" y="28750"/>
                      <a:pt x="27721" y="31977"/>
                      <a:pt x="27721" y="31977"/>
                    </a:cubicBezTo>
                    <a:cubicBezTo>
                      <a:pt x="27721" y="31977"/>
                      <a:pt x="31338" y="35837"/>
                      <a:pt x="32068" y="37357"/>
                    </a:cubicBezTo>
                    <a:cubicBezTo>
                      <a:pt x="32155" y="37546"/>
                      <a:pt x="32301" y="37629"/>
                      <a:pt x="32491" y="37629"/>
                    </a:cubicBezTo>
                    <a:cubicBezTo>
                      <a:pt x="33830" y="37629"/>
                      <a:pt x="37334" y="33463"/>
                      <a:pt x="37387" y="32585"/>
                    </a:cubicBezTo>
                    <a:cubicBezTo>
                      <a:pt x="37394" y="32413"/>
                      <a:pt x="37194" y="32348"/>
                      <a:pt x="36885" y="32348"/>
                    </a:cubicBezTo>
                    <a:cubicBezTo>
                      <a:pt x="35878" y="32348"/>
                      <a:pt x="33709" y="33041"/>
                      <a:pt x="33709" y="33041"/>
                    </a:cubicBezTo>
                    <a:cubicBezTo>
                      <a:pt x="33709" y="33041"/>
                      <a:pt x="33253" y="30153"/>
                      <a:pt x="32949" y="29606"/>
                    </a:cubicBezTo>
                    <a:cubicBezTo>
                      <a:pt x="32676" y="29059"/>
                      <a:pt x="2006" y="1"/>
                      <a:pt x="2006"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39" name="Google Shape;1680;p50">
                <a:extLst>
                  <a:ext uri="{FF2B5EF4-FFF2-40B4-BE49-F238E27FC236}">
                    <a16:creationId xmlns:a16="http://schemas.microsoft.com/office/drawing/2014/main" id="{3E81DFCC-B7FD-834D-8523-CE5EC2A22098}"/>
                  </a:ext>
                </a:extLst>
              </p:cNvPr>
              <p:cNvSpPr/>
              <p:nvPr/>
            </p:nvSpPr>
            <p:spPr>
              <a:xfrm>
                <a:off x="4606725" y="2827825"/>
                <a:ext cx="24350" cy="120100"/>
              </a:xfrm>
              <a:custGeom>
                <a:avLst/>
                <a:gdLst/>
                <a:ahLst/>
                <a:cxnLst/>
                <a:rect l="l" t="t" r="r" b="b"/>
                <a:pathLst>
                  <a:path w="974" h="4804" extrusionOk="0">
                    <a:moveTo>
                      <a:pt x="34" y="0"/>
                    </a:moveTo>
                    <a:cubicBezTo>
                      <a:pt x="33" y="0"/>
                      <a:pt x="32" y="1"/>
                      <a:pt x="31" y="1"/>
                    </a:cubicBezTo>
                    <a:cubicBezTo>
                      <a:pt x="1" y="1"/>
                      <a:pt x="305" y="1065"/>
                      <a:pt x="518" y="2402"/>
                    </a:cubicBezTo>
                    <a:cubicBezTo>
                      <a:pt x="761" y="3709"/>
                      <a:pt x="882" y="4804"/>
                      <a:pt x="943" y="4804"/>
                    </a:cubicBezTo>
                    <a:cubicBezTo>
                      <a:pt x="974" y="4804"/>
                      <a:pt x="974" y="4530"/>
                      <a:pt x="943" y="4074"/>
                    </a:cubicBezTo>
                    <a:cubicBezTo>
                      <a:pt x="913" y="3618"/>
                      <a:pt x="852" y="3010"/>
                      <a:pt x="730" y="2342"/>
                    </a:cubicBezTo>
                    <a:cubicBezTo>
                      <a:pt x="491" y="1023"/>
                      <a:pt x="103" y="0"/>
                      <a:pt x="34"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0" name="Google Shape;1681;p50">
                <a:extLst>
                  <a:ext uri="{FF2B5EF4-FFF2-40B4-BE49-F238E27FC236}">
                    <a16:creationId xmlns:a16="http://schemas.microsoft.com/office/drawing/2014/main" id="{F5A10E4C-B306-D5FD-84F0-6E0F8633568D}"/>
                  </a:ext>
                </a:extLst>
              </p:cNvPr>
              <p:cNvSpPr/>
              <p:nvPr/>
            </p:nvSpPr>
            <p:spPr>
              <a:xfrm>
                <a:off x="3689050" y="2005050"/>
                <a:ext cx="228475" cy="356275"/>
              </a:xfrm>
              <a:custGeom>
                <a:avLst/>
                <a:gdLst/>
                <a:ahLst/>
                <a:cxnLst/>
                <a:rect l="l" t="t" r="r" b="b"/>
                <a:pathLst>
                  <a:path w="9139" h="14251" extrusionOk="0">
                    <a:moveTo>
                      <a:pt x="5110" y="0"/>
                    </a:moveTo>
                    <a:cubicBezTo>
                      <a:pt x="4291" y="0"/>
                      <a:pt x="2109" y="392"/>
                      <a:pt x="1084" y="4371"/>
                    </a:cubicBezTo>
                    <a:cubicBezTo>
                      <a:pt x="0" y="8577"/>
                      <a:pt x="1239" y="14251"/>
                      <a:pt x="3906" y="14251"/>
                    </a:cubicBezTo>
                    <a:cubicBezTo>
                      <a:pt x="4381" y="14251"/>
                      <a:pt x="4901" y="14071"/>
                      <a:pt x="5461" y="13672"/>
                    </a:cubicBezTo>
                    <a:cubicBezTo>
                      <a:pt x="9139" y="11027"/>
                      <a:pt x="5431" y="24"/>
                      <a:pt x="5431" y="24"/>
                    </a:cubicBezTo>
                    <a:cubicBezTo>
                      <a:pt x="5431" y="24"/>
                      <a:pt x="5312" y="0"/>
                      <a:pt x="5110"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1" name="Google Shape;1682;p50">
                <a:extLst>
                  <a:ext uri="{FF2B5EF4-FFF2-40B4-BE49-F238E27FC236}">
                    <a16:creationId xmlns:a16="http://schemas.microsoft.com/office/drawing/2014/main" id="{A7E3F214-0FD6-AE89-34E9-937C4DE2DAC8}"/>
                  </a:ext>
                </a:extLst>
              </p:cNvPr>
              <p:cNvSpPr/>
              <p:nvPr/>
            </p:nvSpPr>
            <p:spPr>
              <a:xfrm>
                <a:off x="3944875" y="1911275"/>
                <a:ext cx="743950" cy="354700"/>
              </a:xfrm>
              <a:custGeom>
                <a:avLst/>
                <a:gdLst/>
                <a:ahLst/>
                <a:cxnLst/>
                <a:rect l="l" t="t" r="r" b="b"/>
                <a:pathLst>
                  <a:path w="29758" h="14188" extrusionOk="0">
                    <a:moveTo>
                      <a:pt x="27669" y="0"/>
                    </a:moveTo>
                    <a:cubicBezTo>
                      <a:pt x="27329" y="0"/>
                      <a:pt x="24560" y="2711"/>
                      <a:pt x="24560" y="2711"/>
                    </a:cubicBezTo>
                    <a:cubicBezTo>
                      <a:pt x="24274" y="1626"/>
                      <a:pt x="23667" y="970"/>
                      <a:pt x="23494" y="970"/>
                    </a:cubicBezTo>
                    <a:cubicBezTo>
                      <a:pt x="23482" y="970"/>
                      <a:pt x="23473" y="973"/>
                      <a:pt x="23466" y="979"/>
                    </a:cubicBezTo>
                    <a:cubicBezTo>
                      <a:pt x="23162" y="1161"/>
                      <a:pt x="23253" y="4322"/>
                      <a:pt x="23253" y="4322"/>
                    </a:cubicBezTo>
                    <a:cubicBezTo>
                      <a:pt x="23253" y="4322"/>
                      <a:pt x="20943" y="5508"/>
                      <a:pt x="19180" y="6693"/>
                    </a:cubicBezTo>
                    <a:cubicBezTo>
                      <a:pt x="17047" y="8124"/>
                      <a:pt x="16080" y="9426"/>
                      <a:pt x="15562" y="9426"/>
                    </a:cubicBezTo>
                    <a:cubicBezTo>
                      <a:pt x="15519" y="9426"/>
                      <a:pt x="15479" y="9417"/>
                      <a:pt x="15441" y="9398"/>
                    </a:cubicBezTo>
                    <a:cubicBezTo>
                      <a:pt x="14985" y="9155"/>
                      <a:pt x="9393" y="4079"/>
                      <a:pt x="6930" y="2802"/>
                    </a:cubicBezTo>
                    <a:cubicBezTo>
                      <a:pt x="6262" y="2464"/>
                      <a:pt x="5524" y="2341"/>
                      <a:pt x="4804" y="2341"/>
                    </a:cubicBezTo>
                    <a:cubicBezTo>
                      <a:pt x="2871" y="2341"/>
                      <a:pt x="1064" y="3228"/>
                      <a:pt x="1064" y="3228"/>
                    </a:cubicBezTo>
                    <a:lnTo>
                      <a:pt x="0" y="6480"/>
                    </a:lnTo>
                    <a:lnTo>
                      <a:pt x="9484" y="12316"/>
                    </a:lnTo>
                    <a:cubicBezTo>
                      <a:pt x="9484" y="12316"/>
                      <a:pt x="13320" y="14187"/>
                      <a:pt x="16478" y="14187"/>
                    </a:cubicBezTo>
                    <a:cubicBezTo>
                      <a:pt x="16898" y="14187"/>
                      <a:pt x="17305" y="14154"/>
                      <a:pt x="17691" y="14079"/>
                    </a:cubicBezTo>
                    <a:cubicBezTo>
                      <a:pt x="20943" y="13441"/>
                      <a:pt x="25441" y="5751"/>
                      <a:pt x="25441" y="5751"/>
                    </a:cubicBezTo>
                    <a:cubicBezTo>
                      <a:pt x="26232" y="5599"/>
                      <a:pt x="29271" y="4474"/>
                      <a:pt x="29302" y="4079"/>
                    </a:cubicBezTo>
                    <a:cubicBezTo>
                      <a:pt x="29302" y="4056"/>
                      <a:pt x="29271" y="4046"/>
                      <a:pt x="29218" y="4046"/>
                    </a:cubicBezTo>
                    <a:cubicBezTo>
                      <a:pt x="28846" y="4046"/>
                      <a:pt x="27356" y="4535"/>
                      <a:pt x="27356" y="4535"/>
                    </a:cubicBezTo>
                    <a:cubicBezTo>
                      <a:pt x="27356" y="4535"/>
                      <a:pt x="29697" y="3258"/>
                      <a:pt x="29575" y="2924"/>
                    </a:cubicBezTo>
                    <a:cubicBezTo>
                      <a:pt x="29564" y="2905"/>
                      <a:pt x="29534" y="2896"/>
                      <a:pt x="29487" y="2896"/>
                    </a:cubicBezTo>
                    <a:cubicBezTo>
                      <a:pt x="29021" y="2896"/>
                      <a:pt x="26961" y="3775"/>
                      <a:pt x="26961" y="3775"/>
                    </a:cubicBezTo>
                    <a:cubicBezTo>
                      <a:pt x="26961" y="3775"/>
                      <a:pt x="29758" y="1495"/>
                      <a:pt x="29454" y="1313"/>
                    </a:cubicBezTo>
                    <a:cubicBezTo>
                      <a:pt x="29441" y="1307"/>
                      <a:pt x="29423" y="1304"/>
                      <a:pt x="29401" y="1304"/>
                    </a:cubicBezTo>
                    <a:cubicBezTo>
                      <a:pt x="28900" y="1304"/>
                      <a:pt x="26110" y="2894"/>
                      <a:pt x="26110" y="2894"/>
                    </a:cubicBezTo>
                    <a:cubicBezTo>
                      <a:pt x="26110" y="2894"/>
                      <a:pt x="27934" y="188"/>
                      <a:pt x="27691" y="6"/>
                    </a:cubicBezTo>
                    <a:cubicBezTo>
                      <a:pt x="27685" y="2"/>
                      <a:pt x="27678" y="0"/>
                      <a:pt x="27669"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2" name="Google Shape;1683;p50">
                <a:extLst>
                  <a:ext uri="{FF2B5EF4-FFF2-40B4-BE49-F238E27FC236}">
                    <a16:creationId xmlns:a16="http://schemas.microsoft.com/office/drawing/2014/main" id="{149050C3-804B-1E91-EF18-4CF858CF91A6}"/>
                  </a:ext>
                </a:extLst>
              </p:cNvPr>
              <p:cNvSpPr/>
              <p:nvPr/>
            </p:nvSpPr>
            <p:spPr>
              <a:xfrm>
                <a:off x="4229075" y="2055025"/>
                <a:ext cx="351850" cy="212875"/>
              </a:xfrm>
              <a:custGeom>
                <a:avLst/>
                <a:gdLst/>
                <a:ahLst/>
                <a:cxnLst/>
                <a:rect l="l" t="t" r="r" b="b"/>
                <a:pathLst>
                  <a:path w="14074" h="8515" extrusionOk="0">
                    <a:moveTo>
                      <a:pt x="14073" y="1"/>
                    </a:moveTo>
                    <a:lnTo>
                      <a:pt x="14073" y="1"/>
                    </a:lnTo>
                    <a:cubicBezTo>
                      <a:pt x="14073" y="1"/>
                      <a:pt x="14013" y="31"/>
                      <a:pt x="13952" y="153"/>
                    </a:cubicBezTo>
                    <a:cubicBezTo>
                      <a:pt x="13891" y="244"/>
                      <a:pt x="13769" y="396"/>
                      <a:pt x="13648" y="578"/>
                    </a:cubicBezTo>
                    <a:cubicBezTo>
                      <a:pt x="13405" y="943"/>
                      <a:pt x="13010" y="1490"/>
                      <a:pt x="12554" y="2159"/>
                    </a:cubicBezTo>
                    <a:cubicBezTo>
                      <a:pt x="12067" y="2797"/>
                      <a:pt x="11490" y="3587"/>
                      <a:pt x="10821" y="4408"/>
                    </a:cubicBezTo>
                    <a:cubicBezTo>
                      <a:pt x="10152" y="5259"/>
                      <a:pt x="9362" y="6141"/>
                      <a:pt x="8450" y="6992"/>
                    </a:cubicBezTo>
                    <a:cubicBezTo>
                      <a:pt x="7994" y="7387"/>
                      <a:pt x="7508" y="7752"/>
                      <a:pt x="6991" y="7995"/>
                    </a:cubicBezTo>
                    <a:cubicBezTo>
                      <a:pt x="6475" y="8238"/>
                      <a:pt x="5927" y="8299"/>
                      <a:pt x="5380" y="8329"/>
                    </a:cubicBezTo>
                    <a:cubicBezTo>
                      <a:pt x="5300" y="8331"/>
                      <a:pt x="5221" y="8333"/>
                      <a:pt x="5143" y="8333"/>
                    </a:cubicBezTo>
                    <a:cubicBezTo>
                      <a:pt x="4176" y="8333"/>
                      <a:pt x="3313" y="8168"/>
                      <a:pt x="2553" y="8056"/>
                    </a:cubicBezTo>
                    <a:cubicBezTo>
                      <a:pt x="1763" y="7904"/>
                      <a:pt x="1125" y="7721"/>
                      <a:pt x="699" y="7630"/>
                    </a:cubicBezTo>
                    <a:cubicBezTo>
                      <a:pt x="487" y="7569"/>
                      <a:pt x="304" y="7508"/>
                      <a:pt x="183" y="7478"/>
                    </a:cubicBezTo>
                    <a:cubicBezTo>
                      <a:pt x="61" y="7448"/>
                      <a:pt x="0" y="7448"/>
                      <a:pt x="0" y="7448"/>
                    </a:cubicBezTo>
                    <a:lnTo>
                      <a:pt x="0" y="7448"/>
                    </a:lnTo>
                    <a:cubicBezTo>
                      <a:pt x="0" y="7448"/>
                      <a:pt x="61" y="7478"/>
                      <a:pt x="183" y="7539"/>
                    </a:cubicBezTo>
                    <a:cubicBezTo>
                      <a:pt x="274" y="7569"/>
                      <a:pt x="456" y="7630"/>
                      <a:pt x="669" y="7691"/>
                    </a:cubicBezTo>
                    <a:cubicBezTo>
                      <a:pt x="1094" y="7843"/>
                      <a:pt x="1733" y="8025"/>
                      <a:pt x="2553" y="8177"/>
                    </a:cubicBezTo>
                    <a:cubicBezTo>
                      <a:pt x="3285" y="8346"/>
                      <a:pt x="4173" y="8515"/>
                      <a:pt x="5169" y="8515"/>
                    </a:cubicBezTo>
                    <a:cubicBezTo>
                      <a:pt x="5249" y="8515"/>
                      <a:pt x="5330" y="8514"/>
                      <a:pt x="5411" y="8512"/>
                    </a:cubicBezTo>
                    <a:cubicBezTo>
                      <a:pt x="5927" y="8512"/>
                      <a:pt x="6535" y="8451"/>
                      <a:pt x="7082" y="8177"/>
                    </a:cubicBezTo>
                    <a:cubicBezTo>
                      <a:pt x="7630" y="7934"/>
                      <a:pt x="8116" y="7539"/>
                      <a:pt x="8572" y="7144"/>
                    </a:cubicBezTo>
                    <a:lnTo>
                      <a:pt x="8602" y="7144"/>
                    </a:lnTo>
                    <a:cubicBezTo>
                      <a:pt x="9514" y="6293"/>
                      <a:pt x="10274" y="5381"/>
                      <a:pt x="10973" y="4530"/>
                    </a:cubicBezTo>
                    <a:cubicBezTo>
                      <a:pt x="11642" y="3679"/>
                      <a:pt x="12189" y="2919"/>
                      <a:pt x="12675" y="2220"/>
                    </a:cubicBezTo>
                    <a:cubicBezTo>
                      <a:pt x="13131" y="1551"/>
                      <a:pt x="13466" y="1004"/>
                      <a:pt x="13709" y="609"/>
                    </a:cubicBezTo>
                    <a:cubicBezTo>
                      <a:pt x="13830" y="426"/>
                      <a:pt x="13921" y="274"/>
                      <a:pt x="13982" y="153"/>
                    </a:cubicBezTo>
                    <a:cubicBezTo>
                      <a:pt x="14043" y="62"/>
                      <a:pt x="14073" y="1"/>
                      <a:pt x="14073"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3" name="Google Shape;1684;p50">
                <a:extLst>
                  <a:ext uri="{FF2B5EF4-FFF2-40B4-BE49-F238E27FC236}">
                    <a16:creationId xmlns:a16="http://schemas.microsoft.com/office/drawing/2014/main" id="{74FB20D2-5EC8-902C-0114-79A3133D65C2}"/>
                  </a:ext>
                </a:extLst>
              </p:cNvPr>
              <p:cNvSpPr/>
              <p:nvPr/>
            </p:nvSpPr>
            <p:spPr>
              <a:xfrm>
                <a:off x="4323300" y="2019325"/>
                <a:ext cx="203675" cy="137550"/>
              </a:xfrm>
              <a:custGeom>
                <a:avLst/>
                <a:gdLst/>
                <a:ahLst/>
                <a:cxnLst/>
                <a:rect l="l" t="t" r="r" b="b"/>
                <a:pathLst>
                  <a:path w="8147" h="5502" extrusionOk="0">
                    <a:moveTo>
                      <a:pt x="8116" y="0"/>
                    </a:moveTo>
                    <a:cubicBezTo>
                      <a:pt x="8116" y="0"/>
                      <a:pt x="7994" y="31"/>
                      <a:pt x="7751" y="122"/>
                    </a:cubicBezTo>
                    <a:cubicBezTo>
                      <a:pt x="7538" y="213"/>
                      <a:pt x="7204" y="365"/>
                      <a:pt x="6809" y="578"/>
                    </a:cubicBezTo>
                    <a:cubicBezTo>
                      <a:pt x="6019" y="1003"/>
                      <a:pt x="4955" y="1642"/>
                      <a:pt x="3830" y="2401"/>
                    </a:cubicBezTo>
                    <a:lnTo>
                      <a:pt x="3861" y="2401"/>
                    </a:lnTo>
                    <a:cubicBezTo>
                      <a:pt x="2736" y="3192"/>
                      <a:pt x="1763" y="3952"/>
                      <a:pt x="1064" y="4529"/>
                    </a:cubicBezTo>
                    <a:cubicBezTo>
                      <a:pt x="730" y="4803"/>
                      <a:pt x="456" y="5046"/>
                      <a:pt x="274" y="5228"/>
                    </a:cubicBezTo>
                    <a:cubicBezTo>
                      <a:pt x="91" y="5380"/>
                      <a:pt x="0" y="5471"/>
                      <a:pt x="0" y="5502"/>
                    </a:cubicBezTo>
                    <a:cubicBezTo>
                      <a:pt x="31" y="5502"/>
                      <a:pt x="122" y="5411"/>
                      <a:pt x="335" y="5289"/>
                    </a:cubicBezTo>
                    <a:cubicBezTo>
                      <a:pt x="547" y="5107"/>
                      <a:pt x="821" y="4894"/>
                      <a:pt x="1155" y="4620"/>
                    </a:cubicBezTo>
                    <a:cubicBezTo>
                      <a:pt x="1854" y="4104"/>
                      <a:pt x="2858" y="3344"/>
                      <a:pt x="3952" y="2584"/>
                    </a:cubicBezTo>
                    <a:cubicBezTo>
                      <a:pt x="5076" y="1794"/>
                      <a:pt x="6110" y="1125"/>
                      <a:pt x="6870" y="699"/>
                    </a:cubicBezTo>
                    <a:cubicBezTo>
                      <a:pt x="7630" y="274"/>
                      <a:pt x="8146" y="31"/>
                      <a:pt x="8116"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4" name="Google Shape;1685;p50">
                <a:extLst>
                  <a:ext uri="{FF2B5EF4-FFF2-40B4-BE49-F238E27FC236}">
                    <a16:creationId xmlns:a16="http://schemas.microsoft.com/office/drawing/2014/main" id="{18763D34-1624-18D3-643F-E590B5F2E9A2}"/>
                  </a:ext>
                </a:extLst>
              </p:cNvPr>
              <p:cNvSpPr/>
              <p:nvPr/>
            </p:nvSpPr>
            <p:spPr>
              <a:xfrm>
                <a:off x="4476800" y="2887100"/>
                <a:ext cx="243950" cy="143650"/>
              </a:xfrm>
              <a:custGeom>
                <a:avLst/>
                <a:gdLst/>
                <a:ahLst/>
                <a:cxnLst/>
                <a:rect l="l" t="t" r="r" b="b"/>
                <a:pathLst>
                  <a:path w="9758" h="5746" extrusionOk="0">
                    <a:moveTo>
                      <a:pt x="0" y="1"/>
                    </a:moveTo>
                    <a:cubicBezTo>
                      <a:pt x="0" y="1"/>
                      <a:pt x="61" y="62"/>
                      <a:pt x="122" y="153"/>
                    </a:cubicBezTo>
                    <a:cubicBezTo>
                      <a:pt x="213" y="244"/>
                      <a:pt x="335" y="396"/>
                      <a:pt x="487" y="548"/>
                    </a:cubicBezTo>
                    <a:cubicBezTo>
                      <a:pt x="791" y="913"/>
                      <a:pt x="1246" y="1430"/>
                      <a:pt x="1763" y="2068"/>
                    </a:cubicBezTo>
                    <a:cubicBezTo>
                      <a:pt x="2310" y="2706"/>
                      <a:pt x="2949" y="3466"/>
                      <a:pt x="3617" y="4378"/>
                    </a:cubicBezTo>
                    <a:cubicBezTo>
                      <a:pt x="3769" y="4591"/>
                      <a:pt x="3921" y="4834"/>
                      <a:pt x="4073" y="5077"/>
                    </a:cubicBezTo>
                    <a:cubicBezTo>
                      <a:pt x="4134" y="5199"/>
                      <a:pt x="4195" y="5320"/>
                      <a:pt x="4286" y="5442"/>
                    </a:cubicBezTo>
                    <a:cubicBezTo>
                      <a:pt x="4347" y="5624"/>
                      <a:pt x="4529" y="5746"/>
                      <a:pt x="4712" y="5746"/>
                    </a:cubicBezTo>
                    <a:cubicBezTo>
                      <a:pt x="5076" y="5746"/>
                      <a:pt x="5350" y="5563"/>
                      <a:pt x="5623" y="5411"/>
                    </a:cubicBezTo>
                    <a:cubicBezTo>
                      <a:pt x="5897" y="5259"/>
                      <a:pt x="6171" y="5047"/>
                      <a:pt x="6414" y="4864"/>
                    </a:cubicBezTo>
                    <a:cubicBezTo>
                      <a:pt x="7386" y="4013"/>
                      <a:pt x="8207" y="3101"/>
                      <a:pt x="8876" y="2189"/>
                    </a:cubicBezTo>
                    <a:cubicBezTo>
                      <a:pt x="9210" y="1764"/>
                      <a:pt x="9514" y="1338"/>
                      <a:pt x="9696" y="852"/>
                    </a:cubicBezTo>
                    <a:cubicBezTo>
                      <a:pt x="9727" y="791"/>
                      <a:pt x="9727" y="730"/>
                      <a:pt x="9757" y="639"/>
                    </a:cubicBezTo>
                    <a:cubicBezTo>
                      <a:pt x="9757" y="578"/>
                      <a:pt x="9727" y="457"/>
                      <a:pt x="9666" y="426"/>
                    </a:cubicBezTo>
                    <a:cubicBezTo>
                      <a:pt x="9544" y="305"/>
                      <a:pt x="9393" y="305"/>
                      <a:pt x="9271" y="305"/>
                    </a:cubicBezTo>
                    <a:cubicBezTo>
                      <a:pt x="9058" y="305"/>
                      <a:pt x="8815" y="335"/>
                      <a:pt x="8602" y="366"/>
                    </a:cubicBezTo>
                    <a:cubicBezTo>
                      <a:pt x="7782" y="487"/>
                      <a:pt x="7143" y="700"/>
                      <a:pt x="6687" y="822"/>
                    </a:cubicBezTo>
                    <a:cubicBezTo>
                      <a:pt x="6444" y="882"/>
                      <a:pt x="6292" y="943"/>
                      <a:pt x="6171" y="974"/>
                    </a:cubicBezTo>
                    <a:cubicBezTo>
                      <a:pt x="6049" y="1034"/>
                      <a:pt x="5988" y="1065"/>
                      <a:pt x="5988" y="1065"/>
                    </a:cubicBezTo>
                    <a:cubicBezTo>
                      <a:pt x="5988" y="1065"/>
                      <a:pt x="6049" y="1065"/>
                      <a:pt x="6171" y="1034"/>
                    </a:cubicBezTo>
                    <a:cubicBezTo>
                      <a:pt x="6323" y="1004"/>
                      <a:pt x="6475" y="943"/>
                      <a:pt x="6687" y="882"/>
                    </a:cubicBezTo>
                    <a:cubicBezTo>
                      <a:pt x="7143" y="791"/>
                      <a:pt x="7812" y="609"/>
                      <a:pt x="8633" y="487"/>
                    </a:cubicBezTo>
                    <a:cubicBezTo>
                      <a:pt x="8845" y="457"/>
                      <a:pt x="9058" y="457"/>
                      <a:pt x="9271" y="457"/>
                    </a:cubicBezTo>
                    <a:cubicBezTo>
                      <a:pt x="9393" y="457"/>
                      <a:pt x="9514" y="487"/>
                      <a:pt x="9544" y="548"/>
                    </a:cubicBezTo>
                    <a:cubicBezTo>
                      <a:pt x="9605" y="548"/>
                      <a:pt x="9575" y="670"/>
                      <a:pt x="9544" y="791"/>
                    </a:cubicBezTo>
                    <a:cubicBezTo>
                      <a:pt x="9362" y="1217"/>
                      <a:pt x="9058" y="1642"/>
                      <a:pt x="8724" y="2098"/>
                    </a:cubicBezTo>
                    <a:cubicBezTo>
                      <a:pt x="8055" y="2949"/>
                      <a:pt x="7234" y="3892"/>
                      <a:pt x="6262" y="4712"/>
                    </a:cubicBezTo>
                    <a:cubicBezTo>
                      <a:pt x="6019" y="4895"/>
                      <a:pt x="5775" y="5077"/>
                      <a:pt x="5532" y="5259"/>
                    </a:cubicBezTo>
                    <a:cubicBezTo>
                      <a:pt x="5283" y="5398"/>
                      <a:pt x="5033" y="5537"/>
                      <a:pt x="4806" y="5537"/>
                    </a:cubicBezTo>
                    <a:cubicBezTo>
                      <a:pt x="4785" y="5537"/>
                      <a:pt x="4763" y="5536"/>
                      <a:pt x="4742" y="5533"/>
                    </a:cubicBezTo>
                    <a:cubicBezTo>
                      <a:pt x="4590" y="5533"/>
                      <a:pt x="4499" y="5472"/>
                      <a:pt x="4438" y="5351"/>
                    </a:cubicBezTo>
                    <a:cubicBezTo>
                      <a:pt x="4377" y="5259"/>
                      <a:pt x="4316" y="5077"/>
                      <a:pt x="4225" y="4955"/>
                    </a:cubicBezTo>
                    <a:cubicBezTo>
                      <a:pt x="4073" y="4712"/>
                      <a:pt x="3921" y="4499"/>
                      <a:pt x="3739" y="4256"/>
                    </a:cubicBezTo>
                    <a:cubicBezTo>
                      <a:pt x="3101" y="3344"/>
                      <a:pt x="2432" y="2615"/>
                      <a:pt x="1885" y="1977"/>
                    </a:cubicBezTo>
                    <a:cubicBezTo>
                      <a:pt x="1338" y="1338"/>
                      <a:pt x="851" y="852"/>
                      <a:pt x="547" y="518"/>
                    </a:cubicBezTo>
                    <a:cubicBezTo>
                      <a:pt x="365" y="335"/>
                      <a:pt x="243" y="214"/>
                      <a:pt x="152" y="123"/>
                    </a:cubicBezTo>
                    <a:cubicBezTo>
                      <a:pt x="61" y="31"/>
                      <a:pt x="31" y="1"/>
                      <a:pt x="0" y="1"/>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5" name="Google Shape;1686;p50">
                <a:extLst>
                  <a:ext uri="{FF2B5EF4-FFF2-40B4-BE49-F238E27FC236}">
                    <a16:creationId xmlns:a16="http://schemas.microsoft.com/office/drawing/2014/main" id="{6620C5E1-DCDE-929E-8DFC-0BA5EC6F299F}"/>
                  </a:ext>
                </a:extLst>
              </p:cNvPr>
              <p:cNvSpPr/>
              <p:nvPr/>
            </p:nvSpPr>
            <p:spPr>
              <a:xfrm>
                <a:off x="3897750" y="2684900"/>
                <a:ext cx="272825" cy="437800"/>
              </a:xfrm>
              <a:custGeom>
                <a:avLst/>
                <a:gdLst/>
                <a:ahLst/>
                <a:cxnLst/>
                <a:rect l="l" t="t" r="r" b="b"/>
                <a:pathLst>
                  <a:path w="10913" h="17512" extrusionOk="0">
                    <a:moveTo>
                      <a:pt x="5" y="0"/>
                    </a:moveTo>
                    <a:cubicBezTo>
                      <a:pt x="2" y="0"/>
                      <a:pt x="1" y="1"/>
                      <a:pt x="1" y="4"/>
                    </a:cubicBezTo>
                    <a:cubicBezTo>
                      <a:pt x="1" y="4"/>
                      <a:pt x="62" y="34"/>
                      <a:pt x="183" y="125"/>
                    </a:cubicBezTo>
                    <a:cubicBezTo>
                      <a:pt x="274" y="186"/>
                      <a:pt x="457" y="308"/>
                      <a:pt x="700" y="429"/>
                    </a:cubicBezTo>
                    <a:cubicBezTo>
                      <a:pt x="1186" y="672"/>
                      <a:pt x="1916" y="946"/>
                      <a:pt x="2888" y="1128"/>
                    </a:cubicBezTo>
                    <a:cubicBezTo>
                      <a:pt x="3910" y="1320"/>
                      <a:pt x="5166" y="1402"/>
                      <a:pt x="6587" y="1402"/>
                    </a:cubicBezTo>
                    <a:cubicBezTo>
                      <a:pt x="7825" y="1402"/>
                      <a:pt x="9187" y="1340"/>
                      <a:pt x="10628" y="1232"/>
                    </a:cubicBezTo>
                    <a:lnTo>
                      <a:pt x="10628" y="1232"/>
                    </a:lnTo>
                    <a:cubicBezTo>
                      <a:pt x="10266" y="2377"/>
                      <a:pt x="9763" y="3575"/>
                      <a:pt x="9119" y="4745"/>
                    </a:cubicBezTo>
                    <a:cubicBezTo>
                      <a:pt x="8633" y="5657"/>
                      <a:pt x="8086" y="6508"/>
                      <a:pt x="7387" y="7177"/>
                    </a:cubicBezTo>
                    <a:cubicBezTo>
                      <a:pt x="6688" y="7846"/>
                      <a:pt x="5928" y="8423"/>
                      <a:pt x="5259" y="9001"/>
                    </a:cubicBezTo>
                    <a:cubicBezTo>
                      <a:pt x="4925" y="9305"/>
                      <a:pt x="4560" y="9578"/>
                      <a:pt x="4347" y="10004"/>
                    </a:cubicBezTo>
                    <a:cubicBezTo>
                      <a:pt x="4317" y="10095"/>
                      <a:pt x="4256" y="10217"/>
                      <a:pt x="4256" y="10308"/>
                    </a:cubicBezTo>
                    <a:cubicBezTo>
                      <a:pt x="4226" y="10429"/>
                      <a:pt x="4226" y="10551"/>
                      <a:pt x="4226" y="10642"/>
                    </a:cubicBezTo>
                    <a:cubicBezTo>
                      <a:pt x="4256" y="10855"/>
                      <a:pt x="4287" y="11068"/>
                      <a:pt x="4317" y="11250"/>
                    </a:cubicBezTo>
                    <a:cubicBezTo>
                      <a:pt x="4408" y="12071"/>
                      <a:pt x="4560" y="12800"/>
                      <a:pt x="4712" y="13439"/>
                    </a:cubicBezTo>
                    <a:cubicBezTo>
                      <a:pt x="5016" y="14776"/>
                      <a:pt x="5320" y="15840"/>
                      <a:pt x="5594" y="16539"/>
                    </a:cubicBezTo>
                    <a:cubicBezTo>
                      <a:pt x="5745" y="16904"/>
                      <a:pt x="5867" y="17177"/>
                      <a:pt x="5989" y="17329"/>
                    </a:cubicBezTo>
                    <a:cubicBezTo>
                      <a:pt x="6049" y="17420"/>
                      <a:pt x="6110" y="17481"/>
                      <a:pt x="6171" y="17512"/>
                    </a:cubicBezTo>
                    <a:lnTo>
                      <a:pt x="6232" y="17512"/>
                    </a:lnTo>
                    <a:cubicBezTo>
                      <a:pt x="6232" y="17512"/>
                      <a:pt x="6232" y="17512"/>
                      <a:pt x="6171" y="17481"/>
                    </a:cubicBezTo>
                    <a:cubicBezTo>
                      <a:pt x="6141" y="17451"/>
                      <a:pt x="6080" y="17390"/>
                      <a:pt x="6019" y="17329"/>
                    </a:cubicBezTo>
                    <a:cubicBezTo>
                      <a:pt x="5928" y="17147"/>
                      <a:pt x="5806" y="16873"/>
                      <a:pt x="5685" y="16539"/>
                    </a:cubicBezTo>
                    <a:cubicBezTo>
                      <a:pt x="5411" y="15809"/>
                      <a:pt x="5138" y="14746"/>
                      <a:pt x="4864" y="13439"/>
                    </a:cubicBezTo>
                    <a:cubicBezTo>
                      <a:pt x="4712" y="12770"/>
                      <a:pt x="4590" y="12040"/>
                      <a:pt x="4469" y="11250"/>
                    </a:cubicBezTo>
                    <a:cubicBezTo>
                      <a:pt x="4438" y="11037"/>
                      <a:pt x="4408" y="10855"/>
                      <a:pt x="4408" y="10642"/>
                    </a:cubicBezTo>
                    <a:cubicBezTo>
                      <a:pt x="4408" y="10551"/>
                      <a:pt x="4408" y="10460"/>
                      <a:pt x="4408" y="10369"/>
                    </a:cubicBezTo>
                    <a:cubicBezTo>
                      <a:pt x="4438" y="10277"/>
                      <a:pt x="4469" y="10156"/>
                      <a:pt x="4499" y="10095"/>
                    </a:cubicBezTo>
                    <a:cubicBezTo>
                      <a:pt x="4712" y="9730"/>
                      <a:pt x="5046" y="9457"/>
                      <a:pt x="5381" y="9153"/>
                    </a:cubicBezTo>
                    <a:cubicBezTo>
                      <a:pt x="6049" y="8575"/>
                      <a:pt x="6809" y="7998"/>
                      <a:pt x="7539" y="7329"/>
                    </a:cubicBezTo>
                    <a:cubicBezTo>
                      <a:pt x="8238" y="6630"/>
                      <a:pt x="8815" y="5748"/>
                      <a:pt x="9302" y="4867"/>
                    </a:cubicBezTo>
                    <a:lnTo>
                      <a:pt x="9302" y="4837"/>
                    </a:lnTo>
                    <a:cubicBezTo>
                      <a:pt x="9971" y="3621"/>
                      <a:pt x="10487" y="2375"/>
                      <a:pt x="10852" y="1128"/>
                    </a:cubicBezTo>
                    <a:lnTo>
                      <a:pt x="10913" y="1007"/>
                    </a:lnTo>
                    <a:lnTo>
                      <a:pt x="10761" y="1007"/>
                    </a:lnTo>
                    <a:cubicBezTo>
                      <a:pt x="9102" y="1150"/>
                      <a:pt x="7552" y="1235"/>
                      <a:pt x="6176" y="1235"/>
                    </a:cubicBezTo>
                    <a:cubicBezTo>
                      <a:pt x="4931" y="1235"/>
                      <a:pt x="3829" y="1166"/>
                      <a:pt x="2919" y="1007"/>
                    </a:cubicBezTo>
                    <a:cubicBezTo>
                      <a:pt x="1946" y="855"/>
                      <a:pt x="1217" y="612"/>
                      <a:pt x="730" y="368"/>
                    </a:cubicBezTo>
                    <a:cubicBezTo>
                      <a:pt x="280" y="171"/>
                      <a:pt x="38" y="0"/>
                      <a:pt x="5"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6" name="Google Shape;1687;p50">
                <a:extLst>
                  <a:ext uri="{FF2B5EF4-FFF2-40B4-BE49-F238E27FC236}">
                    <a16:creationId xmlns:a16="http://schemas.microsoft.com/office/drawing/2014/main" id="{F4A74C92-041C-3F03-CFE4-751F521AE467}"/>
                  </a:ext>
                </a:extLst>
              </p:cNvPr>
              <p:cNvSpPr/>
              <p:nvPr/>
            </p:nvSpPr>
            <p:spPr>
              <a:xfrm>
                <a:off x="3789850" y="2086950"/>
                <a:ext cx="44850" cy="469625"/>
              </a:xfrm>
              <a:custGeom>
                <a:avLst/>
                <a:gdLst/>
                <a:ahLst/>
                <a:cxnLst/>
                <a:rect l="l" t="t" r="r" b="b"/>
                <a:pathLst>
                  <a:path w="1794" h="18785" extrusionOk="0">
                    <a:moveTo>
                      <a:pt x="1763" y="0"/>
                    </a:moveTo>
                    <a:cubicBezTo>
                      <a:pt x="1763" y="0"/>
                      <a:pt x="1763" y="61"/>
                      <a:pt x="1733" y="183"/>
                    </a:cubicBezTo>
                    <a:cubicBezTo>
                      <a:pt x="1733" y="335"/>
                      <a:pt x="1703" y="517"/>
                      <a:pt x="1672" y="730"/>
                    </a:cubicBezTo>
                    <a:cubicBezTo>
                      <a:pt x="1642" y="1247"/>
                      <a:pt x="1581" y="1915"/>
                      <a:pt x="1520" y="2766"/>
                    </a:cubicBezTo>
                    <a:cubicBezTo>
                      <a:pt x="1338" y="4469"/>
                      <a:pt x="1156" y="6809"/>
                      <a:pt x="730" y="9393"/>
                    </a:cubicBezTo>
                    <a:cubicBezTo>
                      <a:pt x="274" y="11946"/>
                      <a:pt x="1" y="14317"/>
                      <a:pt x="31" y="16049"/>
                    </a:cubicBezTo>
                    <a:cubicBezTo>
                      <a:pt x="31" y="16900"/>
                      <a:pt x="92" y="17599"/>
                      <a:pt x="183" y="18055"/>
                    </a:cubicBezTo>
                    <a:cubicBezTo>
                      <a:pt x="213" y="18299"/>
                      <a:pt x="244" y="18481"/>
                      <a:pt x="274" y="18602"/>
                    </a:cubicBezTo>
                    <a:cubicBezTo>
                      <a:pt x="304" y="18724"/>
                      <a:pt x="335" y="18785"/>
                      <a:pt x="335" y="18785"/>
                    </a:cubicBezTo>
                    <a:cubicBezTo>
                      <a:pt x="365" y="18785"/>
                      <a:pt x="304" y="18542"/>
                      <a:pt x="244" y="18055"/>
                    </a:cubicBezTo>
                    <a:cubicBezTo>
                      <a:pt x="183" y="17569"/>
                      <a:pt x="153" y="16900"/>
                      <a:pt x="153" y="16049"/>
                    </a:cubicBezTo>
                    <a:cubicBezTo>
                      <a:pt x="153" y="14347"/>
                      <a:pt x="456" y="12007"/>
                      <a:pt x="943" y="9423"/>
                    </a:cubicBezTo>
                    <a:cubicBezTo>
                      <a:pt x="1368" y="6839"/>
                      <a:pt x="1520" y="4469"/>
                      <a:pt x="1642" y="2766"/>
                    </a:cubicBezTo>
                    <a:cubicBezTo>
                      <a:pt x="1703" y="1915"/>
                      <a:pt x="1733" y="1216"/>
                      <a:pt x="1763" y="760"/>
                    </a:cubicBezTo>
                    <a:cubicBezTo>
                      <a:pt x="1763" y="517"/>
                      <a:pt x="1763" y="335"/>
                      <a:pt x="1763" y="213"/>
                    </a:cubicBezTo>
                    <a:cubicBezTo>
                      <a:pt x="1794" y="92"/>
                      <a:pt x="1763" y="0"/>
                      <a:pt x="1763"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7" name="Google Shape;1688;p50">
                <a:extLst>
                  <a:ext uri="{FF2B5EF4-FFF2-40B4-BE49-F238E27FC236}">
                    <a16:creationId xmlns:a16="http://schemas.microsoft.com/office/drawing/2014/main" id="{83B7A341-7A11-6A37-DCF9-BE1F0867F175}"/>
                  </a:ext>
                </a:extLst>
              </p:cNvPr>
              <p:cNvSpPr/>
              <p:nvPr/>
            </p:nvSpPr>
            <p:spPr>
              <a:xfrm>
                <a:off x="3697150" y="1524725"/>
                <a:ext cx="476475" cy="456625"/>
              </a:xfrm>
              <a:custGeom>
                <a:avLst/>
                <a:gdLst/>
                <a:ahLst/>
                <a:cxnLst/>
                <a:rect l="l" t="t" r="r" b="b"/>
                <a:pathLst>
                  <a:path w="19059" h="18265" extrusionOk="0">
                    <a:moveTo>
                      <a:pt x="9343" y="0"/>
                    </a:moveTo>
                    <a:cubicBezTo>
                      <a:pt x="7229" y="0"/>
                      <a:pt x="5056" y="639"/>
                      <a:pt x="3374" y="2064"/>
                    </a:cubicBezTo>
                    <a:cubicBezTo>
                      <a:pt x="0" y="4951"/>
                      <a:pt x="699" y="9906"/>
                      <a:pt x="1094" y="11091"/>
                    </a:cubicBezTo>
                    <a:lnTo>
                      <a:pt x="1976" y="13036"/>
                    </a:lnTo>
                    <a:lnTo>
                      <a:pt x="5775" y="18264"/>
                    </a:lnTo>
                    <a:cubicBezTo>
                      <a:pt x="5775" y="18264"/>
                      <a:pt x="5386" y="17403"/>
                      <a:pt x="6933" y="17403"/>
                    </a:cubicBezTo>
                    <a:cubicBezTo>
                      <a:pt x="7503" y="17403"/>
                      <a:pt x="8335" y="17520"/>
                      <a:pt x="9544" y="17839"/>
                    </a:cubicBezTo>
                    <a:cubicBezTo>
                      <a:pt x="10009" y="17962"/>
                      <a:pt x="10475" y="18019"/>
                      <a:pt x="10938" y="18019"/>
                    </a:cubicBezTo>
                    <a:cubicBezTo>
                      <a:pt x="14921" y="18019"/>
                      <a:pt x="18628" y="13824"/>
                      <a:pt x="18846" y="11973"/>
                    </a:cubicBezTo>
                    <a:cubicBezTo>
                      <a:pt x="19058" y="9906"/>
                      <a:pt x="17326" y="3644"/>
                      <a:pt x="14985" y="1790"/>
                    </a:cubicBezTo>
                    <a:cubicBezTo>
                      <a:pt x="13537" y="647"/>
                      <a:pt x="11470" y="0"/>
                      <a:pt x="9343" y="0"/>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8" name="Google Shape;1689;p50">
                <a:extLst>
                  <a:ext uri="{FF2B5EF4-FFF2-40B4-BE49-F238E27FC236}">
                    <a16:creationId xmlns:a16="http://schemas.microsoft.com/office/drawing/2014/main" id="{FF1BD7FA-69A5-1D77-3560-3C3CD21CA3A8}"/>
                  </a:ext>
                </a:extLst>
              </p:cNvPr>
              <p:cNvSpPr/>
              <p:nvPr/>
            </p:nvSpPr>
            <p:spPr>
              <a:xfrm>
                <a:off x="3586950" y="1465025"/>
                <a:ext cx="537275" cy="603225"/>
              </a:xfrm>
              <a:custGeom>
                <a:avLst/>
                <a:gdLst/>
                <a:ahLst/>
                <a:cxnLst/>
                <a:rect l="l" t="t" r="r" b="b"/>
                <a:pathLst>
                  <a:path w="21491" h="24129" extrusionOk="0">
                    <a:moveTo>
                      <a:pt x="13046" y="1"/>
                    </a:moveTo>
                    <a:cubicBezTo>
                      <a:pt x="12635" y="1"/>
                      <a:pt x="12198" y="15"/>
                      <a:pt x="11734" y="44"/>
                    </a:cubicBezTo>
                    <a:cubicBezTo>
                      <a:pt x="4165" y="561"/>
                      <a:pt x="1" y="13084"/>
                      <a:pt x="1" y="13084"/>
                    </a:cubicBezTo>
                    <a:cubicBezTo>
                      <a:pt x="1" y="13084"/>
                      <a:pt x="5715" y="22051"/>
                      <a:pt x="9940" y="23783"/>
                    </a:cubicBezTo>
                    <a:cubicBezTo>
                      <a:pt x="10545" y="24024"/>
                      <a:pt x="11086" y="24128"/>
                      <a:pt x="11571" y="24128"/>
                    </a:cubicBezTo>
                    <a:cubicBezTo>
                      <a:pt x="14090" y="24128"/>
                      <a:pt x="15128" y="21327"/>
                      <a:pt x="15867" y="20257"/>
                    </a:cubicBezTo>
                    <a:cubicBezTo>
                      <a:pt x="19150" y="15455"/>
                      <a:pt x="13436" y="12506"/>
                      <a:pt x="17296" y="10774"/>
                    </a:cubicBezTo>
                    <a:cubicBezTo>
                      <a:pt x="21491" y="8829"/>
                      <a:pt x="19636" y="3297"/>
                      <a:pt x="19636" y="3297"/>
                    </a:cubicBezTo>
                    <a:cubicBezTo>
                      <a:pt x="19636" y="3297"/>
                      <a:pt x="19369" y="1"/>
                      <a:pt x="13046"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49" name="Google Shape;1690;p50">
                <a:extLst>
                  <a:ext uri="{FF2B5EF4-FFF2-40B4-BE49-F238E27FC236}">
                    <a16:creationId xmlns:a16="http://schemas.microsoft.com/office/drawing/2014/main" id="{CBC22296-897D-EF58-3D44-E5C1012B5D0F}"/>
                  </a:ext>
                </a:extLst>
              </p:cNvPr>
              <p:cNvSpPr/>
              <p:nvPr/>
            </p:nvSpPr>
            <p:spPr>
              <a:xfrm>
                <a:off x="4092300" y="1646150"/>
                <a:ext cx="53975" cy="59675"/>
              </a:xfrm>
              <a:custGeom>
                <a:avLst/>
                <a:gdLst/>
                <a:ahLst/>
                <a:cxnLst/>
                <a:rect l="l" t="t" r="r" b="b"/>
                <a:pathLst>
                  <a:path w="2159" h="2387" extrusionOk="0">
                    <a:moveTo>
                      <a:pt x="1769" y="0"/>
                    </a:moveTo>
                    <a:cubicBezTo>
                      <a:pt x="1767" y="0"/>
                      <a:pt x="1765" y="1"/>
                      <a:pt x="1763" y="3"/>
                    </a:cubicBezTo>
                    <a:cubicBezTo>
                      <a:pt x="1733" y="3"/>
                      <a:pt x="1763" y="246"/>
                      <a:pt x="1854" y="611"/>
                    </a:cubicBezTo>
                    <a:cubicBezTo>
                      <a:pt x="1885" y="793"/>
                      <a:pt x="1915" y="1036"/>
                      <a:pt x="1915" y="1280"/>
                    </a:cubicBezTo>
                    <a:cubicBezTo>
                      <a:pt x="1945" y="1492"/>
                      <a:pt x="1976" y="1827"/>
                      <a:pt x="1824" y="1979"/>
                    </a:cubicBezTo>
                    <a:cubicBezTo>
                      <a:pt x="1739" y="2106"/>
                      <a:pt x="1580" y="2159"/>
                      <a:pt x="1410" y="2159"/>
                    </a:cubicBezTo>
                    <a:cubicBezTo>
                      <a:pt x="1335" y="2159"/>
                      <a:pt x="1259" y="2149"/>
                      <a:pt x="1185" y="2131"/>
                    </a:cubicBezTo>
                    <a:cubicBezTo>
                      <a:pt x="973" y="2100"/>
                      <a:pt x="760" y="2009"/>
                      <a:pt x="578" y="1918"/>
                    </a:cubicBezTo>
                    <a:cubicBezTo>
                      <a:pt x="278" y="1782"/>
                      <a:pt x="76" y="1670"/>
                      <a:pt x="15" y="1670"/>
                    </a:cubicBezTo>
                    <a:cubicBezTo>
                      <a:pt x="8" y="1670"/>
                      <a:pt x="3" y="1672"/>
                      <a:pt x="0" y="1675"/>
                    </a:cubicBezTo>
                    <a:cubicBezTo>
                      <a:pt x="0" y="1705"/>
                      <a:pt x="152" y="1887"/>
                      <a:pt x="486" y="2070"/>
                    </a:cubicBezTo>
                    <a:cubicBezTo>
                      <a:pt x="669" y="2161"/>
                      <a:pt x="881" y="2283"/>
                      <a:pt x="1155" y="2343"/>
                    </a:cubicBezTo>
                    <a:cubicBezTo>
                      <a:pt x="1241" y="2365"/>
                      <a:pt x="1342" y="2386"/>
                      <a:pt x="1448" y="2386"/>
                    </a:cubicBezTo>
                    <a:cubicBezTo>
                      <a:pt x="1492" y="2386"/>
                      <a:pt x="1536" y="2383"/>
                      <a:pt x="1581" y="2374"/>
                    </a:cubicBezTo>
                    <a:cubicBezTo>
                      <a:pt x="1733" y="2343"/>
                      <a:pt x="1915" y="2283"/>
                      <a:pt x="2006" y="2131"/>
                    </a:cubicBezTo>
                    <a:cubicBezTo>
                      <a:pt x="2128" y="1979"/>
                      <a:pt x="2158" y="1796"/>
                      <a:pt x="2158" y="1675"/>
                    </a:cubicBezTo>
                    <a:cubicBezTo>
                      <a:pt x="2158" y="1523"/>
                      <a:pt x="2158" y="1371"/>
                      <a:pt x="2158" y="1249"/>
                    </a:cubicBezTo>
                    <a:cubicBezTo>
                      <a:pt x="2097" y="1006"/>
                      <a:pt x="2067" y="763"/>
                      <a:pt x="2006" y="580"/>
                    </a:cubicBezTo>
                    <a:cubicBezTo>
                      <a:pt x="1891" y="236"/>
                      <a:pt x="1804" y="0"/>
                      <a:pt x="1769"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0" name="Google Shape;1691;p50">
                <a:extLst>
                  <a:ext uri="{FF2B5EF4-FFF2-40B4-BE49-F238E27FC236}">
                    <a16:creationId xmlns:a16="http://schemas.microsoft.com/office/drawing/2014/main" id="{3B92C688-1075-5FEC-7D6B-0C77DA95523D}"/>
                  </a:ext>
                </a:extLst>
              </p:cNvPr>
              <p:cNvSpPr/>
              <p:nvPr/>
            </p:nvSpPr>
            <p:spPr>
              <a:xfrm>
                <a:off x="4049750" y="1695100"/>
                <a:ext cx="39525" cy="8725"/>
              </a:xfrm>
              <a:custGeom>
                <a:avLst/>
                <a:gdLst/>
                <a:ahLst/>
                <a:cxnLst/>
                <a:rect l="l" t="t" r="r" b="b"/>
                <a:pathLst>
                  <a:path w="1581" h="349" extrusionOk="0">
                    <a:moveTo>
                      <a:pt x="416" y="0"/>
                    </a:moveTo>
                    <a:cubicBezTo>
                      <a:pt x="245" y="0"/>
                      <a:pt x="117" y="22"/>
                      <a:pt x="91" y="81"/>
                    </a:cubicBezTo>
                    <a:cubicBezTo>
                      <a:pt x="1" y="226"/>
                      <a:pt x="146" y="349"/>
                      <a:pt x="514" y="349"/>
                    </a:cubicBezTo>
                    <a:cubicBezTo>
                      <a:pt x="766" y="349"/>
                      <a:pt x="1123" y="291"/>
                      <a:pt x="1580" y="142"/>
                    </a:cubicBezTo>
                    <a:cubicBezTo>
                      <a:pt x="1580" y="142"/>
                      <a:pt x="856" y="0"/>
                      <a:pt x="416"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1" name="Google Shape;1692;p50">
                <a:extLst>
                  <a:ext uri="{FF2B5EF4-FFF2-40B4-BE49-F238E27FC236}">
                    <a16:creationId xmlns:a16="http://schemas.microsoft.com/office/drawing/2014/main" id="{B4403F26-2E7A-AD2C-C933-E98C074433F1}"/>
                  </a:ext>
                </a:extLst>
              </p:cNvPr>
              <p:cNvSpPr/>
              <p:nvPr/>
            </p:nvSpPr>
            <p:spPr>
              <a:xfrm>
                <a:off x="4047450" y="1676650"/>
                <a:ext cx="41825" cy="15175"/>
              </a:xfrm>
              <a:custGeom>
                <a:avLst/>
                <a:gdLst/>
                <a:ahLst/>
                <a:cxnLst/>
                <a:rect l="l" t="t" r="r" b="b"/>
                <a:pathLst>
                  <a:path w="1673" h="607" extrusionOk="0">
                    <a:moveTo>
                      <a:pt x="307" y="1"/>
                    </a:moveTo>
                    <a:cubicBezTo>
                      <a:pt x="265" y="1"/>
                      <a:pt x="233" y="10"/>
                      <a:pt x="213" y="29"/>
                    </a:cubicBezTo>
                    <a:cubicBezTo>
                      <a:pt x="1" y="212"/>
                      <a:pt x="426" y="576"/>
                      <a:pt x="1672" y="607"/>
                    </a:cubicBezTo>
                    <a:cubicBezTo>
                      <a:pt x="1672" y="607"/>
                      <a:pt x="655" y="1"/>
                      <a:pt x="307"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2" name="Google Shape;1693;p50">
                <a:extLst>
                  <a:ext uri="{FF2B5EF4-FFF2-40B4-BE49-F238E27FC236}">
                    <a16:creationId xmlns:a16="http://schemas.microsoft.com/office/drawing/2014/main" id="{CC1444AB-DEAC-5874-3E38-71A487D7E938}"/>
                  </a:ext>
                </a:extLst>
              </p:cNvPr>
              <p:cNvSpPr/>
              <p:nvPr/>
            </p:nvSpPr>
            <p:spPr>
              <a:xfrm>
                <a:off x="3910475" y="1710725"/>
                <a:ext cx="169675" cy="132425"/>
              </a:xfrm>
              <a:custGeom>
                <a:avLst/>
                <a:gdLst/>
                <a:ahLst/>
                <a:cxnLst/>
                <a:rect l="l" t="t" r="r" b="b"/>
                <a:pathLst>
                  <a:path w="6787" h="5297" extrusionOk="0">
                    <a:moveTo>
                      <a:pt x="2520" y="1"/>
                    </a:moveTo>
                    <a:cubicBezTo>
                      <a:pt x="1322" y="1"/>
                      <a:pt x="1" y="2197"/>
                      <a:pt x="1133" y="3955"/>
                    </a:cubicBezTo>
                    <a:cubicBezTo>
                      <a:pt x="1724" y="4873"/>
                      <a:pt x="2761" y="5297"/>
                      <a:pt x="3742" y="5297"/>
                    </a:cubicBezTo>
                    <a:cubicBezTo>
                      <a:pt x="4679" y="5297"/>
                      <a:pt x="5565" y="4911"/>
                      <a:pt x="5966" y="4198"/>
                    </a:cubicBezTo>
                    <a:cubicBezTo>
                      <a:pt x="6787" y="2739"/>
                      <a:pt x="4841" y="1827"/>
                      <a:pt x="4841" y="1827"/>
                    </a:cubicBezTo>
                    <a:cubicBezTo>
                      <a:pt x="4841" y="1827"/>
                      <a:pt x="3808" y="125"/>
                      <a:pt x="2592" y="4"/>
                    </a:cubicBezTo>
                    <a:cubicBezTo>
                      <a:pt x="2568" y="2"/>
                      <a:pt x="2544" y="1"/>
                      <a:pt x="2520" y="1"/>
                    </a:cubicBezTo>
                    <a:close/>
                  </a:path>
                </a:pathLst>
              </a:custGeom>
              <a:solidFill>
                <a:srgbClr val="E79C9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3" name="Google Shape;1694;p50">
                <a:extLst>
                  <a:ext uri="{FF2B5EF4-FFF2-40B4-BE49-F238E27FC236}">
                    <a16:creationId xmlns:a16="http://schemas.microsoft.com/office/drawing/2014/main" id="{86892E2D-52C4-5C96-3200-AB17818A38B3}"/>
                  </a:ext>
                </a:extLst>
              </p:cNvPr>
              <p:cNvSpPr/>
              <p:nvPr/>
            </p:nvSpPr>
            <p:spPr>
              <a:xfrm>
                <a:off x="3961675" y="1747750"/>
                <a:ext cx="70600" cy="52050"/>
              </a:xfrm>
              <a:custGeom>
                <a:avLst/>
                <a:gdLst/>
                <a:ahLst/>
                <a:cxnLst/>
                <a:rect l="l" t="t" r="r" b="b"/>
                <a:pathLst>
                  <a:path w="2824" h="2082" extrusionOk="0">
                    <a:moveTo>
                      <a:pt x="794" y="0"/>
                    </a:moveTo>
                    <a:cubicBezTo>
                      <a:pt x="663" y="0"/>
                      <a:pt x="542" y="28"/>
                      <a:pt x="453" y="73"/>
                    </a:cubicBezTo>
                    <a:cubicBezTo>
                      <a:pt x="179" y="255"/>
                      <a:pt x="88" y="559"/>
                      <a:pt x="58" y="772"/>
                    </a:cubicBezTo>
                    <a:cubicBezTo>
                      <a:pt x="0" y="1176"/>
                      <a:pt x="79" y="1443"/>
                      <a:pt x="113" y="1443"/>
                    </a:cubicBezTo>
                    <a:cubicBezTo>
                      <a:pt x="115" y="1443"/>
                      <a:pt x="117" y="1442"/>
                      <a:pt x="119" y="1441"/>
                    </a:cubicBezTo>
                    <a:cubicBezTo>
                      <a:pt x="149" y="1441"/>
                      <a:pt x="119" y="1197"/>
                      <a:pt x="210" y="802"/>
                    </a:cubicBezTo>
                    <a:cubicBezTo>
                      <a:pt x="240" y="589"/>
                      <a:pt x="331" y="346"/>
                      <a:pt x="544" y="255"/>
                    </a:cubicBezTo>
                    <a:cubicBezTo>
                      <a:pt x="613" y="206"/>
                      <a:pt x="689" y="185"/>
                      <a:pt x="767" y="185"/>
                    </a:cubicBezTo>
                    <a:cubicBezTo>
                      <a:pt x="931" y="185"/>
                      <a:pt x="1109" y="274"/>
                      <a:pt x="1274" y="377"/>
                    </a:cubicBezTo>
                    <a:cubicBezTo>
                      <a:pt x="1760" y="741"/>
                      <a:pt x="2125" y="1228"/>
                      <a:pt x="2368" y="1532"/>
                    </a:cubicBezTo>
                    <a:cubicBezTo>
                      <a:pt x="2597" y="1847"/>
                      <a:pt x="2745" y="2081"/>
                      <a:pt x="2787" y="2081"/>
                    </a:cubicBezTo>
                    <a:cubicBezTo>
                      <a:pt x="2790" y="2081"/>
                      <a:pt x="2792" y="2081"/>
                      <a:pt x="2793" y="2079"/>
                    </a:cubicBezTo>
                    <a:cubicBezTo>
                      <a:pt x="2824" y="2079"/>
                      <a:pt x="2702" y="1836"/>
                      <a:pt x="2489" y="1471"/>
                    </a:cubicBezTo>
                    <a:cubicBezTo>
                      <a:pt x="2246" y="1106"/>
                      <a:pt x="1942" y="620"/>
                      <a:pt x="1395" y="225"/>
                    </a:cubicBezTo>
                    <a:cubicBezTo>
                      <a:pt x="1304" y="164"/>
                      <a:pt x="1243" y="134"/>
                      <a:pt x="1182" y="103"/>
                    </a:cubicBezTo>
                    <a:cubicBezTo>
                      <a:pt x="1091" y="42"/>
                      <a:pt x="1030" y="12"/>
                      <a:pt x="939" y="12"/>
                    </a:cubicBezTo>
                    <a:cubicBezTo>
                      <a:pt x="890" y="4"/>
                      <a:pt x="841" y="0"/>
                      <a:pt x="794"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4" name="Google Shape;1695;p50">
                <a:extLst>
                  <a:ext uri="{FF2B5EF4-FFF2-40B4-BE49-F238E27FC236}">
                    <a16:creationId xmlns:a16="http://schemas.microsoft.com/office/drawing/2014/main" id="{A4FC1B21-62CD-A986-7D1B-FCFB8E9F33F3}"/>
                  </a:ext>
                </a:extLst>
              </p:cNvPr>
              <p:cNvSpPr/>
              <p:nvPr/>
            </p:nvSpPr>
            <p:spPr>
              <a:xfrm>
                <a:off x="3992750" y="1779200"/>
                <a:ext cx="31925" cy="35125"/>
              </a:xfrm>
              <a:custGeom>
                <a:avLst/>
                <a:gdLst/>
                <a:ahLst/>
                <a:cxnLst/>
                <a:rect l="l" t="t" r="r" b="b"/>
                <a:pathLst>
                  <a:path w="1277" h="1405" extrusionOk="0">
                    <a:moveTo>
                      <a:pt x="517" y="0"/>
                    </a:moveTo>
                    <a:cubicBezTo>
                      <a:pt x="395" y="0"/>
                      <a:pt x="274" y="61"/>
                      <a:pt x="183" y="152"/>
                    </a:cubicBezTo>
                    <a:cubicBezTo>
                      <a:pt x="91" y="243"/>
                      <a:pt x="31" y="365"/>
                      <a:pt x="31" y="487"/>
                    </a:cubicBezTo>
                    <a:cubicBezTo>
                      <a:pt x="0" y="760"/>
                      <a:pt x="61" y="1003"/>
                      <a:pt x="213" y="1155"/>
                    </a:cubicBezTo>
                    <a:cubicBezTo>
                      <a:pt x="319" y="1314"/>
                      <a:pt x="495" y="1404"/>
                      <a:pt x="659" y="1404"/>
                    </a:cubicBezTo>
                    <a:cubicBezTo>
                      <a:pt x="683" y="1404"/>
                      <a:pt x="707" y="1402"/>
                      <a:pt x="730" y="1398"/>
                    </a:cubicBezTo>
                    <a:cubicBezTo>
                      <a:pt x="1064" y="1338"/>
                      <a:pt x="1186" y="1186"/>
                      <a:pt x="1155" y="1155"/>
                    </a:cubicBezTo>
                    <a:cubicBezTo>
                      <a:pt x="1155" y="1152"/>
                      <a:pt x="1153" y="1150"/>
                      <a:pt x="1149" y="1150"/>
                    </a:cubicBezTo>
                    <a:cubicBezTo>
                      <a:pt x="1114" y="1150"/>
                      <a:pt x="946" y="1250"/>
                      <a:pt x="730" y="1277"/>
                    </a:cubicBezTo>
                    <a:cubicBezTo>
                      <a:pt x="578" y="1246"/>
                      <a:pt x="456" y="1186"/>
                      <a:pt x="335" y="1064"/>
                    </a:cubicBezTo>
                    <a:cubicBezTo>
                      <a:pt x="243" y="912"/>
                      <a:pt x="183" y="730"/>
                      <a:pt x="213" y="517"/>
                    </a:cubicBezTo>
                    <a:cubicBezTo>
                      <a:pt x="213" y="426"/>
                      <a:pt x="243" y="335"/>
                      <a:pt x="304" y="274"/>
                    </a:cubicBezTo>
                    <a:cubicBezTo>
                      <a:pt x="365" y="213"/>
                      <a:pt x="426" y="183"/>
                      <a:pt x="517" y="183"/>
                    </a:cubicBezTo>
                    <a:cubicBezTo>
                      <a:pt x="669" y="183"/>
                      <a:pt x="821" y="304"/>
                      <a:pt x="912" y="365"/>
                    </a:cubicBezTo>
                    <a:cubicBezTo>
                      <a:pt x="1107" y="559"/>
                      <a:pt x="1225" y="703"/>
                      <a:pt x="1267" y="703"/>
                    </a:cubicBezTo>
                    <a:cubicBezTo>
                      <a:pt x="1271" y="703"/>
                      <a:pt x="1274" y="702"/>
                      <a:pt x="1277" y="699"/>
                    </a:cubicBezTo>
                    <a:cubicBezTo>
                      <a:pt x="1277" y="699"/>
                      <a:pt x="1216" y="517"/>
                      <a:pt x="1003" y="274"/>
                    </a:cubicBezTo>
                    <a:cubicBezTo>
                      <a:pt x="912" y="183"/>
                      <a:pt x="760" y="31"/>
                      <a:pt x="517" y="0"/>
                    </a:cubicBezTo>
                    <a:close/>
                  </a:path>
                </a:pathLst>
              </a:custGeom>
              <a:solidFill>
                <a:srgbClr val="B45B5B"/>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5" name="Google Shape;1696;p50">
                <a:extLst>
                  <a:ext uri="{FF2B5EF4-FFF2-40B4-BE49-F238E27FC236}">
                    <a16:creationId xmlns:a16="http://schemas.microsoft.com/office/drawing/2014/main" id="{A5F9DFDE-9573-8F90-325B-9A73E3D22413}"/>
                  </a:ext>
                </a:extLst>
              </p:cNvPr>
              <p:cNvSpPr/>
              <p:nvPr/>
            </p:nvSpPr>
            <p:spPr>
              <a:xfrm>
                <a:off x="3710050" y="1521200"/>
                <a:ext cx="361750" cy="329525"/>
              </a:xfrm>
              <a:custGeom>
                <a:avLst/>
                <a:gdLst/>
                <a:ahLst/>
                <a:cxnLst/>
                <a:rect l="l" t="t" r="r" b="b"/>
                <a:pathLst>
                  <a:path w="14470" h="13181" extrusionOk="0">
                    <a:moveTo>
                      <a:pt x="8857" y="0"/>
                    </a:moveTo>
                    <a:cubicBezTo>
                      <a:pt x="8384" y="0"/>
                      <a:pt x="7891" y="34"/>
                      <a:pt x="7387" y="107"/>
                    </a:cubicBezTo>
                    <a:cubicBezTo>
                      <a:pt x="5928" y="290"/>
                      <a:pt x="4317" y="837"/>
                      <a:pt x="2980" y="1931"/>
                    </a:cubicBezTo>
                    <a:lnTo>
                      <a:pt x="2980" y="1901"/>
                    </a:lnTo>
                    <a:cubicBezTo>
                      <a:pt x="2129" y="2569"/>
                      <a:pt x="1460" y="3390"/>
                      <a:pt x="1034" y="4271"/>
                    </a:cubicBezTo>
                    <a:cubicBezTo>
                      <a:pt x="578" y="5153"/>
                      <a:pt x="335" y="6065"/>
                      <a:pt x="214" y="6946"/>
                    </a:cubicBezTo>
                    <a:cubicBezTo>
                      <a:pt x="1" y="8679"/>
                      <a:pt x="153" y="10168"/>
                      <a:pt x="487" y="11232"/>
                    </a:cubicBezTo>
                    <a:lnTo>
                      <a:pt x="487" y="11262"/>
                    </a:lnTo>
                    <a:cubicBezTo>
                      <a:pt x="791" y="11870"/>
                      <a:pt x="1004" y="12357"/>
                      <a:pt x="1186" y="12691"/>
                    </a:cubicBezTo>
                    <a:cubicBezTo>
                      <a:pt x="1327" y="13001"/>
                      <a:pt x="1442" y="13181"/>
                      <a:pt x="1458" y="13181"/>
                    </a:cubicBezTo>
                    <a:cubicBezTo>
                      <a:pt x="1459" y="13181"/>
                      <a:pt x="1460" y="13180"/>
                      <a:pt x="1460" y="13177"/>
                    </a:cubicBezTo>
                    <a:cubicBezTo>
                      <a:pt x="1490" y="13177"/>
                      <a:pt x="1399" y="12995"/>
                      <a:pt x="1278" y="12661"/>
                    </a:cubicBezTo>
                    <a:cubicBezTo>
                      <a:pt x="1126" y="12296"/>
                      <a:pt x="913" y="11810"/>
                      <a:pt x="670" y="11171"/>
                    </a:cubicBezTo>
                    <a:lnTo>
                      <a:pt x="670" y="11202"/>
                    </a:lnTo>
                    <a:cubicBezTo>
                      <a:pt x="396" y="10138"/>
                      <a:pt x="244" y="8648"/>
                      <a:pt x="518" y="6977"/>
                    </a:cubicBezTo>
                    <a:cubicBezTo>
                      <a:pt x="639" y="6156"/>
                      <a:pt x="882" y="5275"/>
                      <a:pt x="1308" y="4423"/>
                    </a:cubicBezTo>
                    <a:cubicBezTo>
                      <a:pt x="1734" y="3603"/>
                      <a:pt x="2372" y="2812"/>
                      <a:pt x="3162" y="2174"/>
                    </a:cubicBezTo>
                    <a:cubicBezTo>
                      <a:pt x="4469" y="1141"/>
                      <a:pt x="5989" y="594"/>
                      <a:pt x="7418" y="381"/>
                    </a:cubicBezTo>
                    <a:cubicBezTo>
                      <a:pt x="7935" y="315"/>
                      <a:pt x="8437" y="285"/>
                      <a:pt x="8918" y="285"/>
                    </a:cubicBezTo>
                    <a:cubicBezTo>
                      <a:pt x="9762" y="285"/>
                      <a:pt x="10539" y="378"/>
                      <a:pt x="11217" y="533"/>
                    </a:cubicBezTo>
                    <a:cubicBezTo>
                      <a:pt x="12281" y="806"/>
                      <a:pt x="13132" y="1141"/>
                      <a:pt x="13649" y="1445"/>
                    </a:cubicBezTo>
                    <a:cubicBezTo>
                      <a:pt x="13922" y="1597"/>
                      <a:pt x="14105" y="1749"/>
                      <a:pt x="14257" y="1809"/>
                    </a:cubicBezTo>
                    <a:cubicBezTo>
                      <a:pt x="14378" y="1901"/>
                      <a:pt x="14469" y="1931"/>
                      <a:pt x="14469" y="1931"/>
                    </a:cubicBezTo>
                    <a:cubicBezTo>
                      <a:pt x="14469" y="1931"/>
                      <a:pt x="14409" y="1870"/>
                      <a:pt x="14287" y="1779"/>
                    </a:cubicBezTo>
                    <a:cubicBezTo>
                      <a:pt x="14165" y="1657"/>
                      <a:pt x="13983" y="1505"/>
                      <a:pt x="13709" y="1353"/>
                    </a:cubicBezTo>
                    <a:cubicBezTo>
                      <a:pt x="13193" y="989"/>
                      <a:pt x="12372" y="594"/>
                      <a:pt x="11278" y="320"/>
                    </a:cubicBezTo>
                    <a:cubicBezTo>
                      <a:pt x="10581" y="121"/>
                      <a:pt x="9754" y="0"/>
                      <a:pt x="8857"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6" name="Google Shape;1697;p50">
                <a:extLst>
                  <a:ext uri="{FF2B5EF4-FFF2-40B4-BE49-F238E27FC236}">
                    <a16:creationId xmlns:a16="http://schemas.microsoft.com/office/drawing/2014/main" id="{47C1DDBA-213B-3842-8AE6-AD4B3EC782DF}"/>
                  </a:ext>
                </a:extLst>
              </p:cNvPr>
              <p:cNvSpPr/>
              <p:nvPr/>
            </p:nvSpPr>
            <p:spPr>
              <a:xfrm>
                <a:off x="3719950" y="1802000"/>
                <a:ext cx="906575" cy="1137025"/>
              </a:xfrm>
              <a:custGeom>
                <a:avLst/>
                <a:gdLst/>
                <a:ahLst/>
                <a:cxnLst/>
                <a:rect l="l" t="t" r="r" b="b"/>
                <a:pathLst>
                  <a:path w="36263" h="45481" extrusionOk="0">
                    <a:moveTo>
                      <a:pt x="182" y="0"/>
                    </a:moveTo>
                    <a:lnTo>
                      <a:pt x="182" y="0"/>
                    </a:lnTo>
                    <a:cubicBezTo>
                      <a:pt x="0" y="2006"/>
                      <a:pt x="1733" y="5015"/>
                      <a:pt x="2584" y="6505"/>
                    </a:cubicBezTo>
                    <a:cubicBezTo>
                      <a:pt x="3465" y="8024"/>
                      <a:pt x="4985" y="12645"/>
                      <a:pt x="5137" y="13131"/>
                    </a:cubicBezTo>
                    <a:cubicBezTo>
                      <a:pt x="11003" y="34195"/>
                      <a:pt x="26596" y="44347"/>
                      <a:pt x="26596" y="44347"/>
                    </a:cubicBezTo>
                    <a:cubicBezTo>
                      <a:pt x="27310" y="45223"/>
                      <a:pt x="28116" y="45481"/>
                      <a:pt x="28818" y="45481"/>
                    </a:cubicBezTo>
                    <a:cubicBezTo>
                      <a:pt x="29820" y="45481"/>
                      <a:pt x="30609" y="44955"/>
                      <a:pt x="30609" y="44955"/>
                    </a:cubicBezTo>
                    <a:cubicBezTo>
                      <a:pt x="31703" y="44530"/>
                      <a:pt x="36262" y="39332"/>
                      <a:pt x="29454" y="27721"/>
                    </a:cubicBezTo>
                    <a:cubicBezTo>
                      <a:pt x="21703" y="16262"/>
                      <a:pt x="11064" y="11125"/>
                      <a:pt x="11064" y="11125"/>
                    </a:cubicBezTo>
                    <a:cubicBezTo>
                      <a:pt x="12836" y="10328"/>
                      <a:pt x="7838" y="2015"/>
                      <a:pt x="6799" y="2015"/>
                    </a:cubicBezTo>
                    <a:cubicBezTo>
                      <a:pt x="6768" y="2015"/>
                      <a:pt x="6741" y="2022"/>
                      <a:pt x="6718" y="2037"/>
                    </a:cubicBezTo>
                    <a:cubicBezTo>
                      <a:pt x="5897" y="2553"/>
                      <a:pt x="6322" y="5775"/>
                      <a:pt x="6322" y="5775"/>
                    </a:cubicBezTo>
                    <a:cubicBezTo>
                      <a:pt x="2067" y="4134"/>
                      <a:pt x="183" y="0"/>
                      <a:pt x="182" y="0"/>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7" name="Google Shape;1698;p50">
                <a:extLst>
                  <a:ext uri="{FF2B5EF4-FFF2-40B4-BE49-F238E27FC236}">
                    <a16:creationId xmlns:a16="http://schemas.microsoft.com/office/drawing/2014/main" id="{2C6A0237-5B61-ACA4-B973-911F75A06B20}"/>
                  </a:ext>
                </a:extLst>
              </p:cNvPr>
              <p:cNvSpPr/>
              <p:nvPr/>
            </p:nvSpPr>
            <p:spPr>
              <a:xfrm>
                <a:off x="5219975" y="1080100"/>
                <a:ext cx="143650" cy="175550"/>
              </a:xfrm>
              <a:custGeom>
                <a:avLst/>
                <a:gdLst/>
                <a:ahLst/>
                <a:cxnLst/>
                <a:rect l="l" t="t" r="r" b="b"/>
                <a:pathLst>
                  <a:path w="5746" h="7022" extrusionOk="0">
                    <a:moveTo>
                      <a:pt x="2006" y="0"/>
                    </a:moveTo>
                    <a:cubicBezTo>
                      <a:pt x="699" y="152"/>
                      <a:pt x="0" y="1581"/>
                      <a:pt x="547" y="2766"/>
                    </a:cubicBezTo>
                    <a:cubicBezTo>
                      <a:pt x="2189" y="6262"/>
                      <a:pt x="5745" y="7022"/>
                      <a:pt x="5745" y="7022"/>
                    </a:cubicBezTo>
                    <a:cubicBezTo>
                      <a:pt x="2067" y="3192"/>
                      <a:pt x="2037" y="0"/>
                      <a:pt x="203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8" name="Google Shape;1699;p50">
                <a:extLst>
                  <a:ext uri="{FF2B5EF4-FFF2-40B4-BE49-F238E27FC236}">
                    <a16:creationId xmlns:a16="http://schemas.microsoft.com/office/drawing/2014/main" id="{948A130C-819C-B198-2D1A-13C95C662233}"/>
                  </a:ext>
                </a:extLst>
              </p:cNvPr>
              <p:cNvSpPr/>
              <p:nvPr/>
            </p:nvSpPr>
            <p:spPr>
              <a:xfrm>
                <a:off x="5138650" y="1184200"/>
                <a:ext cx="164175" cy="146750"/>
              </a:xfrm>
              <a:custGeom>
                <a:avLst/>
                <a:gdLst/>
                <a:ahLst/>
                <a:cxnLst/>
                <a:rect l="l" t="t" r="r" b="b"/>
                <a:pathLst>
                  <a:path w="6567" h="5870" extrusionOk="0">
                    <a:moveTo>
                      <a:pt x="457" y="0"/>
                    </a:moveTo>
                    <a:lnTo>
                      <a:pt x="457" y="0"/>
                    </a:lnTo>
                    <a:cubicBezTo>
                      <a:pt x="426" y="0"/>
                      <a:pt x="183" y="548"/>
                      <a:pt x="62" y="1520"/>
                    </a:cubicBezTo>
                    <a:cubicBezTo>
                      <a:pt x="31" y="2007"/>
                      <a:pt x="1" y="2614"/>
                      <a:pt x="153" y="3253"/>
                    </a:cubicBezTo>
                    <a:cubicBezTo>
                      <a:pt x="214" y="3587"/>
                      <a:pt x="366" y="3921"/>
                      <a:pt x="548" y="4225"/>
                    </a:cubicBezTo>
                    <a:cubicBezTo>
                      <a:pt x="730" y="4560"/>
                      <a:pt x="974" y="4864"/>
                      <a:pt x="1278" y="5077"/>
                    </a:cubicBezTo>
                    <a:cubicBezTo>
                      <a:pt x="1916" y="5563"/>
                      <a:pt x="2645" y="5745"/>
                      <a:pt x="3284" y="5836"/>
                    </a:cubicBezTo>
                    <a:cubicBezTo>
                      <a:pt x="3539" y="5860"/>
                      <a:pt x="3781" y="5870"/>
                      <a:pt x="4010" y="5870"/>
                    </a:cubicBezTo>
                    <a:cubicBezTo>
                      <a:pt x="4380" y="5870"/>
                      <a:pt x="4716" y="5844"/>
                      <a:pt x="5016" y="5806"/>
                    </a:cubicBezTo>
                    <a:cubicBezTo>
                      <a:pt x="5989" y="5684"/>
                      <a:pt x="6566" y="5472"/>
                      <a:pt x="6536" y="5441"/>
                    </a:cubicBezTo>
                    <a:cubicBezTo>
                      <a:pt x="6536" y="5431"/>
                      <a:pt x="6520" y="5427"/>
                      <a:pt x="6490" y="5427"/>
                    </a:cubicBezTo>
                    <a:cubicBezTo>
                      <a:pt x="6336" y="5427"/>
                      <a:pt x="5799" y="5537"/>
                      <a:pt x="4986" y="5563"/>
                    </a:cubicBezTo>
                    <a:cubicBezTo>
                      <a:pt x="4797" y="5575"/>
                      <a:pt x="4587" y="5583"/>
                      <a:pt x="4363" y="5583"/>
                    </a:cubicBezTo>
                    <a:cubicBezTo>
                      <a:pt x="4046" y="5583"/>
                      <a:pt x="3701" y="5568"/>
                      <a:pt x="3344" y="5532"/>
                    </a:cubicBezTo>
                    <a:cubicBezTo>
                      <a:pt x="2706" y="5441"/>
                      <a:pt x="2068" y="5228"/>
                      <a:pt x="1490" y="4803"/>
                    </a:cubicBezTo>
                    <a:cubicBezTo>
                      <a:pt x="943" y="4408"/>
                      <a:pt x="609" y="3769"/>
                      <a:pt x="457" y="3192"/>
                    </a:cubicBezTo>
                    <a:cubicBezTo>
                      <a:pt x="305" y="2584"/>
                      <a:pt x="305" y="2007"/>
                      <a:pt x="305" y="1551"/>
                    </a:cubicBezTo>
                    <a:cubicBezTo>
                      <a:pt x="366" y="608"/>
                      <a:pt x="518" y="0"/>
                      <a:pt x="457" y="0"/>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59" name="Google Shape;1700;p50">
                <a:extLst>
                  <a:ext uri="{FF2B5EF4-FFF2-40B4-BE49-F238E27FC236}">
                    <a16:creationId xmlns:a16="http://schemas.microsoft.com/office/drawing/2014/main" id="{97BCC777-D9B4-49A6-B7F6-EEE24E48661F}"/>
                  </a:ext>
                </a:extLst>
              </p:cNvPr>
              <p:cNvSpPr/>
              <p:nvPr/>
            </p:nvSpPr>
            <p:spPr>
              <a:xfrm>
                <a:off x="4935775" y="1146200"/>
                <a:ext cx="142875" cy="54950"/>
              </a:xfrm>
              <a:custGeom>
                <a:avLst/>
                <a:gdLst/>
                <a:ahLst/>
                <a:cxnLst/>
                <a:rect l="l" t="t" r="r" b="b"/>
                <a:pathLst>
                  <a:path w="5715" h="2198" extrusionOk="0">
                    <a:moveTo>
                      <a:pt x="61" y="1"/>
                    </a:moveTo>
                    <a:cubicBezTo>
                      <a:pt x="31" y="1"/>
                      <a:pt x="0" y="426"/>
                      <a:pt x="304" y="1065"/>
                    </a:cubicBezTo>
                    <a:cubicBezTo>
                      <a:pt x="456" y="1368"/>
                      <a:pt x="699" y="1764"/>
                      <a:pt x="1125" y="1976"/>
                    </a:cubicBezTo>
                    <a:cubicBezTo>
                      <a:pt x="1392" y="2129"/>
                      <a:pt x="1719" y="2198"/>
                      <a:pt x="2046" y="2198"/>
                    </a:cubicBezTo>
                    <a:cubicBezTo>
                      <a:pt x="2240" y="2198"/>
                      <a:pt x="2433" y="2174"/>
                      <a:pt x="2614" y="2128"/>
                    </a:cubicBezTo>
                    <a:cubicBezTo>
                      <a:pt x="3131" y="2007"/>
                      <a:pt x="3587" y="1764"/>
                      <a:pt x="3982" y="1551"/>
                    </a:cubicBezTo>
                    <a:cubicBezTo>
                      <a:pt x="4377" y="1308"/>
                      <a:pt x="4681" y="1095"/>
                      <a:pt x="4955" y="882"/>
                    </a:cubicBezTo>
                    <a:cubicBezTo>
                      <a:pt x="5471" y="426"/>
                      <a:pt x="5715" y="122"/>
                      <a:pt x="5684" y="92"/>
                    </a:cubicBezTo>
                    <a:cubicBezTo>
                      <a:pt x="5683" y="90"/>
                      <a:pt x="5680" y="89"/>
                      <a:pt x="5676" y="89"/>
                    </a:cubicBezTo>
                    <a:cubicBezTo>
                      <a:pt x="5619" y="89"/>
                      <a:pt x="5319" y="325"/>
                      <a:pt x="4803" y="669"/>
                    </a:cubicBezTo>
                    <a:cubicBezTo>
                      <a:pt x="4256" y="1034"/>
                      <a:pt x="3496" y="1551"/>
                      <a:pt x="2553" y="1794"/>
                    </a:cubicBezTo>
                    <a:cubicBezTo>
                      <a:pt x="2352" y="1832"/>
                      <a:pt x="2156" y="1854"/>
                      <a:pt x="1971" y="1854"/>
                    </a:cubicBezTo>
                    <a:cubicBezTo>
                      <a:pt x="1710" y="1854"/>
                      <a:pt x="1473" y="1810"/>
                      <a:pt x="1277" y="1703"/>
                    </a:cubicBezTo>
                    <a:cubicBezTo>
                      <a:pt x="912" y="1520"/>
                      <a:pt x="669" y="1216"/>
                      <a:pt x="517" y="973"/>
                    </a:cubicBezTo>
                    <a:cubicBezTo>
                      <a:pt x="183" y="396"/>
                      <a:pt x="122" y="1"/>
                      <a:pt x="61" y="1"/>
                    </a:cubicBezTo>
                    <a:close/>
                  </a:path>
                </a:pathLst>
              </a:custGeom>
              <a:solidFill>
                <a:srgbClr val="45181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0" name="Google Shape;1701;p50">
                <a:extLst>
                  <a:ext uri="{FF2B5EF4-FFF2-40B4-BE49-F238E27FC236}">
                    <a16:creationId xmlns:a16="http://schemas.microsoft.com/office/drawing/2014/main" id="{98EAB098-646B-4C09-78E1-FEDD73ED61B0}"/>
                  </a:ext>
                </a:extLst>
              </p:cNvPr>
              <p:cNvSpPr/>
              <p:nvPr/>
            </p:nvSpPr>
            <p:spPr>
              <a:xfrm>
                <a:off x="5310400" y="1344525"/>
                <a:ext cx="69175" cy="49250"/>
              </a:xfrm>
              <a:custGeom>
                <a:avLst/>
                <a:gdLst/>
                <a:ahLst/>
                <a:cxnLst/>
                <a:rect l="l" t="t" r="r" b="b"/>
                <a:pathLst>
                  <a:path w="2767" h="1970" extrusionOk="0">
                    <a:moveTo>
                      <a:pt x="0" y="1"/>
                    </a:moveTo>
                    <a:lnTo>
                      <a:pt x="0" y="1"/>
                    </a:lnTo>
                    <a:cubicBezTo>
                      <a:pt x="1073" y="1416"/>
                      <a:pt x="1979" y="1969"/>
                      <a:pt x="2430" y="1969"/>
                    </a:cubicBezTo>
                    <a:cubicBezTo>
                      <a:pt x="2618" y="1969"/>
                      <a:pt x="2727" y="1873"/>
                      <a:pt x="2736" y="1703"/>
                    </a:cubicBezTo>
                    <a:cubicBezTo>
                      <a:pt x="2766" y="1186"/>
                      <a:pt x="1" y="1"/>
                      <a:pt x="0"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1" name="Google Shape;1702;p50">
                <a:extLst>
                  <a:ext uri="{FF2B5EF4-FFF2-40B4-BE49-F238E27FC236}">
                    <a16:creationId xmlns:a16="http://schemas.microsoft.com/office/drawing/2014/main" id="{26903D9E-1D70-2A00-8DF4-E1FA82B7D300}"/>
                  </a:ext>
                </a:extLst>
              </p:cNvPr>
              <p:cNvSpPr/>
              <p:nvPr/>
            </p:nvSpPr>
            <p:spPr>
              <a:xfrm>
                <a:off x="5318750" y="1332375"/>
                <a:ext cx="83725" cy="28625"/>
              </a:xfrm>
              <a:custGeom>
                <a:avLst/>
                <a:gdLst/>
                <a:ahLst/>
                <a:cxnLst/>
                <a:rect l="l" t="t" r="r" b="b"/>
                <a:pathLst>
                  <a:path w="3349" h="1145" extrusionOk="0">
                    <a:moveTo>
                      <a:pt x="1" y="1"/>
                    </a:moveTo>
                    <a:cubicBezTo>
                      <a:pt x="1257" y="838"/>
                      <a:pt x="2203" y="1145"/>
                      <a:pt x="2752" y="1145"/>
                    </a:cubicBezTo>
                    <a:cubicBezTo>
                      <a:pt x="3159" y="1145"/>
                      <a:pt x="3348" y="976"/>
                      <a:pt x="3283" y="730"/>
                    </a:cubicBezTo>
                    <a:cubicBezTo>
                      <a:pt x="3131" y="213"/>
                      <a:pt x="1" y="1"/>
                      <a:pt x="1" y="1"/>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 name="Google Shape;1703;p50">
                <a:extLst>
                  <a:ext uri="{FF2B5EF4-FFF2-40B4-BE49-F238E27FC236}">
                    <a16:creationId xmlns:a16="http://schemas.microsoft.com/office/drawing/2014/main" id="{80C0FA61-A293-DEC7-B1CF-BF5FC8CF33CD}"/>
                  </a:ext>
                </a:extLst>
              </p:cNvPr>
              <p:cNvSpPr/>
              <p:nvPr/>
            </p:nvSpPr>
            <p:spPr>
              <a:xfrm>
                <a:off x="4853700" y="1091975"/>
                <a:ext cx="72225" cy="48175"/>
              </a:xfrm>
              <a:custGeom>
                <a:avLst/>
                <a:gdLst/>
                <a:ahLst/>
                <a:cxnLst/>
                <a:rect l="l" t="t" r="r" b="b"/>
                <a:pathLst>
                  <a:path w="2889" h="1927" extrusionOk="0">
                    <a:moveTo>
                      <a:pt x="578" y="0"/>
                    </a:moveTo>
                    <a:cubicBezTo>
                      <a:pt x="555" y="0"/>
                      <a:pt x="535" y="4"/>
                      <a:pt x="517" y="12"/>
                    </a:cubicBezTo>
                    <a:cubicBezTo>
                      <a:pt x="1" y="255"/>
                      <a:pt x="608" y="1197"/>
                      <a:pt x="2888" y="1927"/>
                    </a:cubicBezTo>
                    <a:cubicBezTo>
                      <a:pt x="2888" y="1927"/>
                      <a:pt x="1102" y="0"/>
                      <a:pt x="578"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 name="Google Shape;1704;p50">
                <a:extLst>
                  <a:ext uri="{FF2B5EF4-FFF2-40B4-BE49-F238E27FC236}">
                    <a16:creationId xmlns:a16="http://schemas.microsoft.com/office/drawing/2014/main" id="{E4999C5C-FE30-7795-37A4-5CA08EFE156B}"/>
                  </a:ext>
                </a:extLst>
              </p:cNvPr>
              <p:cNvSpPr/>
              <p:nvPr/>
            </p:nvSpPr>
            <p:spPr>
              <a:xfrm>
                <a:off x="4877250" y="1061075"/>
                <a:ext cx="57775" cy="66925"/>
              </a:xfrm>
              <a:custGeom>
                <a:avLst/>
                <a:gdLst/>
                <a:ahLst/>
                <a:cxnLst/>
                <a:rect l="l" t="t" r="r" b="b"/>
                <a:pathLst>
                  <a:path w="2311" h="2677" extrusionOk="0">
                    <a:moveTo>
                      <a:pt x="596" y="0"/>
                    </a:moveTo>
                    <a:cubicBezTo>
                      <a:pt x="590" y="0"/>
                      <a:pt x="584" y="1"/>
                      <a:pt x="578" y="1"/>
                    </a:cubicBezTo>
                    <a:cubicBezTo>
                      <a:pt x="1" y="32"/>
                      <a:pt x="274" y="1187"/>
                      <a:pt x="2311" y="2676"/>
                    </a:cubicBezTo>
                    <a:cubicBezTo>
                      <a:pt x="2311" y="2676"/>
                      <a:pt x="1122" y="0"/>
                      <a:pt x="596" y="0"/>
                    </a:cubicBezTo>
                    <a:close/>
                  </a:path>
                </a:pathLst>
              </a:custGeom>
              <a:solidFill>
                <a:srgbClr val="41131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 name="Google Shape;1705;p50">
                <a:extLst>
                  <a:ext uri="{FF2B5EF4-FFF2-40B4-BE49-F238E27FC236}">
                    <a16:creationId xmlns:a16="http://schemas.microsoft.com/office/drawing/2014/main" id="{71E55D03-2DE9-573F-65C3-C8D5BBA6505B}"/>
                  </a:ext>
                </a:extLst>
              </p:cNvPr>
              <p:cNvSpPr/>
              <p:nvPr/>
            </p:nvSpPr>
            <p:spPr>
              <a:xfrm>
                <a:off x="5000350" y="1175550"/>
                <a:ext cx="50175" cy="92250"/>
              </a:xfrm>
              <a:custGeom>
                <a:avLst/>
                <a:gdLst/>
                <a:ahLst/>
                <a:cxnLst/>
                <a:rect l="l" t="t" r="r" b="b"/>
                <a:pathLst>
                  <a:path w="2007" h="3690" extrusionOk="0">
                    <a:moveTo>
                      <a:pt x="344" y="0"/>
                    </a:moveTo>
                    <a:cubicBezTo>
                      <a:pt x="329" y="0"/>
                      <a:pt x="316" y="4"/>
                      <a:pt x="305" y="12"/>
                    </a:cubicBezTo>
                    <a:cubicBezTo>
                      <a:pt x="62" y="225"/>
                      <a:pt x="1" y="2109"/>
                      <a:pt x="761" y="3690"/>
                    </a:cubicBezTo>
                    <a:lnTo>
                      <a:pt x="2007" y="1805"/>
                    </a:lnTo>
                    <a:cubicBezTo>
                      <a:pt x="2007" y="1805"/>
                      <a:pt x="674" y="0"/>
                      <a:pt x="344" y="0"/>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 name="Google Shape;1706;p50">
                <a:extLst>
                  <a:ext uri="{FF2B5EF4-FFF2-40B4-BE49-F238E27FC236}">
                    <a16:creationId xmlns:a16="http://schemas.microsoft.com/office/drawing/2014/main" id="{6F0F9A17-4587-4F82-E0A9-2A630C644953}"/>
                  </a:ext>
                </a:extLst>
              </p:cNvPr>
              <p:cNvSpPr/>
              <p:nvPr/>
            </p:nvSpPr>
            <p:spPr>
              <a:xfrm>
                <a:off x="5011000" y="1363450"/>
                <a:ext cx="101850" cy="35750"/>
              </a:xfrm>
              <a:custGeom>
                <a:avLst/>
                <a:gdLst/>
                <a:ahLst/>
                <a:cxnLst/>
                <a:rect l="l" t="t" r="r" b="b"/>
                <a:pathLst>
                  <a:path w="4074" h="1430" extrusionOk="0">
                    <a:moveTo>
                      <a:pt x="38" y="1"/>
                    </a:moveTo>
                    <a:cubicBezTo>
                      <a:pt x="35" y="1"/>
                      <a:pt x="33" y="2"/>
                      <a:pt x="31" y="4"/>
                    </a:cubicBezTo>
                    <a:cubicBezTo>
                      <a:pt x="0" y="34"/>
                      <a:pt x="61" y="277"/>
                      <a:pt x="365" y="612"/>
                    </a:cubicBezTo>
                    <a:cubicBezTo>
                      <a:pt x="639" y="916"/>
                      <a:pt x="1155" y="1280"/>
                      <a:pt x="1824" y="1402"/>
                    </a:cubicBezTo>
                    <a:cubicBezTo>
                      <a:pt x="1964" y="1421"/>
                      <a:pt x="2100" y="1430"/>
                      <a:pt x="2231" y="1430"/>
                    </a:cubicBezTo>
                    <a:cubicBezTo>
                      <a:pt x="2727" y="1430"/>
                      <a:pt x="3153" y="1309"/>
                      <a:pt x="3466" y="1189"/>
                    </a:cubicBezTo>
                    <a:cubicBezTo>
                      <a:pt x="3861" y="1007"/>
                      <a:pt x="4073" y="855"/>
                      <a:pt x="4043" y="824"/>
                    </a:cubicBezTo>
                    <a:cubicBezTo>
                      <a:pt x="4035" y="808"/>
                      <a:pt x="4011" y="801"/>
                      <a:pt x="3974" y="801"/>
                    </a:cubicBezTo>
                    <a:cubicBezTo>
                      <a:pt x="3871" y="801"/>
                      <a:pt x="3664" y="857"/>
                      <a:pt x="3374" y="946"/>
                    </a:cubicBezTo>
                    <a:cubicBezTo>
                      <a:pt x="3116" y="1011"/>
                      <a:pt x="2767" y="1075"/>
                      <a:pt x="2381" y="1075"/>
                    </a:cubicBezTo>
                    <a:cubicBezTo>
                      <a:pt x="2221" y="1075"/>
                      <a:pt x="2054" y="1064"/>
                      <a:pt x="1885" y="1037"/>
                    </a:cubicBezTo>
                    <a:cubicBezTo>
                      <a:pt x="1307" y="946"/>
                      <a:pt x="821" y="673"/>
                      <a:pt x="517" y="429"/>
                    </a:cubicBezTo>
                    <a:cubicBezTo>
                      <a:pt x="233" y="202"/>
                      <a:pt x="81" y="1"/>
                      <a:pt x="38"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 name="Google Shape;1707;p50">
                <a:extLst>
                  <a:ext uri="{FF2B5EF4-FFF2-40B4-BE49-F238E27FC236}">
                    <a16:creationId xmlns:a16="http://schemas.microsoft.com/office/drawing/2014/main" id="{4966167F-0981-2E33-C428-B0990AC1E60D}"/>
                  </a:ext>
                </a:extLst>
              </p:cNvPr>
              <p:cNvSpPr/>
              <p:nvPr/>
            </p:nvSpPr>
            <p:spPr>
              <a:xfrm>
                <a:off x="4968450" y="1003350"/>
                <a:ext cx="174800" cy="75100"/>
              </a:xfrm>
              <a:custGeom>
                <a:avLst/>
                <a:gdLst/>
                <a:ahLst/>
                <a:cxnLst/>
                <a:rect l="l" t="t" r="r" b="b"/>
                <a:pathLst>
                  <a:path w="6992" h="3004" extrusionOk="0">
                    <a:moveTo>
                      <a:pt x="6292" y="0"/>
                    </a:moveTo>
                    <a:cubicBezTo>
                      <a:pt x="6292" y="0"/>
                      <a:pt x="4044" y="1835"/>
                      <a:pt x="834" y="1835"/>
                    </a:cubicBezTo>
                    <a:cubicBezTo>
                      <a:pt x="563" y="1835"/>
                      <a:pt x="284" y="1822"/>
                      <a:pt x="0" y="1794"/>
                    </a:cubicBezTo>
                    <a:lnTo>
                      <a:pt x="0" y="1794"/>
                    </a:lnTo>
                    <a:cubicBezTo>
                      <a:pt x="0" y="1794"/>
                      <a:pt x="1211" y="3004"/>
                      <a:pt x="3423" y="3004"/>
                    </a:cubicBezTo>
                    <a:cubicBezTo>
                      <a:pt x="3949" y="3004"/>
                      <a:pt x="4531" y="2936"/>
                      <a:pt x="5168" y="2766"/>
                    </a:cubicBezTo>
                    <a:cubicBezTo>
                      <a:pt x="6353" y="2462"/>
                      <a:pt x="6991" y="1095"/>
                      <a:pt x="6323" y="31"/>
                    </a:cubicBezTo>
                    <a:cubicBezTo>
                      <a:pt x="6323" y="31"/>
                      <a:pt x="6323" y="0"/>
                      <a:pt x="632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 name="Google Shape;1708;p50">
                <a:extLst>
                  <a:ext uri="{FF2B5EF4-FFF2-40B4-BE49-F238E27FC236}">
                    <a16:creationId xmlns:a16="http://schemas.microsoft.com/office/drawing/2014/main" id="{5115E40B-FFDF-7096-8500-46F95A164AFC}"/>
                  </a:ext>
                </a:extLst>
              </p:cNvPr>
              <p:cNvSpPr/>
              <p:nvPr/>
            </p:nvSpPr>
            <p:spPr>
              <a:xfrm>
                <a:off x="4364325" y="2606700"/>
                <a:ext cx="395925" cy="319200"/>
              </a:xfrm>
              <a:custGeom>
                <a:avLst/>
                <a:gdLst/>
                <a:ahLst/>
                <a:cxnLst/>
                <a:rect l="l" t="t" r="r" b="b"/>
                <a:pathLst>
                  <a:path w="15837" h="12768" extrusionOk="0">
                    <a:moveTo>
                      <a:pt x="6635" y="0"/>
                    </a:moveTo>
                    <a:cubicBezTo>
                      <a:pt x="5830" y="0"/>
                      <a:pt x="2319" y="3122"/>
                      <a:pt x="1" y="5290"/>
                    </a:cubicBezTo>
                    <a:lnTo>
                      <a:pt x="4834" y="12767"/>
                    </a:lnTo>
                    <a:cubicBezTo>
                      <a:pt x="4834" y="12767"/>
                      <a:pt x="9606" y="11339"/>
                      <a:pt x="15837" y="8269"/>
                    </a:cubicBezTo>
                    <a:cubicBezTo>
                      <a:pt x="12524" y="4986"/>
                      <a:pt x="7448" y="31"/>
                      <a:pt x="6657" y="1"/>
                    </a:cubicBezTo>
                    <a:cubicBezTo>
                      <a:pt x="6650" y="0"/>
                      <a:pt x="6643" y="0"/>
                      <a:pt x="6635" y="0"/>
                    </a:cubicBezTo>
                    <a:close/>
                  </a:path>
                </a:pathLst>
              </a:custGeom>
              <a:solidFill>
                <a:srgbClr val="955C5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 name="Google Shape;1709;p50">
                <a:extLst>
                  <a:ext uri="{FF2B5EF4-FFF2-40B4-BE49-F238E27FC236}">
                    <a16:creationId xmlns:a16="http://schemas.microsoft.com/office/drawing/2014/main" id="{50ABFF3E-7F09-3D8E-53E6-5CEABCB3D80E}"/>
                  </a:ext>
                </a:extLst>
              </p:cNvPr>
              <p:cNvSpPr/>
              <p:nvPr/>
            </p:nvSpPr>
            <p:spPr>
              <a:xfrm>
                <a:off x="3722975" y="1802000"/>
                <a:ext cx="762200" cy="1138350"/>
              </a:xfrm>
              <a:custGeom>
                <a:avLst/>
                <a:gdLst/>
                <a:ahLst/>
                <a:cxnLst/>
                <a:rect l="l" t="t" r="r" b="b"/>
                <a:pathLst>
                  <a:path w="30488" h="45534" extrusionOk="0">
                    <a:moveTo>
                      <a:pt x="61" y="0"/>
                    </a:moveTo>
                    <a:cubicBezTo>
                      <a:pt x="61" y="0"/>
                      <a:pt x="31" y="30"/>
                      <a:pt x="31" y="122"/>
                    </a:cubicBezTo>
                    <a:cubicBezTo>
                      <a:pt x="31" y="243"/>
                      <a:pt x="1" y="395"/>
                      <a:pt x="31" y="578"/>
                    </a:cubicBezTo>
                    <a:cubicBezTo>
                      <a:pt x="31" y="942"/>
                      <a:pt x="122" y="1520"/>
                      <a:pt x="335" y="2219"/>
                    </a:cubicBezTo>
                    <a:cubicBezTo>
                      <a:pt x="548" y="2918"/>
                      <a:pt x="882" y="3739"/>
                      <a:pt x="1369" y="4651"/>
                    </a:cubicBezTo>
                    <a:cubicBezTo>
                      <a:pt x="1581" y="5137"/>
                      <a:pt x="1855" y="5623"/>
                      <a:pt x="2128" y="6110"/>
                    </a:cubicBezTo>
                    <a:cubicBezTo>
                      <a:pt x="2432" y="6626"/>
                      <a:pt x="2706" y="7173"/>
                      <a:pt x="2949" y="7751"/>
                    </a:cubicBezTo>
                    <a:cubicBezTo>
                      <a:pt x="3435" y="8936"/>
                      <a:pt x="3922" y="10274"/>
                      <a:pt x="4408" y="11733"/>
                    </a:cubicBezTo>
                    <a:cubicBezTo>
                      <a:pt x="4651" y="12432"/>
                      <a:pt x="4864" y="13192"/>
                      <a:pt x="5107" y="13952"/>
                    </a:cubicBezTo>
                    <a:cubicBezTo>
                      <a:pt x="5350" y="14742"/>
                      <a:pt x="5594" y="15532"/>
                      <a:pt x="5867" y="16353"/>
                    </a:cubicBezTo>
                    <a:cubicBezTo>
                      <a:pt x="7022" y="19575"/>
                      <a:pt x="8451" y="23101"/>
                      <a:pt x="10457" y="26505"/>
                    </a:cubicBezTo>
                    <a:cubicBezTo>
                      <a:pt x="12949" y="30943"/>
                      <a:pt x="15928" y="34712"/>
                      <a:pt x="18755" y="37721"/>
                    </a:cubicBezTo>
                    <a:cubicBezTo>
                      <a:pt x="21612" y="40761"/>
                      <a:pt x="24317" y="43010"/>
                      <a:pt x="26415" y="44438"/>
                    </a:cubicBezTo>
                    <a:lnTo>
                      <a:pt x="26415" y="44408"/>
                    </a:lnTo>
                    <a:cubicBezTo>
                      <a:pt x="26871" y="44955"/>
                      <a:pt x="27448" y="45320"/>
                      <a:pt x="27995" y="45441"/>
                    </a:cubicBezTo>
                    <a:cubicBezTo>
                      <a:pt x="28236" y="45508"/>
                      <a:pt x="28471" y="45534"/>
                      <a:pt x="28690" y="45534"/>
                    </a:cubicBezTo>
                    <a:cubicBezTo>
                      <a:pt x="28968" y="45534"/>
                      <a:pt x="29220" y="45492"/>
                      <a:pt x="29424" y="45441"/>
                    </a:cubicBezTo>
                    <a:cubicBezTo>
                      <a:pt x="29788" y="45350"/>
                      <a:pt x="30062" y="45229"/>
                      <a:pt x="30244" y="45107"/>
                    </a:cubicBezTo>
                    <a:cubicBezTo>
                      <a:pt x="30427" y="45016"/>
                      <a:pt x="30488" y="44955"/>
                      <a:pt x="30488" y="44955"/>
                    </a:cubicBezTo>
                    <a:cubicBezTo>
                      <a:pt x="30488" y="44954"/>
                      <a:pt x="30487" y="44953"/>
                      <a:pt x="30485" y="44953"/>
                    </a:cubicBezTo>
                    <a:cubicBezTo>
                      <a:pt x="30449" y="44953"/>
                      <a:pt x="30085" y="45206"/>
                      <a:pt x="29393" y="45350"/>
                    </a:cubicBezTo>
                    <a:cubicBezTo>
                      <a:pt x="29211" y="45396"/>
                      <a:pt x="29006" y="45426"/>
                      <a:pt x="28778" y="45426"/>
                    </a:cubicBezTo>
                    <a:cubicBezTo>
                      <a:pt x="28550" y="45426"/>
                      <a:pt x="28299" y="45396"/>
                      <a:pt x="28026" y="45320"/>
                    </a:cubicBezTo>
                    <a:cubicBezTo>
                      <a:pt x="27509" y="45198"/>
                      <a:pt x="26962" y="44834"/>
                      <a:pt x="26536" y="44286"/>
                    </a:cubicBezTo>
                    <a:cubicBezTo>
                      <a:pt x="24469" y="42827"/>
                      <a:pt x="21794" y="40548"/>
                      <a:pt x="18968" y="37539"/>
                    </a:cubicBezTo>
                    <a:cubicBezTo>
                      <a:pt x="16171" y="34529"/>
                      <a:pt x="13223" y="30760"/>
                      <a:pt x="10730" y="26353"/>
                    </a:cubicBezTo>
                    <a:cubicBezTo>
                      <a:pt x="8755" y="22949"/>
                      <a:pt x="7326" y="19453"/>
                      <a:pt x="6171" y="16262"/>
                    </a:cubicBezTo>
                    <a:cubicBezTo>
                      <a:pt x="5897" y="15441"/>
                      <a:pt x="5654" y="14651"/>
                      <a:pt x="5411" y="13891"/>
                    </a:cubicBezTo>
                    <a:cubicBezTo>
                      <a:pt x="5168" y="13101"/>
                      <a:pt x="4925" y="12341"/>
                      <a:pt x="4682" y="11642"/>
                    </a:cubicBezTo>
                    <a:cubicBezTo>
                      <a:pt x="4165" y="10183"/>
                      <a:pt x="3679" y="8845"/>
                      <a:pt x="3162" y="7660"/>
                    </a:cubicBezTo>
                    <a:cubicBezTo>
                      <a:pt x="3040" y="7356"/>
                      <a:pt x="2888" y="7082"/>
                      <a:pt x="2767" y="6809"/>
                    </a:cubicBezTo>
                    <a:cubicBezTo>
                      <a:pt x="2615" y="6505"/>
                      <a:pt x="2463" y="6262"/>
                      <a:pt x="2311" y="6018"/>
                    </a:cubicBezTo>
                    <a:cubicBezTo>
                      <a:pt x="2037" y="5502"/>
                      <a:pt x="1764" y="5015"/>
                      <a:pt x="1520" y="4559"/>
                    </a:cubicBezTo>
                    <a:cubicBezTo>
                      <a:pt x="1034" y="3678"/>
                      <a:pt x="700" y="2857"/>
                      <a:pt x="457" y="2158"/>
                    </a:cubicBezTo>
                    <a:cubicBezTo>
                      <a:pt x="244" y="1489"/>
                      <a:pt x="122" y="942"/>
                      <a:pt x="92" y="578"/>
                    </a:cubicBezTo>
                    <a:cubicBezTo>
                      <a:pt x="61" y="182"/>
                      <a:pt x="61" y="0"/>
                      <a:pt x="61"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 name="Google Shape;1710;p50">
                <a:extLst>
                  <a:ext uri="{FF2B5EF4-FFF2-40B4-BE49-F238E27FC236}">
                    <a16:creationId xmlns:a16="http://schemas.microsoft.com/office/drawing/2014/main" id="{8147AC31-0303-0FFC-E75C-DF380B669468}"/>
                  </a:ext>
                </a:extLst>
              </p:cNvPr>
              <p:cNvSpPr/>
              <p:nvPr/>
            </p:nvSpPr>
            <p:spPr>
              <a:xfrm>
                <a:off x="3873450" y="1850425"/>
                <a:ext cx="583600" cy="645375"/>
              </a:xfrm>
              <a:custGeom>
                <a:avLst/>
                <a:gdLst/>
                <a:ahLst/>
                <a:cxnLst/>
                <a:rect l="l" t="t" r="r" b="b"/>
                <a:pathLst>
                  <a:path w="23344" h="25815" extrusionOk="0">
                    <a:moveTo>
                      <a:pt x="675" y="0"/>
                    </a:moveTo>
                    <a:cubicBezTo>
                      <a:pt x="653" y="0"/>
                      <a:pt x="631" y="3"/>
                      <a:pt x="608" y="8"/>
                    </a:cubicBezTo>
                    <a:cubicBezTo>
                      <a:pt x="578" y="8"/>
                      <a:pt x="547" y="39"/>
                      <a:pt x="517" y="39"/>
                    </a:cubicBezTo>
                    <a:lnTo>
                      <a:pt x="456" y="100"/>
                    </a:lnTo>
                    <a:lnTo>
                      <a:pt x="365" y="191"/>
                    </a:lnTo>
                    <a:cubicBezTo>
                      <a:pt x="334" y="252"/>
                      <a:pt x="274" y="343"/>
                      <a:pt x="243" y="404"/>
                    </a:cubicBezTo>
                    <a:cubicBezTo>
                      <a:pt x="213" y="464"/>
                      <a:pt x="182" y="555"/>
                      <a:pt x="152" y="616"/>
                    </a:cubicBezTo>
                    <a:cubicBezTo>
                      <a:pt x="91" y="920"/>
                      <a:pt x="61" y="1194"/>
                      <a:pt x="30" y="1437"/>
                    </a:cubicBezTo>
                    <a:cubicBezTo>
                      <a:pt x="0" y="1954"/>
                      <a:pt x="30" y="2410"/>
                      <a:pt x="61" y="2774"/>
                    </a:cubicBezTo>
                    <a:cubicBezTo>
                      <a:pt x="91" y="3109"/>
                      <a:pt x="122" y="3382"/>
                      <a:pt x="152" y="3565"/>
                    </a:cubicBezTo>
                    <a:cubicBezTo>
                      <a:pt x="182" y="3747"/>
                      <a:pt x="182" y="3838"/>
                      <a:pt x="213" y="3838"/>
                    </a:cubicBezTo>
                    <a:cubicBezTo>
                      <a:pt x="213" y="3838"/>
                      <a:pt x="213" y="3747"/>
                      <a:pt x="213" y="3565"/>
                    </a:cubicBezTo>
                    <a:cubicBezTo>
                      <a:pt x="182" y="3382"/>
                      <a:pt x="182" y="3109"/>
                      <a:pt x="152" y="2744"/>
                    </a:cubicBezTo>
                    <a:cubicBezTo>
                      <a:pt x="152" y="2410"/>
                      <a:pt x="152" y="1954"/>
                      <a:pt x="182" y="1467"/>
                    </a:cubicBezTo>
                    <a:cubicBezTo>
                      <a:pt x="213" y="1194"/>
                      <a:pt x="243" y="951"/>
                      <a:pt x="334" y="677"/>
                    </a:cubicBezTo>
                    <a:cubicBezTo>
                      <a:pt x="365" y="616"/>
                      <a:pt x="395" y="555"/>
                      <a:pt x="395" y="464"/>
                    </a:cubicBezTo>
                    <a:cubicBezTo>
                      <a:pt x="456" y="434"/>
                      <a:pt x="486" y="373"/>
                      <a:pt x="517" y="312"/>
                    </a:cubicBezTo>
                    <a:lnTo>
                      <a:pt x="608" y="252"/>
                    </a:lnTo>
                    <a:lnTo>
                      <a:pt x="638" y="221"/>
                    </a:lnTo>
                    <a:cubicBezTo>
                      <a:pt x="638" y="191"/>
                      <a:pt x="638" y="191"/>
                      <a:pt x="638" y="191"/>
                    </a:cubicBezTo>
                    <a:cubicBezTo>
                      <a:pt x="669" y="191"/>
                      <a:pt x="730" y="221"/>
                      <a:pt x="790" y="252"/>
                    </a:cubicBezTo>
                    <a:cubicBezTo>
                      <a:pt x="1064" y="404"/>
                      <a:pt x="1277" y="677"/>
                      <a:pt x="1520" y="951"/>
                    </a:cubicBezTo>
                    <a:cubicBezTo>
                      <a:pt x="1733" y="1224"/>
                      <a:pt x="1945" y="1528"/>
                      <a:pt x="2158" y="1832"/>
                    </a:cubicBezTo>
                    <a:cubicBezTo>
                      <a:pt x="2614" y="2470"/>
                      <a:pt x="3040" y="3170"/>
                      <a:pt x="3465" y="3929"/>
                    </a:cubicBezTo>
                    <a:cubicBezTo>
                      <a:pt x="3891" y="4689"/>
                      <a:pt x="4316" y="5540"/>
                      <a:pt x="4651" y="6422"/>
                    </a:cubicBezTo>
                    <a:cubicBezTo>
                      <a:pt x="4833" y="6878"/>
                      <a:pt x="4985" y="7334"/>
                      <a:pt x="5076" y="7820"/>
                    </a:cubicBezTo>
                    <a:cubicBezTo>
                      <a:pt x="5137" y="8063"/>
                      <a:pt x="5167" y="8306"/>
                      <a:pt x="5137" y="8550"/>
                    </a:cubicBezTo>
                    <a:cubicBezTo>
                      <a:pt x="5107" y="8793"/>
                      <a:pt x="5046" y="8975"/>
                      <a:pt x="4863" y="9066"/>
                    </a:cubicBezTo>
                    <a:lnTo>
                      <a:pt x="4559" y="9188"/>
                    </a:lnTo>
                    <a:lnTo>
                      <a:pt x="4863" y="9340"/>
                    </a:lnTo>
                    <a:cubicBezTo>
                      <a:pt x="6322" y="10100"/>
                      <a:pt x="7781" y="11012"/>
                      <a:pt x="9271" y="12015"/>
                    </a:cubicBezTo>
                    <a:lnTo>
                      <a:pt x="9271" y="12045"/>
                    </a:lnTo>
                    <a:cubicBezTo>
                      <a:pt x="13800" y="15115"/>
                      <a:pt x="17356" y="18610"/>
                      <a:pt x="19696" y="21285"/>
                    </a:cubicBezTo>
                    <a:cubicBezTo>
                      <a:pt x="20304" y="21954"/>
                      <a:pt x="20791" y="22592"/>
                      <a:pt x="21247" y="23139"/>
                    </a:cubicBezTo>
                    <a:cubicBezTo>
                      <a:pt x="21703" y="23687"/>
                      <a:pt x="22067" y="24173"/>
                      <a:pt x="22371" y="24568"/>
                    </a:cubicBezTo>
                    <a:cubicBezTo>
                      <a:pt x="22675" y="24963"/>
                      <a:pt x="22888" y="25297"/>
                      <a:pt x="23070" y="25510"/>
                    </a:cubicBezTo>
                    <a:cubicBezTo>
                      <a:pt x="23222" y="25723"/>
                      <a:pt x="23314" y="25814"/>
                      <a:pt x="23314" y="25814"/>
                    </a:cubicBezTo>
                    <a:cubicBezTo>
                      <a:pt x="23344" y="25814"/>
                      <a:pt x="23253" y="25693"/>
                      <a:pt x="23131" y="25449"/>
                    </a:cubicBezTo>
                    <a:cubicBezTo>
                      <a:pt x="22979" y="25237"/>
                      <a:pt x="22736" y="24933"/>
                      <a:pt x="22462" y="24507"/>
                    </a:cubicBezTo>
                    <a:cubicBezTo>
                      <a:pt x="22189" y="24082"/>
                      <a:pt x="21855" y="23595"/>
                      <a:pt x="21399" y="23018"/>
                    </a:cubicBezTo>
                    <a:cubicBezTo>
                      <a:pt x="20943" y="22471"/>
                      <a:pt x="20487" y="21802"/>
                      <a:pt x="19879" y="21133"/>
                    </a:cubicBezTo>
                    <a:cubicBezTo>
                      <a:pt x="17569" y="18398"/>
                      <a:pt x="14012" y="14841"/>
                      <a:pt x="9453" y="11771"/>
                    </a:cubicBezTo>
                    <a:cubicBezTo>
                      <a:pt x="8040" y="10791"/>
                      <a:pt x="6628" y="9920"/>
                      <a:pt x="5215" y="9185"/>
                    </a:cubicBezTo>
                    <a:lnTo>
                      <a:pt x="5215" y="9185"/>
                    </a:lnTo>
                    <a:cubicBezTo>
                      <a:pt x="5266" y="9131"/>
                      <a:pt x="5310" y="9071"/>
                      <a:pt x="5350" y="9005"/>
                    </a:cubicBezTo>
                    <a:cubicBezTo>
                      <a:pt x="5410" y="8884"/>
                      <a:pt x="5441" y="8732"/>
                      <a:pt x="5441" y="8580"/>
                    </a:cubicBezTo>
                    <a:cubicBezTo>
                      <a:pt x="5471" y="8306"/>
                      <a:pt x="5441" y="8033"/>
                      <a:pt x="5380" y="7790"/>
                    </a:cubicBezTo>
                    <a:cubicBezTo>
                      <a:pt x="5289" y="7273"/>
                      <a:pt x="5107" y="6787"/>
                      <a:pt x="4955" y="6331"/>
                    </a:cubicBezTo>
                    <a:cubicBezTo>
                      <a:pt x="4559" y="5419"/>
                      <a:pt x="4134" y="4568"/>
                      <a:pt x="3708" y="3808"/>
                    </a:cubicBezTo>
                    <a:cubicBezTo>
                      <a:pt x="3283" y="3048"/>
                      <a:pt x="2827" y="2318"/>
                      <a:pt x="2371" y="1680"/>
                    </a:cubicBezTo>
                    <a:cubicBezTo>
                      <a:pt x="2128" y="1376"/>
                      <a:pt x="1915" y="1072"/>
                      <a:pt x="1672" y="799"/>
                    </a:cubicBezTo>
                    <a:cubicBezTo>
                      <a:pt x="1429" y="525"/>
                      <a:pt x="1216" y="282"/>
                      <a:pt x="912" y="69"/>
                    </a:cubicBezTo>
                    <a:cubicBezTo>
                      <a:pt x="838" y="45"/>
                      <a:pt x="764" y="0"/>
                      <a:pt x="675"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 name="Google Shape;1711;p50">
                <a:extLst>
                  <a:ext uri="{FF2B5EF4-FFF2-40B4-BE49-F238E27FC236}">
                    <a16:creationId xmlns:a16="http://schemas.microsoft.com/office/drawing/2014/main" id="{FC5D17C8-8618-E709-2393-E88FCA7590FA}"/>
                  </a:ext>
                </a:extLst>
              </p:cNvPr>
              <p:cNvSpPr/>
              <p:nvPr/>
            </p:nvSpPr>
            <p:spPr>
              <a:xfrm>
                <a:off x="3076300" y="1921300"/>
                <a:ext cx="954450" cy="947700"/>
              </a:xfrm>
              <a:custGeom>
                <a:avLst/>
                <a:gdLst/>
                <a:ahLst/>
                <a:cxnLst/>
                <a:rect l="l" t="t" r="r" b="b"/>
                <a:pathLst>
                  <a:path w="38178" h="37908" extrusionOk="0">
                    <a:moveTo>
                      <a:pt x="1" y="0"/>
                    </a:moveTo>
                    <a:cubicBezTo>
                      <a:pt x="1" y="0"/>
                      <a:pt x="31" y="31"/>
                      <a:pt x="123" y="61"/>
                    </a:cubicBezTo>
                    <a:cubicBezTo>
                      <a:pt x="214" y="91"/>
                      <a:pt x="335" y="152"/>
                      <a:pt x="518" y="213"/>
                    </a:cubicBezTo>
                    <a:cubicBezTo>
                      <a:pt x="670" y="274"/>
                      <a:pt x="882" y="395"/>
                      <a:pt x="1126" y="486"/>
                    </a:cubicBezTo>
                    <a:cubicBezTo>
                      <a:pt x="1369" y="608"/>
                      <a:pt x="1642" y="730"/>
                      <a:pt x="1946" y="912"/>
                    </a:cubicBezTo>
                    <a:cubicBezTo>
                      <a:pt x="2554" y="1216"/>
                      <a:pt x="3284" y="1642"/>
                      <a:pt x="4135" y="2128"/>
                    </a:cubicBezTo>
                    <a:cubicBezTo>
                      <a:pt x="4955" y="2645"/>
                      <a:pt x="5898" y="3222"/>
                      <a:pt x="6901" y="3952"/>
                    </a:cubicBezTo>
                    <a:cubicBezTo>
                      <a:pt x="10943" y="6718"/>
                      <a:pt x="16050" y="11277"/>
                      <a:pt x="21156" y="16748"/>
                    </a:cubicBezTo>
                    <a:cubicBezTo>
                      <a:pt x="26263" y="22250"/>
                      <a:pt x="30427" y="27599"/>
                      <a:pt x="33436" y="31520"/>
                    </a:cubicBezTo>
                    <a:cubicBezTo>
                      <a:pt x="34895" y="33496"/>
                      <a:pt x="36050" y="35107"/>
                      <a:pt x="36871" y="36201"/>
                    </a:cubicBezTo>
                    <a:cubicBezTo>
                      <a:pt x="37296" y="36748"/>
                      <a:pt x="37600" y="37204"/>
                      <a:pt x="37844" y="37478"/>
                    </a:cubicBezTo>
                    <a:cubicBezTo>
                      <a:pt x="38039" y="37756"/>
                      <a:pt x="38157" y="37907"/>
                      <a:pt x="38175" y="37907"/>
                    </a:cubicBezTo>
                    <a:cubicBezTo>
                      <a:pt x="38177" y="37907"/>
                      <a:pt x="38178" y="37906"/>
                      <a:pt x="38178" y="37903"/>
                    </a:cubicBezTo>
                    <a:cubicBezTo>
                      <a:pt x="38178" y="37903"/>
                      <a:pt x="38087" y="37751"/>
                      <a:pt x="37874" y="37448"/>
                    </a:cubicBezTo>
                    <a:cubicBezTo>
                      <a:pt x="37692" y="37144"/>
                      <a:pt x="37388" y="36718"/>
                      <a:pt x="36993" y="36140"/>
                    </a:cubicBezTo>
                    <a:cubicBezTo>
                      <a:pt x="36202" y="35016"/>
                      <a:pt x="35078" y="33374"/>
                      <a:pt x="33619" y="31368"/>
                    </a:cubicBezTo>
                    <a:cubicBezTo>
                      <a:pt x="30670" y="27447"/>
                      <a:pt x="26536" y="22037"/>
                      <a:pt x="21400" y="16535"/>
                    </a:cubicBezTo>
                    <a:cubicBezTo>
                      <a:pt x="16263" y="11034"/>
                      <a:pt x="11126" y="6505"/>
                      <a:pt x="7022" y="3739"/>
                    </a:cubicBezTo>
                    <a:cubicBezTo>
                      <a:pt x="6019" y="3040"/>
                      <a:pt x="5047" y="2462"/>
                      <a:pt x="4226" y="1945"/>
                    </a:cubicBezTo>
                    <a:cubicBezTo>
                      <a:pt x="3344" y="1490"/>
                      <a:pt x="2615" y="1064"/>
                      <a:pt x="2007" y="790"/>
                    </a:cubicBezTo>
                    <a:cubicBezTo>
                      <a:pt x="1673" y="638"/>
                      <a:pt x="1399" y="517"/>
                      <a:pt x="1156" y="395"/>
                    </a:cubicBezTo>
                    <a:cubicBezTo>
                      <a:pt x="913" y="304"/>
                      <a:pt x="700" y="213"/>
                      <a:pt x="518" y="152"/>
                    </a:cubicBezTo>
                    <a:cubicBezTo>
                      <a:pt x="183" y="31"/>
                      <a:pt x="1" y="0"/>
                      <a:pt x="1" y="0"/>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 name="Google Shape;1712;p50">
                <a:extLst>
                  <a:ext uri="{FF2B5EF4-FFF2-40B4-BE49-F238E27FC236}">
                    <a16:creationId xmlns:a16="http://schemas.microsoft.com/office/drawing/2014/main" id="{279F0851-FFC5-6FD7-61AF-E0390698CC94}"/>
                  </a:ext>
                </a:extLst>
              </p:cNvPr>
              <p:cNvSpPr/>
              <p:nvPr/>
            </p:nvSpPr>
            <p:spPr>
              <a:xfrm>
                <a:off x="4861300" y="1789825"/>
                <a:ext cx="246225" cy="203675"/>
              </a:xfrm>
              <a:custGeom>
                <a:avLst/>
                <a:gdLst/>
                <a:ahLst/>
                <a:cxnLst/>
                <a:rect l="l" t="t" r="r" b="b"/>
                <a:pathLst>
                  <a:path w="9849" h="8147" extrusionOk="0">
                    <a:moveTo>
                      <a:pt x="152" y="7569"/>
                    </a:moveTo>
                    <a:cubicBezTo>
                      <a:pt x="152" y="7539"/>
                      <a:pt x="152" y="7539"/>
                      <a:pt x="183" y="7508"/>
                    </a:cubicBezTo>
                    <a:cubicBezTo>
                      <a:pt x="213" y="7569"/>
                      <a:pt x="244" y="7539"/>
                      <a:pt x="244" y="7569"/>
                    </a:cubicBezTo>
                    <a:cubicBezTo>
                      <a:pt x="335" y="7600"/>
                      <a:pt x="396" y="7660"/>
                      <a:pt x="456" y="7721"/>
                    </a:cubicBezTo>
                    <a:cubicBezTo>
                      <a:pt x="639" y="7812"/>
                      <a:pt x="973" y="7873"/>
                      <a:pt x="1247" y="7812"/>
                    </a:cubicBezTo>
                    <a:cubicBezTo>
                      <a:pt x="1551" y="7752"/>
                      <a:pt x="1855" y="7630"/>
                      <a:pt x="1976" y="7448"/>
                    </a:cubicBezTo>
                    <a:cubicBezTo>
                      <a:pt x="2159" y="7204"/>
                      <a:pt x="2037" y="6992"/>
                      <a:pt x="2402" y="6992"/>
                    </a:cubicBezTo>
                    <a:cubicBezTo>
                      <a:pt x="2584" y="6992"/>
                      <a:pt x="2858" y="7144"/>
                      <a:pt x="3101" y="7174"/>
                    </a:cubicBezTo>
                    <a:cubicBezTo>
                      <a:pt x="3253" y="7204"/>
                      <a:pt x="3405" y="7204"/>
                      <a:pt x="3587" y="7144"/>
                    </a:cubicBezTo>
                    <a:cubicBezTo>
                      <a:pt x="3739" y="7113"/>
                      <a:pt x="3922" y="6992"/>
                      <a:pt x="4104" y="6870"/>
                    </a:cubicBezTo>
                    <a:cubicBezTo>
                      <a:pt x="4134" y="6749"/>
                      <a:pt x="4195" y="6718"/>
                      <a:pt x="4256" y="6627"/>
                    </a:cubicBezTo>
                    <a:cubicBezTo>
                      <a:pt x="4408" y="6293"/>
                      <a:pt x="4195" y="5806"/>
                      <a:pt x="4499" y="5624"/>
                    </a:cubicBezTo>
                    <a:cubicBezTo>
                      <a:pt x="4894" y="5685"/>
                      <a:pt x="5684" y="5654"/>
                      <a:pt x="5958" y="5107"/>
                    </a:cubicBezTo>
                    <a:cubicBezTo>
                      <a:pt x="6049" y="4955"/>
                      <a:pt x="5988" y="4773"/>
                      <a:pt x="6110" y="4590"/>
                    </a:cubicBezTo>
                    <a:cubicBezTo>
                      <a:pt x="6080" y="4438"/>
                      <a:pt x="6019" y="4195"/>
                      <a:pt x="6201" y="4043"/>
                    </a:cubicBezTo>
                    <a:cubicBezTo>
                      <a:pt x="6292" y="3952"/>
                      <a:pt x="6596" y="3983"/>
                      <a:pt x="6839" y="3952"/>
                    </a:cubicBezTo>
                    <a:cubicBezTo>
                      <a:pt x="7295" y="3861"/>
                      <a:pt x="7812" y="3010"/>
                      <a:pt x="7751" y="2615"/>
                    </a:cubicBezTo>
                    <a:cubicBezTo>
                      <a:pt x="7721" y="2493"/>
                      <a:pt x="7660" y="2402"/>
                      <a:pt x="7721" y="2280"/>
                    </a:cubicBezTo>
                    <a:cubicBezTo>
                      <a:pt x="7751" y="2189"/>
                      <a:pt x="7812" y="2220"/>
                      <a:pt x="7873" y="2098"/>
                    </a:cubicBezTo>
                    <a:cubicBezTo>
                      <a:pt x="8238" y="2098"/>
                      <a:pt x="8754" y="2037"/>
                      <a:pt x="9089" y="1672"/>
                    </a:cubicBezTo>
                    <a:cubicBezTo>
                      <a:pt x="9393" y="1338"/>
                      <a:pt x="9545" y="913"/>
                      <a:pt x="9454" y="517"/>
                    </a:cubicBezTo>
                    <a:cubicBezTo>
                      <a:pt x="9362" y="365"/>
                      <a:pt x="9089" y="183"/>
                      <a:pt x="9332" y="1"/>
                    </a:cubicBezTo>
                    <a:cubicBezTo>
                      <a:pt x="9575" y="122"/>
                      <a:pt x="9757" y="305"/>
                      <a:pt x="9818" y="517"/>
                    </a:cubicBezTo>
                    <a:cubicBezTo>
                      <a:pt x="9849" y="639"/>
                      <a:pt x="9818" y="791"/>
                      <a:pt x="9849" y="913"/>
                    </a:cubicBezTo>
                    <a:cubicBezTo>
                      <a:pt x="9757" y="1247"/>
                      <a:pt x="9606" y="1672"/>
                      <a:pt x="9271" y="1976"/>
                    </a:cubicBezTo>
                    <a:cubicBezTo>
                      <a:pt x="9210" y="2037"/>
                      <a:pt x="9089" y="2068"/>
                      <a:pt x="8998" y="2128"/>
                    </a:cubicBezTo>
                    <a:cubicBezTo>
                      <a:pt x="8876" y="2189"/>
                      <a:pt x="8785" y="2280"/>
                      <a:pt x="8694" y="2311"/>
                    </a:cubicBezTo>
                    <a:cubicBezTo>
                      <a:pt x="8663" y="2341"/>
                      <a:pt x="8572" y="2311"/>
                      <a:pt x="8542" y="2311"/>
                    </a:cubicBezTo>
                    <a:cubicBezTo>
                      <a:pt x="8359" y="2372"/>
                      <a:pt x="8207" y="2402"/>
                      <a:pt x="8116" y="2493"/>
                    </a:cubicBezTo>
                    <a:cubicBezTo>
                      <a:pt x="8025" y="2554"/>
                      <a:pt x="8116" y="2767"/>
                      <a:pt x="8055" y="2888"/>
                    </a:cubicBezTo>
                    <a:cubicBezTo>
                      <a:pt x="7964" y="3223"/>
                      <a:pt x="7812" y="3739"/>
                      <a:pt x="7387" y="4043"/>
                    </a:cubicBezTo>
                    <a:cubicBezTo>
                      <a:pt x="7113" y="4256"/>
                      <a:pt x="6688" y="4195"/>
                      <a:pt x="6444" y="4317"/>
                    </a:cubicBezTo>
                    <a:cubicBezTo>
                      <a:pt x="6353" y="4712"/>
                      <a:pt x="6414" y="5168"/>
                      <a:pt x="6080" y="5533"/>
                    </a:cubicBezTo>
                    <a:cubicBezTo>
                      <a:pt x="5988" y="5594"/>
                      <a:pt x="5867" y="5654"/>
                      <a:pt x="5745" y="5715"/>
                    </a:cubicBezTo>
                    <a:cubicBezTo>
                      <a:pt x="5624" y="5776"/>
                      <a:pt x="5472" y="5897"/>
                      <a:pt x="5381" y="5928"/>
                    </a:cubicBezTo>
                    <a:cubicBezTo>
                      <a:pt x="5137" y="6019"/>
                      <a:pt x="4894" y="5897"/>
                      <a:pt x="4681" y="5958"/>
                    </a:cubicBezTo>
                    <a:cubicBezTo>
                      <a:pt x="4590" y="6353"/>
                      <a:pt x="4651" y="6779"/>
                      <a:pt x="4286" y="7113"/>
                    </a:cubicBezTo>
                    <a:cubicBezTo>
                      <a:pt x="4195" y="7204"/>
                      <a:pt x="4013" y="7296"/>
                      <a:pt x="3861" y="7356"/>
                    </a:cubicBezTo>
                    <a:cubicBezTo>
                      <a:pt x="3678" y="7448"/>
                      <a:pt x="3496" y="7478"/>
                      <a:pt x="3405" y="7508"/>
                    </a:cubicBezTo>
                    <a:cubicBezTo>
                      <a:pt x="3040" y="7569"/>
                      <a:pt x="2706" y="7326"/>
                      <a:pt x="2402" y="7326"/>
                    </a:cubicBezTo>
                    <a:cubicBezTo>
                      <a:pt x="2250" y="7508"/>
                      <a:pt x="2159" y="7782"/>
                      <a:pt x="1946" y="7934"/>
                    </a:cubicBezTo>
                    <a:cubicBezTo>
                      <a:pt x="1642" y="8116"/>
                      <a:pt x="1368" y="8147"/>
                      <a:pt x="1125" y="8147"/>
                    </a:cubicBezTo>
                    <a:cubicBezTo>
                      <a:pt x="730" y="8116"/>
                      <a:pt x="487" y="8025"/>
                      <a:pt x="213" y="7904"/>
                    </a:cubicBezTo>
                    <a:cubicBezTo>
                      <a:pt x="213" y="7782"/>
                      <a:pt x="0" y="7630"/>
                      <a:pt x="152" y="7539"/>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 name="Google Shape;1713;p50">
                <a:extLst>
                  <a:ext uri="{FF2B5EF4-FFF2-40B4-BE49-F238E27FC236}">
                    <a16:creationId xmlns:a16="http://schemas.microsoft.com/office/drawing/2014/main" id="{77593B7D-6CEF-F883-6AF9-B58CF6EFFEA0}"/>
                  </a:ext>
                </a:extLst>
              </p:cNvPr>
              <p:cNvSpPr/>
              <p:nvPr/>
            </p:nvSpPr>
            <p:spPr>
              <a:xfrm>
                <a:off x="4644725" y="1822500"/>
                <a:ext cx="219650" cy="182400"/>
              </a:xfrm>
              <a:custGeom>
                <a:avLst/>
                <a:gdLst/>
                <a:ahLst/>
                <a:cxnLst/>
                <a:rect l="l" t="t" r="r" b="b"/>
                <a:pathLst>
                  <a:path w="8786" h="7296" extrusionOk="0">
                    <a:moveTo>
                      <a:pt x="943" y="153"/>
                    </a:moveTo>
                    <a:cubicBezTo>
                      <a:pt x="943" y="153"/>
                      <a:pt x="973" y="183"/>
                      <a:pt x="943" y="214"/>
                    </a:cubicBezTo>
                    <a:cubicBezTo>
                      <a:pt x="913" y="214"/>
                      <a:pt x="943" y="244"/>
                      <a:pt x="913" y="244"/>
                    </a:cubicBezTo>
                    <a:cubicBezTo>
                      <a:pt x="852" y="305"/>
                      <a:pt x="761" y="335"/>
                      <a:pt x="700" y="396"/>
                    </a:cubicBezTo>
                    <a:cubicBezTo>
                      <a:pt x="609" y="457"/>
                      <a:pt x="548" y="578"/>
                      <a:pt x="487" y="700"/>
                    </a:cubicBezTo>
                    <a:cubicBezTo>
                      <a:pt x="426" y="821"/>
                      <a:pt x="396" y="973"/>
                      <a:pt x="396" y="1125"/>
                    </a:cubicBezTo>
                    <a:cubicBezTo>
                      <a:pt x="365" y="1429"/>
                      <a:pt x="426" y="1733"/>
                      <a:pt x="578" y="1916"/>
                    </a:cubicBezTo>
                    <a:cubicBezTo>
                      <a:pt x="761" y="2128"/>
                      <a:pt x="1004" y="2068"/>
                      <a:pt x="943" y="2402"/>
                    </a:cubicBezTo>
                    <a:cubicBezTo>
                      <a:pt x="913" y="2584"/>
                      <a:pt x="730" y="2797"/>
                      <a:pt x="669" y="3040"/>
                    </a:cubicBezTo>
                    <a:cubicBezTo>
                      <a:pt x="609" y="3223"/>
                      <a:pt x="609" y="3375"/>
                      <a:pt x="639" y="3557"/>
                    </a:cubicBezTo>
                    <a:cubicBezTo>
                      <a:pt x="669" y="3739"/>
                      <a:pt x="761" y="3891"/>
                      <a:pt x="882" y="4104"/>
                    </a:cubicBezTo>
                    <a:cubicBezTo>
                      <a:pt x="1004" y="4135"/>
                      <a:pt x="1034" y="4226"/>
                      <a:pt x="1125" y="4287"/>
                    </a:cubicBezTo>
                    <a:cubicBezTo>
                      <a:pt x="1460" y="4438"/>
                      <a:pt x="1946" y="4226"/>
                      <a:pt x="2128" y="4530"/>
                    </a:cubicBezTo>
                    <a:cubicBezTo>
                      <a:pt x="2068" y="4712"/>
                      <a:pt x="2098" y="4986"/>
                      <a:pt x="2189" y="5259"/>
                    </a:cubicBezTo>
                    <a:cubicBezTo>
                      <a:pt x="2250" y="5411"/>
                      <a:pt x="2311" y="5533"/>
                      <a:pt x="2432" y="5654"/>
                    </a:cubicBezTo>
                    <a:cubicBezTo>
                      <a:pt x="2524" y="5745"/>
                      <a:pt x="2645" y="5837"/>
                      <a:pt x="2797" y="5867"/>
                    </a:cubicBezTo>
                    <a:cubicBezTo>
                      <a:pt x="3010" y="5897"/>
                      <a:pt x="3162" y="5806"/>
                      <a:pt x="3375" y="5867"/>
                    </a:cubicBezTo>
                    <a:cubicBezTo>
                      <a:pt x="3496" y="5806"/>
                      <a:pt x="3709" y="5654"/>
                      <a:pt x="3891" y="5745"/>
                    </a:cubicBezTo>
                    <a:cubicBezTo>
                      <a:pt x="3952" y="5776"/>
                      <a:pt x="3983" y="5867"/>
                      <a:pt x="4043" y="5989"/>
                    </a:cubicBezTo>
                    <a:cubicBezTo>
                      <a:pt x="4074" y="6080"/>
                      <a:pt x="4135" y="6201"/>
                      <a:pt x="4195" y="6293"/>
                    </a:cubicBezTo>
                    <a:cubicBezTo>
                      <a:pt x="4469" y="6688"/>
                      <a:pt x="5472" y="6718"/>
                      <a:pt x="5745" y="6445"/>
                    </a:cubicBezTo>
                    <a:cubicBezTo>
                      <a:pt x="5837" y="6353"/>
                      <a:pt x="5897" y="6262"/>
                      <a:pt x="6019" y="6232"/>
                    </a:cubicBezTo>
                    <a:cubicBezTo>
                      <a:pt x="6110" y="6201"/>
                      <a:pt x="6110" y="6262"/>
                      <a:pt x="6262" y="6232"/>
                    </a:cubicBezTo>
                    <a:cubicBezTo>
                      <a:pt x="6353" y="6414"/>
                      <a:pt x="6475" y="6566"/>
                      <a:pt x="6657" y="6688"/>
                    </a:cubicBezTo>
                    <a:cubicBezTo>
                      <a:pt x="6840" y="6809"/>
                      <a:pt x="7052" y="6931"/>
                      <a:pt x="7326" y="6931"/>
                    </a:cubicBezTo>
                    <a:cubicBezTo>
                      <a:pt x="7539" y="6931"/>
                      <a:pt x="7752" y="6901"/>
                      <a:pt x="7934" y="6809"/>
                    </a:cubicBezTo>
                    <a:cubicBezTo>
                      <a:pt x="8147" y="6749"/>
                      <a:pt x="8299" y="6597"/>
                      <a:pt x="8390" y="6445"/>
                    </a:cubicBezTo>
                    <a:cubicBezTo>
                      <a:pt x="8451" y="6262"/>
                      <a:pt x="8390" y="5928"/>
                      <a:pt x="8663" y="5989"/>
                    </a:cubicBezTo>
                    <a:cubicBezTo>
                      <a:pt x="8785" y="6262"/>
                      <a:pt x="8785" y="6505"/>
                      <a:pt x="8663" y="6718"/>
                    </a:cubicBezTo>
                    <a:cubicBezTo>
                      <a:pt x="8603" y="6809"/>
                      <a:pt x="8451" y="6870"/>
                      <a:pt x="8390" y="6992"/>
                    </a:cubicBezTo>
                    <a:cubicBezTo>
                      <a:pt x="8056" y="7174"/>
                      <a:pt x="7660" y="7296"/>
                      <a:pt x="7204" y="7296"/>
                    </a:cubicBezTo>
                    <a:cubicBezTo>
                      <a:pt x="7113" y="7265"/>
                      <a:pt x="6992" y="7204"/>
                      <a:pt x="6901" y="7174"/>
                    </a:cubicBezTo>
                    <a:cubicBezTo>
                      <a:pt x="6779" y="7113"/>
                      <a:pt x="6627" y="7083"/>
                      <a:pt x="6536" y="7053"/>
                    </a:cubicBezTo>
                    <a:cubicBezTo>
                      <a:pt x="6505" y="7022"/>
                      <a:pt x="6475" y="6961"/>
                      <a:pt x="6445" y="6931"/>
                    </a:cubicBezTo>
                    <a:cubicBezTo>
                      <a:pt x="6323" y="6809"/>
                      <a:pt x="6171" y="6688"/>
                      <a:pt x="6049" y="6688"/>
                    </a:cubicBezTo>
                    <a:cubicBezTo>
                      <a:pt x="5958" y="6657"/>
                      <a:pt x="5837" y="6809"/>
                      <a:pt x="5715" y="6840"/>
                    </a:cubicBezTo>
                    <a:cubicBezTo>
                      <a:pt x="5624" y="6870"/>
                      <a:pt x="5533" y="6931"/>
                      <a:pt x="5411" y="6961"/>
                    </a:cubicBezTo>
                    <a:cubicBezTo>
                      <a:pt x="5320" y="6961"/>
                      <a:pt x="5198" y="6992"/>
                      <a:pt x="5077" y="6992"/>
                    </a:cubicBezTo>
                    <a:cubicBezTo>
                      <a:pt x="4834" y="6992"/>
                      <a:pt x="4590" y="6992"/>
                      <a:pt x="4347" y="6870"/>
                    </a:cubicBezTo>
                    <a:cubicBezTo>
                      <a:pt x="4013" y="6688"/>
                      <a:pt x="3922" y="6293"/>
                      <a:pt x="3709" y="6080"/>
                    </a:cubicBezTo>
                    <a:cubicBezTo>
                      <a:pt x="3527" y="6110"/>
                      <a:pt x="3314" y="6171"/>
                      <a:pt x="3101" y="6201"/>
                    </a:cubicBezTo>
                    <a:cubicBezTo>
                      <a:pt x="2888" y="6232"/>
                      <a:pt x="2676" y="6171"/>
                      <a:pt x="2432" y="6049"/>
                    </a:cubicBezTo>
                    <a:cubicBezTo>
                      <a:pt x="2341" y="5989"/>
                      <a:pt x="2250" y="5897"/>
                      <a:pt x="2159" y="5776"/>
                    </a:cubicBezTo>
                    <a:cubicBezTo>
                      <a:pt x="2068" y="5654"/>
                      <a:pt x="1916" y="5502"/>
                      <a:pt x="1885" y="5411"/>
                    </a:cubicBezTo>
                    <a:cubicBezTo>
                      <a:pt x="1824" y="5290"/>
                      <a:pt x="1824" y="5168"/>
                      <a:pt x="1824" y="5046"/>
                    </a:cubicBezTo>
                    <a:cubicBezTo>
                      <a:pt x="1824" y="4925"/>
                      <a:pt x="1824" y="4834"/>
                      <a:pt x="1794" y="4712"/>
                    </a:cubicBezTo>
                    <a:cubicBezTo>
                      <a:pt x="1399" y="4651"/>
                      <a:pt x="943" y="4712"/>
                      <a:pt x="639" y="4287"/>
                    </a:cubicBezTo>
                    <a:cubicBezTo>
                      <a:pt x="548" y="4165"/>
                      <a:pt x="457" y="3983"/>
                      <a:pt x="365" y="3800"/>
                    </a:cubicBezTo>
                    <a:cubicBezTo>
                      <a:pt x="305" y="3618"/>
                      <a:pt x="305" y="3405"/>
                      <a:pt x="305" y="3314"/>
                    </a:cubicBezTo>
                    <a:cubicBezTo>
                      <a:pt x="305" y="2919"/>
                      <a:pt x="548" y="2645"/>
                      <a:pt x="609" y="2341"/>
                    </a:cubicBezTo>
                    <a:cubicBezTo>
                      <a:pt x="457" y="2189"/>
                      <a:pt x="183" y="2007"/>
                      <a:pt x="122" y="1794"/>
                    </a:cubicBezTo>
                    <a:cubicBezTo>
                      <a:pt x="31" y="1612"/>
                      <a:pt x="1" y="1460"/>
                      <a:pt x="1" y="1308"/>
                    </a:cubicBezTo>
                    <a:cubicBezTo>
                      <a:pt x="31" y="1156"/>
                      <a:pt x="61" y="1034"/>
                      <a:pt x="92" y="913"/>
                    </a:cubicBezTo>
                    <a:cubicBezTo>
                      <a:pt x="122" y="791"/>
                      <a:pt x="153" y="730"/>
                      <a:pt x="183" y="639"/>
                    </a:cubicBezTo>
                    <a:cubicBezTo>
                      <a:pt x="213" y="578"/>
                      <a:pt x="274" y="487"/>
                      <a:pt x="305" y="426"/>
                    </a:cubicBezTo>
                    <a:cubicBezTo>
                      <a:pt x="396" y="305"/>
                      <a:pt x="487" y="183"/>
                      <a:pt x="578" y="92"/>
                    </a:cubicBezTo>
                    <a:cubicBezTo>
                      <a:pt x="700" y="153"/>
                      <a:pt x="913" y="1"/>
                      <a:pt x="943" y="153"/>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 name="Google Shape;1714;p50">
                <a:extLst>
                  <a:ext uri="{FF2B5EF4-FFF2-40B4-BE49-F238E27FC236}">
                    <a16:creationId xmlns:a16="http://schemas.microsoft.com/office/drawing/2014/main" id="{E5D35D73-4A8F-E3C1-5612-396062BDFAF7}"/>
                  </a:ext>
                </a:extLst>
              </p:cNvPr>
              <p:cNvSpPr/>
              <p:nvPr/>
            </p:nvSpPr>
            <p:spPr>
              <a:xfrm>
                <a:off x="4653850" y="1625700"/>
                <a:ext cx="240150" cy="199875"/>
              </a:xfrm>
              <a:custGeom>
                <a:avLst/>
                <a:gdLst/>
                <a:ahLst/>
                <a:cxnLst/>
                <a:rect l="l" t="t" r="r" b="b"/>
                <a:pathLst>
                  <a:path w="9606" h="7995" extrusionOk="0">
                    <a:moveTo>
                      <a:pt x="9484" y="517"/>
                    </a:moveTo>
                    <a:cubicBezTo>
                      <a:pt x="9484" y="547"/>
                      <a:pt x="9484" y="547"/>
                      <a:pt x="9453" y="547"/>
                    </a:cubicBezTo>
                    <a:cubicBezTo>
                      <a:pt x="9423" y="517"/>
                      <a:pt x="9393" y="547"/>
                      <a:pt x="9393" y="517"/>
                    </a:cubicBezTo>
                    <a:cubicBezTo>
                      <a:pt x="9271" y="487"/>
                      <a:pt x="9241" y="426"/>
                      <a:pt x="9150" y="395"/>
                    </a:cubicBezTo>
                    <a:cubicBezTo>
                      <a:pt x="8754" y="213"/>
                      <a:pt x="7934" y="395"/>
                      <a:pt x="7660" y="760"/>
                    </a:cubicBezTo>
                    <a:cubicBezTo>
                      <a:pt x="7478" y="1003"/>
                      <a:pt x="7599" y="1216"/>
                      <a:pt x="7235" y="1216"/>
                    </a:cubicBezTo>
                    <a:cubicBezTo>
                      <a:pt x="7022" y="1216"/>
                      <a:pt x="6779" y="1064"/>
                      <a:pt x="6536" y="1034"/>
                    </a:cubicBezTo>
                    <a:cubicBezTo>
                      <a:pt x="6232" y="973"/>
                      <a:pt x="5897" y="1034"/>
                      <a:pt x="5532" y="1277"/>
                    </a:cubicBezTo>
                    <a:cubicBezTo>
                      <a:pt x="5502" y="1398"/>
                      <a:pt x="5411" y="1429"/>
                      <a:pt x="5350" y="1520"/>
                    </a:cubicBezTo>
                    <a:cubicBezTo>
                      <a:pt x="5198" y="1854"/>
                      <a:pt x="5320" y="2341"/>
                      <a:pt x="5016" y="2493"/>
                    </a:cubicBezTo>
                    <a:cubicBezTo>
                      <a:pt x="4621" y="2371"/>
                      <a:pt x="3861" y="2341"/>
                      <a:pt x="3526" y="2857"/>
                    </a:cubicBezTo>
                    <a:cubicBezTo>
                      <a:pt x="3405" y="3009"/>
                      <a:pt x="3466" y="3222"/>
                      <a:pt x="3314" y="3374"/>
                    </a:cubicBezTo>
                    <a:cubicBezTo>
                      <a:pt x="3344" y="3526"/>
                      <a:pt x="3374" y="3769"/>
                      <a:pt x="3222" y="3921"/>
                    </a:cubicBezTo>
                    <a:cubicBezTo>
                      <a:pt x="3101" y="4012"/>
                      <a:pt x="2797" y="3921"/>
                      <a:pt x="2584" y="3952"/>
                    </a:cubicBezTo>
                    <a:cubicBezTo>
                      <a:pt x="2341" y="4012"/>
                      <a:pt x="2098" y="4225"/>
                      <a:pt x="1915" y="4499"/>
                    </a:cubicBezTo>
                    <a:cubicBezTo>
                      <a:pt x="1733" y="4772"/>
                      <a:pt x="1642" y="5076"/>
                      <a:pt x="1703" y="5289"/>
                    </a:cubicBezTo>
                    <a:cubicBezTo>
                      <a:pt x="1733" y="5411"/>
                      <a:pt x="1794" y="5502"/>
                      <a:pt x="1763" y="5593"/>
                    </a:cubicBezTo>
                    <a:cubicBezTo>
                      <a:pt x="1733" y="5715"/>
                      <a:pt x="1672" y="5684"/>
                      <a:pt x="1642" y="5806"/>
                    </a:cubicBezTo>
                    <a:cubicBezTo>
                      <a:pt x="1277" y="5836"/>
                      <a:pt x="760" y="5958"/>
                      <a:pt x="517" y="6414"/>
                    </a:cubicBezTo>
                    <a:cubicBezTo>
                      <a:pt x="304" y="6809"/>
                      <a:pt x="304" y="7265"/>
                      <a:pt x="517" y="7599"/>
                    </a:cubicBezTo>
                    <a:cubicBezTo>
                      <a:pt x="669" y="7690"/>
                      <a:pt x="1003" y="7751"/>
                      <a:pt x="852" y="7994"/>
                    </a:cubicBezTo>
                    <a:cubicBezTo>
                      <a:pt x="578" y="7994"/>
                      <a:pt x="335" y="7903"/>
                      <a:pt x="183" y="7721"/>
                    </a:cubicBezTo>
                    <a:cubicBezTo>
                      <a:pt x="122" y="7630"/>
                      <a:pt x="92" y="7478"/>
                      <a:pt x="0" y="7386"/>
                    </a:cubicBezTo>
                    <a:cubicBezTo>
                      <a:pt x="0" y="7204"/>
                      <a:pt x="0" y="6991"/>
                      <a:pt x="31" y="6778"/>
                    </a:cubicBezTo>
                    <a:cubicBezTo>
                      <a:pt x="61" y="6566"/>
                      <a:pt x="152" y="6353"/>
                      <a:pt x="274" y="6171"/>
                    </a:cubicBezTo>
                    <a:cubicBezTo>
                      <a:pt x="304" y="6079"/>
                      <a:pt x="426" y="6019"/>
                      <a:pt x="517" y="5927"/>
                    </a:cubicBezTo>
                    <a:cubicBezTo>
                      <a:pt x="608" y="5836"/>
                      <a:pt x="700" y="5715"/>
                      <a:pt x="791" y="5684"/>
                    </a:cubicBezTo>
                    <a:cubicBezTo>
                      <a:pt x="821" y="5654"/>
                      <a:pt x="912" y="5684"/>
                      <a:pt x="943" y="5654"/>
                    </a:cubicBezTo>
                    <a:cubicBezTo>
                      <a:pt x="1095" y="5593"/>
                      <a:pt x="1277" y="5502"/>
                      <a:pt x="1338" y="5441"/>
                    </a:cubicBezTo>
                    <a:cubicBezTo>
                      <a:pt x="1429" y="5350"/>
                      <a:pt x="1338" y="5168"/>
                      <a:pt x="1368" y="5046"/>
                    </a:cubicBezTo>
                    <a:cubicBezTo>
                      <a:pt x="1429" y="4681"/>
                      <a:pt x="1581" y="4164"/>
                      <a:pt x="2007" y="3830"/>
                    </a:cubicBezTo>
                    <a:cubicBezTo>
                      <a:pt x="2311" y="3648"/>
                      <a:pt x="2706" y="3739"/>
                      <a:pt x="2979" y="3617"/>
                    </a:cubicBezTo>
                    <a:cubicBezTo>
                      <a:pt x="3070" y="3222"/>
                      <a:pt x="3070" y="2766"/>
                      <a:pt x="3466" y="2432"/>
                    </a:cubicBezTo>
                    <a:cubicBezTo>
                      <a:pt x="3526" y="2371"/>
                      <a:pt x="3678" y="2341"/>
                      <a:pt x="3800" y="2280"/>
                    </a:cubicBezTo>
                    <a:cubicBezTo>
                      <a:pt x="3921" y="2219"/>
                      <a:pt x="4073" y="2128"/>
                      <a:pt x="4195" y="2098"/>
                    </a:cubicBezTo>
                    <a:cubicBezTo>
                      <a:pt x="4438" y="2037"/>
                      <a:pt x="4651" y="2189"/>
                      <a:pt x="4864" y="2128"/>
                    </a:cubicBezTo>
                    <a:cubicBezTo>
                      <a:pt x="4985" y="1733"/>
                      <a:pt x="4985" y="1338"/>
                      <a:pt x="5350" y="1034"/>
                    </a:cubicBezTo>
                    <a:cubicBezTo>
                      <a:pt x="5563" y="851"/>
                      <a:pt x="6049" y="699"/>
                      <a:pt x="6232" y="669"/>
                    </a:cubicBezTo>
                    <a:cubicBezTo>
                      <a:pt x="6596" y="639"/>
                      <a:pt x="6931" y="882"/>
                      <a:pt x="7235" y="882"/>
                    </a:cubicBezTo>
                    <a:cubicBezTo>
                      <a:pt x="7356" y="699"/>
                      <a:pt x="7478" y="426"/>
                      <a:pt x="7660" y="274"/>
                    </a:cubicBezTo>
                    <a:cubicBezTo>
                      <a:pt x="7934" y="61"/>
                      <a:pt x="8207" y="31"/>
                      <a:pt x="8450" y="31"/>
                    </a:cubicBezTo>
                    <a:cubicBezTo>
                      <a:pt x="8846" y="0"/>
                      <a:pt x="9119" y="61"/>
                      <a:pt x="9393" y="183"/>
                    </a:cubicBezTo>
                    <a:cubicBezTo>
                      <a:pt x="9393" y="304"/>
                      <a:pt x="9605" y="426"/>
                      <a:pt x="9484" y="517"/>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 name="Google Shape;1715;p50">
                <a:extLst>
                  <a:ext uri="{FF2B5EF4-FFF2-40B4-BE49-F238E27FC236}">
                    <a16:creationId xmlns:a16="http://schemas.microsoft.com/office/drawing/2014/main" id="{EF427BF2-E35A-6952-1073-E7DFB2CF7FEE}"/>
                  </a:ext>
                </a:extLst>
              </p:cNvPr>
              <p:cNvSpPr/>
              <p:nvPr/>
            </p:nvSpPr>
            <p:spPr>
              <a:xfrm>
                <a:off x="5385625" y="1199300"/>
                <a:ext cx="260675" cy="241400"/>
              </a:xfrm>
              <a:custGeom>
                <a:avLst/>
                <a:gdLst/>
                <a:ahLst/>
                <a:cxnLst/>
                <a:rect l="l" t="t" r="r" b="b"/>
                <a:pathLst>
                  <a:path w="10427" h="9656" extrusionOk="0">
                    <a:moveTo>
                      <a:pt x="7356" y="0"/>
                    </a:moveTo>
                    <a:cubicBezTo>
                      <a:pt x="7263" y="0"/>
                      <a:pt x="7164" y="30"/>
                      <a:pt x="7083" y="96"/>
                    </a:cubicBezTo>
                    <a:cubicBezTo>
                      <a:pt x="6961" y="187"/>
                      <a:pt x="6840" y="339"/>
                      <a:pt x="6748" y="491"/>
                    </a:cubicBezTo>
                    <a:cubicBezTo>
                      <a:pt x="6171" y="1463"/>
                      <a:pt x="5776" y="2527"/>
                      <a:pt x="5624" y="3621"/>
                    </a:cubicBezTo>
                    <a:cubicBezTo>
                      <a:pt x="5624" y="2983"/>
                      <a:pt x="5563" y="2345"/>
                      <a:pt x="5441" y="1737"/>
                    </a:cubicBezTo>
                    <a:cubicBezTo>
                      <a:pt x="5350" y="1311"/>
                      <a:pt x="5229" y="855"/>
                      <a:pt x="4925" y="521"/>
                    </a:cubicBezTo>
                    <a:cubicBezTo>
                      <a:pt x="4773" y="400"/>
                      <a:pt x="4621" y="278"/>
                      <a:pt x="4408" y="278"/>
                    </a:cubicBezTo>
                    <a:cubicBezTo>
                      <a:pt x="4195" y="278"/>
                      <a:pt x="3982" y="400"/>
                      <a:pt x="3922" y="582"/>
                    </a:cubicBezTo>
                    <a:cubicBezTo>
                      <a:pt x="3891" y="703"/>
                      <a:pt x="3891" y="825"/>
                      <a:pt x="3922" y="916"/>
                    </a:cubicBezTo>
                    <a:cubicBezTo>
                      <a:pt x="4104" y="2010"/>
                      <a:pt x="4469" y="3014"/>
                      <a:pt x="5016" y="3956"/>
                    </a:cubicBezTo>
                    <a:cubicBezTo>
                      <a:pt x="4499" y="3317"/>
                      <a:pt x="3952" y="2710"/>
                      <a:pt x="3253" y="2284"/>
                    </a:cubicBezTo>
                    <a:cubicBezTo>
                      <a:pt x="2987" y="2139"/>
                      <a:pt x="2684" y="2014"/>
                      <a:pt x="2357" y="2014"/>
                    </a:cubicBezTo>
                    <a:cubicBezTo>
                      <a:pt x="2272" y="2014"/>
                      <a:pt x="2185" y="2022"/>
                      <a:pt x="2098" y="2041"/>
                    </a:cubicBezTo>
                    <a:cubicBezTo>
                      <a:pt x="1885" y="2071"/>
                      <a:pt x="1642" y="2223"/>
                      <a:pt x="1611" y="2436"/>
                    </a:cubicBezTo>
                    <a:cubicBezTo>
                      <a:pt x="1611" y="2588"/>
                      <a:pt x="1703" y="2740"/>
                      <a:pt x="1794" y="2862"/>
                    </a:cubicBezTo>
                    <a:cubicBezTo>
                      <a:pt x="2523" y="3652"/>
                      <a:pt x="3526" y="4138"/>
                      <a:pt x="4529" y="4594"/>
                    </a:cubicBezTo>
                    <a:cubicBezTo>
                      <a:pt x="3690" y="4408"/>
                      <a:pt x="2834" y="4239"/>
                      <a:pt x="1973" y="4239"/>
                    </a:cubicBezTo>
                    <a:cubicBezTo>
                      <a:pt x="1711" y="4239"/>
                      <a:pt x="1448" y="4255"/>
                      <a:pt x="1186" y="4290"/>
                    </a:cubicBezTo>
                    <a:cubicBezTo>
                      <a:pt x="912" y="4321"/>
                      <a:pt x="608" y="4381"/>
                      <a:pt x="396" y="4564"/>
                    </a:cubicBezTo>
                    <a:cubicBezTo>
                      <a:pt x="152" y="4716"/>
                      <a:pt x="0" y="4989"/>
                      <a:pt x="61" y="5263"/>
                    </a:cubicBezTo>
                    <a:cubicBezTo>
                      <a:pt x="152" y="5597"/>
                      <a:pt x="517" y="5719"/>
                      <a:pt x="882" y="5780"/>
                    </a:cubicBezTo>
                    <a:cubicBezTo>
                      <a:pt x="1133" y="5813"/>
                      <a:pt x="1385" y="5829"/>
                      <a:pt x="1638" y="5829"/>
                    </a:cubicBezTo>
                    <a:cubicBezTo>
                      <a:pt x="2520" y="5829"/>
                      <a:pt x="3412" y="5637"/>
                      <a:pt x="4286" y="5354"/>
                    </a:cubicBezTo>
                    <a:lnTo>
                      <a:pt x="4286" y="5354"/>
                    </a:lnTo>
                    <a:cubicBezTo>
                      <a:pt x="3466" y="5780"/>
                      <a:pt x="2706" y="6327"/>
                      <a:pt x="2037" y="6935"/>
                    </a:cubicBezTo>
                    <a:cubicBezTo>
                      <a:pt x="1915" y="7056"/>
                      <a:pt x="1763" y="7208"/>
                      <a:pt x="1703" y="7360"/>
                    </a:cubicBezTo>
                    <a:cubicBezTo>
                      <a:pt x="1611" y="7542"/>
                      <a:pt x="1642" y="7755"/>
                      <a:pt x="1763" y="7846"/>
                    </a:cubicBezTo>
                    <a:cubicBezTo>
                      <a:pt x="1831" y="7914"/>
                      <a:pt x="1916" y="7934"/>
                      <a:pt x="2011" y="7934"/>
                    </a:cubicBezTo>
                    <a:cubicBezTo>
                      <a:pt x="2087" y="7934"/>
                      <a:pt x="2168" y="7921"/>
                      <a:pt x="2250" y="7907"/>
                    </a:cubicBezTo>
                    <a:cubicBezTo>
                      <a:pt x="2615" y="7816"/>
                      <a:pt x="2949" y="7573"/>
                      <a:pt x="3253" y="7299"/>
                    </a:cubicBezTo>
                    <a:cubicBezTo>
                      <a:pt x="3522" y="7075"/>
                      <a:pt x="3791" y="6850"/>
                      <a:pt x="4048" y="6614"/>
                    </a:cubicBezTo>
                    <a:lnTo>
                      <a:pt x="4048" y="6614"/>
                    </a:lnTo>
                    <a:cubicBezTo>
                      <a:pt x="3608" y="7151"/>
                      <a:pt x="3057" y="7863"/>
                      <a:pt x="2827" y="8424"/>
                    </a:cubicBezTo>
                    <a:cubicBezTo>
                      <a:pt x="2767" y="8576"/>
                      <a:pt x="2706" y="8728"/>
                      <a:pt x="2706" y="8880"/>
                    </a:cubicBezTo>
                    <a:cubicBezTo>
                      <a:pt x="2706" y="9032"/>
                      <a:pt x="2797" y="9214"/>
                      <a:pt x="2949" y="9245"/>
                    </a:cubicBezTo>
                    <a:cubicBezTo>
                      <a:pt x="2993" y="9264"/>
                      <a:pt x="3038" y="9272"/>
                      <a:pt x="3082" y="9272"/>
                    </a:cubicBezTo>
                    <a:cubicBezTo>
                      <a:pt x="3249" y="9272"/>
                      <a:pt x="3413" y="9152"/>
                      <a:pt x="3557" y="9032"/>
                    </a:cubicBezTo>
                    <a:cubicBezTo>
                      <a:pt x="4231" y="8414"/>
                      <a:pt x="4619" y="7563"/>
                      <a:pt x="4986" y="6718"/>
                    </a:cubicBezTo>
                    <a:lnTo>
                      <a:pt x="4986" y="6718"/>
                    </a:lnTo>
                    <a:cubicBezTo>
                      <a:pt x="4828" y="7112"/>
                      <a:pt x="4728" y="7525"/>
                      <a:pt x="4651" y="7938"/>
                    </a:cubicBezTo>
                    <a:cubicBezTo>
                      <a:pt x="4560" y="8333"/>
                      <a:pt x="4469" y="8789"/>
                      <a:pt x="4499" y="9184"/>
                    </a:cubicBezTo>
                    <a:cubicBezTo>
                      <a:pt x="4529" y="9336"/>
                      <a:pt x="4560" y="9488"/>
                      <a:pt x="4681" y="9579"/>
                    </a:cubicBezTo>
                    <a:cubicBezTo>
                      <a:pt x="4745" y="9632"/>
                      <a:pt x="4824" y="9656"/>
                      <a:pt x="4908" y="9656"/>
                    </a:cubicBezTo>
                    <a:cubicBezTo>
                      <a:pt x="5062" y="9656"/>
                      <a:pt x="5232" y="9576"/>
                      <a:pt x="5350" y="9457"/>
                    </a:cubicBezTo>
                    <a:cubicBezTo>
                      <a:pt x="5533" y="9275"/>
                      <a:pt x="5624" y="9032"/>
                      <a:pt x="5654" y="8789"/>
                    </a:cubicBezTo>
                    <a:cubicBezTo>
                      <a:pt x="5867" y="7907"/>
                      <a:pt x="5958" y="7056"/>
                      <a:pt x="5958" y="6175"/>
                    </a:cubicBezTo>
                    <a:cubicBezTo>
                      <a:pt x="6171" y="7026"/>
                      <a:pt x="6384" y="7877"/>
                      <a:pt x="6596" y="8728"/>
                    </a:cubicBezTo>
                    <a:cubicBezTo>
                      <a:pt x="6657" y="9032"/>
                      <a:pt x="6779" y="9366"/>
                      <a:pt x="7083" y="9397"/>
                    </a:cubicBezTo>
                    <a:cubicBezTo>
                      <a:pt x="7103" y="9401"/>
                      <a:pt x="7123" y="9402"/>
                      <a:pt x="7144" y="9402"/>
                    </a:cubicBezTo>
                    <a:cubicBezTo>
                      <a:pt x="7282" y="9402"/>
                      <a:pt x="7433" y="9320"/>
                      <a:pt x="7539" y="9214"/>
                    </a:cubicBezTo>
                    <a:cubicBezTo>
                      <a:pt x="7660" y="9062"/>
                      <a:pt x="7691" y="8910"/>
                      <a:pt x="7721" y="8728"/>
                    </a:cubicBezTo>
                    <a:cubicBezTo>
                      <a:pt x="7751" y="8485"/>
                      <a:pt x="7721" y="8211"/>
                      <a:pt x="7660" y="7968"/>
                    </a:cubicBezTo>
                    <a:cubicBezTo>
                      <a:pt x="7508" y="7147"/>
                      <a:pt x="7174" y="6327"/>
                      <a:pt x="6688" y="5628"/>
                    </a:cubicBezTo>
                    <a:lnTo>
                      <a:pt x="6688" y="5628"/>
                    </a:lnTo>
                    <a:cubicBezTo>
                      <a:pt x="7356" y="6266"/>
                      <a:pt x="7751" y="7147"/>
                      <a:pt x="8511" y="7634"/>
                    </a:cubicBezTo>
                    <a:cubicBezTo>
                      <a:pt x="8637" y="7742"/>
                      <a:pt x="8816" y="7818"/>
                      <a:pt x="8986" y="7818"/>
                    </a:cubicBezTo>
                    <a:cubicBezTo>
                      <a:pt x="9102" y="7818"/>
                      <a:pt x="9215" y="7781"/>
                      <a:pt x="9302" y="7694"/>
                    </a:cubicBezTo>
                    <a:cubicBezTo>
                      <a:pt x="9423" y="7603"/>
                      <a:pt x="9454" y="7421"/>
                      <a:pt x="9423" y="7269"/>
                    </a:cubicBezTo>
                    <a:cubicBezTo>
                      <a:pt x="9393" y="7117"/>
                      <a:pt x="9332" y="6995"/>
                      <a:pt x="9241" y="6874"/>
                    </a:cubicBezTo>
                    <a:cubicBezTo>
                      <a:pt x="8724" y="6114"/>
                      <a:pt x="7995" y="5536"/>
                      <a:pt x="7204" y="5080"/>
                    </a:cubicBezTo>
                    <a:lnTo>
                      <a:pt x="7204" y="5080"/>
                    </a:lnTo>
                    <a:cubicBezTo>
                      <a:pt x="7551" y="5113"/>
                      <a:pt x="7909" y="5142"/>
                      <a:pt x="8267" y="5142"/>
                    </a:cubicBezTo>
                    <a:cubicBezTo>
                      <a:pt x="8912" y="5142"/>
                      <a:pt x="9555" y="5048"/>
                      <a:pt x="10122" y="4716"/>
                    </a:cubicBezTo>
                    <a:cubicBezTo>
                      <a:pt x="10244" y="4655"/>
                      <a:pt x="10335" y="4564"/>
                      <a:pt x="10365" y="4442"/>
                    </a:cubicBezTo>
                    <a:cubicBezTo>
                      <a:pt x="10426" y="4290"/>
                      <a:pt x="10305" y="4138"/>
                      <a:pt x="10153" y="4047"/>
                    </a:cubicBezTo>
                    <a:cubicBezTo>
                      <a:pt x="9909" y="3908"/>
                      <a:pt x="9637" y="3858"/>
                      <a:pt x="9357" y="3858"/>
                    </a:cubicBezTo>
                    <a:cubicBezTo>
                      <a:pt x="9147" y="3858"/>
                      <a:pt x="8932" y="3886"/>
                      <a:pt x="8724" y="3925"/>
                    </a:cubicBezTo>
                    <a:cubicBezTo>
                      <a:pt x="8177" y="4017"/>
                      <a:pt x="7630" y="4169"/>
                      <a:pt x="7083" y="4351"/>
                    </a:cubicBezTo>
                    <a:cubicBezTo>
                      <a:pt x="7964" y="3682"/>
                      <a:pt x="8876" y="2953"/>
                      <a:pt x="9575" y="2102"/>
                    </a:cubicBezTo>
                    <a:cubicBezTo>
                      <a:pt x="9666" y="1980"/>
                      <a:pt x="9788" y="1858"/>
                      <a:pt x="9818" y="1707"/>
                    </a:cubicBezTo>
                    <a:cubicBezTo>
                      <a:pt x="9879" y="1555"/>
                      <a:pt x="9879" y="1403"/>
                      <a:pt x="9788" y="1281"/>
                    </a:cubicBezTo>
                    <a:cubicBezTo>
                      <a:pt x="9712" y="1180"/>
                      <a:pt x="9574" y="1121"/>
                      <a:pt x="9443" y="1121"/>
                    </a:cubicBezTo>
                    <a:cubicBezTo>
                      <a:pt x="9415" y="1121"/>
                      <a:pt x="9388" y="1124"/>
                      <a:pt x="9362" y="1129"/>
                    </a:cubicBezTo>
                    <a:cubicBezTo>
                      <a:pt x="9058" y="1159"/>
                      <a:pt x="8754" y="1372"/>
                      <a:pt x="8511" y="1585"/>
                    </a:cubicBezTo>
                    <a:cubicBezTo>
                      <a:pt x="7922" y="2127"/>
                      <a:pt x="7369" y="2724"/>
                      <a:pt x="6881" y="3362"/>
                    </a:cubicBezTo>
                    <a:lnTo>
                      <a:pt x="6881" y="3362"/>
                    </a:lnTo>
                    <a:cubicBezTo>
                      <a:pt x="7411" y="2507"/>
                      <a:pt x="7696" y="1484"/>
                      <a:pt x="7721" y="521"/>
                    </a:cubicBezTo>
                    <a:cubicBezTo>
                      <a:pt x="7721" y="339"/>
                      <a:pt x="7691" y="156"/>
                      <a:pt x="7569" y="65"/>
                    </a:cubicBezTo>
                    <a:cubicBezTo>
                      <a:pt x="7513" y="23"/>
                      <a:pt x="7437" y="0"/>
                      <a:pt x="7356"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 name="Google Shape;1716;p50">
                <a:extLst>
                  <a:ext uri="{FF2B5EF4-FFF2-40B4-BE49-F238E27FC236}">
                    <a16:creationId xmlns:a16="http://schemas.microsoft.com/office/drawing/2014/main" id="{26FD13F7-A201-6107-626B-AA5281AAE057}"/>
                  </a:ext>
                </a:extLst>
              </p:cNvPr>
              <p:cNvSpPr/>
              <p:nvPr/>
            </p:nvSpPr>
            <p:spPr>
              <a:xfrm>
                <a:off x="5505700" y="1303650"/>
                <a:ext cx="47875" cy="41600"/>
              </a:xfrm>
              <a:custGeom>
                <a:avLst/>
                <a:gdLst/>
                <a:ahLst/>
                <a:cxnLst/>
                <a:rect l="l" t="t" r="r" b="b"/>
                <a:pathLst>
                  <a:path w="1915" h="1664" extrusionOk="0">
                    <a:moveTo>
                      <a:pt x="1013" y="0"/>
                    </a:moveTo>
                    <a:cubicBezTo>
                      <a:pt x="819" y="0"/>
                      <a:pt x="622" y="69"/>
                      <a:pt x="456" y="207"/>
                    </a:cubicBezTo>
                    <a:cubicBezTo>
                      <a:pt x="61" y="511"/>
                      <a:pt x="0" y="1028"/>
                      <a:pt x="274" y="1393"/>
                    </a:cubicBezTo>
                    <a:cubicBezTo>
                      <a:pt x="436" y="1572"/>
                      <a:pt x="660" y="1664"/>
                      <a:pt x="889" y="1664"/>
                    </a:cubicBezTo>
                    <a:cubicBezTo>
                      <a:pt x="1088" y="1664"/>
                      <a:pt x="1290" y="1595"/>
                      <a:pt x="1459" y="1454"/>
                    </a:cubicBezTo>
                    <a:cubicBezTo>
                      <a:pt x="1854" y="1150"/>
                      <a:pt x="1915" y="633"/>
                      <a:pt x="1641" y="299"/>
                    </a:cubicBezTo>
                    <a:cubicBezTo>
                      <a:pt x="1476" y="100"/>
                      <a:pt x="1246" y="0"/>
                      <a:pt x="1013"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 name="Google Shape;1717;p50">
                <a:extLst>
                  <a:ext uri="{FF2B5EF4-FFF2-40B4-BE49-F238E27FC236}">
                    <a16:creationId xmlns:a16="http://schemas.microsoft.com/office/drawing/2014/main" id="{16BDE532-C7C3-C0AA-C6FD-06275A795455}"/>
                  </a:ext>
                </a:extLst>
              </p:cNvPr>
              <p:cNvSpPr/>
              <p:nvPr/>
            </p:nvSpPr>
            <p:spPr>
              <a:xfrm>
                <a:off x="5372700" y="1018350"/>
                <a:ext cx="236350" cy="261050"/>
              </a:xfrm>
              <a:custGeom>
                <a:avLst/>
                <a:gdLst/>
                <a:ahLst/>
                <a:cxnLst/>
                <a:rect l="l" t="t" r="r" b="b"/>
                <a:pathLst>
                  <a:path w="9454" h="10442" extrusionOk="0">
                    <a:moveTo>
                      <a:pt x="6223" y="0"/>
                    </a:moveTo>
                    <a:cubicBezTo>
                      <a:pt x="6108" y="0"/>
                      <a:pt x="5967" y="55"/>
                      <a:pt x="5867" y="130"/>
                    </a:cubicBezTo>
                    <a:cubicBezTo>
                      <a:pt x="5594" y="343"/>
                      <a:pt x="5502" y="677"/>
                      <a:pt x="5411" y="981"/>
                    </a:cubicBezTo>
                    <a:cubicBezTo>
                      <a:pt x="5198" y="1764"/>
                      <a:pt x="5058" y="2565"/>
                      <a:pt x="5007" y="3370"/>
                    </a:cubicBezTo>
                    <a:lnTo>
                      <a:pt x="5007" y="3370"/>
                    </a:lnTo>
                    <a:cubicBezTo>
                      <a:pt x="4973" y="2363"/>
                      <a:pt x="4655" y="1343"/>
                      <a:pt x="4135" y="525"/>
                    </a:cubicBezTo>
                    <a:cubicBezTo>
                      <a:pt x="4043" y="373"/>
                      <a:pt x="3922" y="251"/>
                      <a:pt x="3770" y="221"/>
                    </a:cubicBezTo>
                    <a:cubicBezTo>
                      <a:pt x="3618" y="221"/>
                      <a:pt x="3466" y="343"/>
                      <a:pt x="3375" y="495"/>
                    </a:cubicBezTo>
                    <a:cubicBezTo>
                      <a:pt x="3314" y="677"/>
                      <a:pt x="3314" y="859"/>
                      <a:pt x="3314" y="1011"/>
                    </a:cubicBezTo>
                    <a:cubicBezTo>
                      <a:pt x="3375" y="2166"/>
                      <a:pt x="3618" y="3261"/>
                      <a:pt x="4104" y="4264"/>
                    </a:cubicBezTo>
                    <a:cubicBezTo>
                      <a:pt x="3739" y="3747"/>
                      <a:pt x="3344" y="3261"/>
                      <a:pt x="2919" y="2805"/>
                    </a:cubicBezTo>
                    <a:cubicBezTo>
                      <a:pt x="2615" y="2470"/>
                      <a:pt x="2250" y="2166"/>
                      <a:pt x="1825" y="2075"/>
                    </a:cubicBezTo>
                    <a:cubicBezTo>
                      <a:pt x="1747" y="2064"/>
                      <a:pt x="1669" y="2057"/>
                      <a:pt x="1594" y="2057"/>
                    </a:cubicBezTo>
                    <a:cubicBezTo>
                      <a:pt x="1464" y="2057"/>
                      <a:pt x="1343" y="2078"/>
                      <a:pt x="1247" y="2136"/>
                    </a:cubicBezTo>
                    <a:cubicBezTo>
                      <a:pt x="1065" y="2257"/>
                      <a:pt x="943" y="2470"/>
                      <a:pt x="1004" y="2683"/>
                    </a:cubicBezTo>
                    <a:cubicBezTo>
                      <a:pt x="1034" y="2774"/>
                      <a:pt x="1125" y="2865"/>
                      <a:pt x="1186" y="2957"/>
                    </a:cubicBezTo>
                    <a:cubicBezTo>
                      <a:pt x="1946" y="3747"/>
                      <a:pt x="2797" y="4385"/>
                      <a:pt x="3770" y="4872"/>
                    </a:cubicBezTo>
                    <a:cubicBezTo>
                      <a:pt x="3030" y="4644"/>
                      <a:pt x="2291" y="4443"/>
                      <a:pt x="1551" y="4443"/>
                    </a:cubicBezTo>
                    <a:cubicBezTo>
                      <a:pt x="1501" y="4443"/>
                      <a:pt x="1450" y="4444"/>
                      <a:pt x="1399" y="4446"/>
                    </a:cubicBezTo>
                    <a:cubicBezTo>
                      <a:pt x="1004" y="4476"/>
                      <a:pt x="578" y="4598"/>
                      <a:pt x="274" y="4872"/>
                    </a:cubicBezTo>
                    <a:cubicBezTo>
                      <a:pt x="122" y="5023"/>
                      <a:pt x="1" y="5267"/>
                      <a:pt x="92" y="5479"/>
                    </a:cubicBezTo>
                    <a:cubicBezTo>
                      <a:pt x="153" y="5631"/>
                      <a:pt x="335" y="5692"/>
                      <a:pt x="487" y="5723"/>
                    </a:cubicBezTo>
                    <a:cubicBezTo>
                      <a:pt x="903" y="5833"/>
                      <a:pt x="1334" y="5874"/>
                      <a:pt x="1769" y="5874"/>
                    </a:cubicBezTo>
                    <a:cubicBezTo>
                      <a:pt x="2416" y="5874"/>
                      <a:pt x="3073" y="5783"/>
                      <a:pt x="3709" y="5692"/>
                    </a:cubicBezTo>
                    <a:lnTo>
                      <a:pt x="3709" y="5692"/>
                    </a:lnTo>
                    <a:cubicBezTo>
                      <a:pt x="2676" y="6087"/>
                      <a:pt x="1612" y="6513"/>
                      <a:pt x="730" y="7273"/>
                    </a:cubicBezTo>
                    <a:cubicBezTo>
                      <a:pt x="548" y="7455"/>
                      <a:pt x="335" y="7668"/>
                      <a:pt x="244" y="7911"/>
                    </a:cubicBezTo>
                    <a:cubicBezTo>
                      <a:pt x="122" y="8185"/>
                      <a:pt x="153" y="8519"/>
                      <a:pt x="335" y="8701"/>
                    </a:cubicBezTo>
                    <a:cubicBezTo>
                      <a:pt x="450" y="8791"/>
                      <a:pt x="587" y="8827"/>
                      <a:pt x="729" y="8827"/>
                    </a:cubicBezTo>
                    <a:cubicBezTo>
                      <a:pt x="925" y="8827"/>
                      <a:pt x="1132" y="8759"/>
                      <a:pt x="1308" y="8671"/>
                    </a:cubicBezTo>
                    <a:cubicBezTo>
                      <a:pt x="2341" y="8185"/>
                      <a:pt x="3192" y="7364"/>
                      <a:pt x="3922" y="6452"/>
                    </a:cubicBezTo>
                    <a:lnTo>
                      <a:pt x="3922" y="6452"/>
                    </a:lnTo>
                    <a:cubicBezTo>
                      <a:pt x="3466" y="7242"/>
                      <a:pt x="3132" y="8124"/>
                      <a:pt x="2919" y="9005"/>
                    </a:cubicBezTo>
                    <a:cubicBezTo>
                      <a:pt x="2858" y="9188"/>
                      <a:pt x="2828" y="9370"/>
                      <a:pt x="2858" y="9552"/>
                    </a:cubicBezTo>
                    <a:cubicBezTo>
                      <a:pt x="2888" y="9735"/>
                      <a:pt x="3010" y="9887"/>
                      <a:pt x="3192" y="9917"/>
                    </a:cubicBezTo>
                    <a:cubicBezTo>
                      <a:pt x="3208" y="9920"/>
                      <a:pt x="3224" y="9922"/>
                      <a:pt x="3240" y="9922"/>
                    </a:cubicBezTo>
                    <a:cubicBezTo>
                      <a:pt x="3376" y="9922"/>
                      <a:pt x="3509" y="9813"/>
                      <a:pt x="3618" y="9704"/>
                    </a:cubicBezTo>
                    <a:cubicBezTo>
                      <a:pt x="3861" y="9400"/>
                      <a:pt x="4013" y="9036"/>
                      <a:pt x="4135" y="8641"/>
                    </a:cubicBezTo>
                    <a:cubicBezTo>
                      <a:pt x="4256" y="8185"/>
                      <a:pt x="4378" y="7729"/>
                      <a:pt x="4469" y="7273"/>
                    </a:cubicBezTo>
                    <a:lnTo>
                      <a:pt x="4499" y="7273"/>
                    </a:lnTo>
                    <a:cubicBezTo>
                      <a:pt x="4378" y="7972"/>
                      <a:pt x="4256" y="9096"/>
                      <a:pt x="4408" y="9796"/>
                    </a:cubicBezTo>
                    <a:cubicBezTo>
                      <a:pt x="4439" y="9978"/>
                      <a:pt x="4469" y="10130"/>
                      <a:pt x="4560" y="10252"/>
                    </a:cubicBezTo>
                    <a:cubicBezTo>
                      <a:pt x="4636" y="10378"/>
                      <a:pt x="4754" y="10441"/>
                      <a:pt x="4880" y="10441"/>
                    </a:cubicBezTo>
                    <a:cubicBezTo>
                      <a:pt x="4905" y="10441"/>
                      <a:pt x="4930" y="10439"/>
                      <a:pt x="4955" y="10434"/>
                    </a:cubicBezTo>
                    <a:cubicBezTo>
                      <a:pt x="5168" y="10373"/>
                      <a:pt x="5290" y="10130"/>
                      <a:pt x="5350" y="9917"/>
                    </a:cubicBezTo>
                    <a:cubicBezTo>
                      <a:pt x="5562" y="9070"/>
                      <a:pt x="5451" y="8199"/>
                      <a:pt x="5298" y="7346"/>
                    </a:cubicBezTo>
                    <a:lnTo>
                      <a:pt x="5298" y="7346"/>
                    </a:lnTo>
                    <a:cubicBezTo>
                      <a:pt x="5384" y="7705"/>
                      <a:pt x="5519" y="8060"/>
                      <a:pt x="5654" y="8397"/>
                    </a:cubicBezTo>
                    <a:cubicBezTo>
                      <a:pt x="5806" y="8793"/>
                      <a:pt x="5958" y="9218"/>
                      <a:pt x="6232" y="9522"/>
                    </a:cubicBezTo>
                    <a:cubicBezTo>
                      <a:pt x="6323" y="9644"/>
                      <a:pt x="6445" y="9735"/>
                      <a:pt x="6566" y="9765"/>
                    </a:cubicBezTo>
                    <a:cubicBezTo>
                      <a:pt x="6580" y="9767"/>
                      <a:pt x="6594" y="9768"/>
                      <a:pt x="6608" y="9768"/>
                    </a:cubicBezTo>
                    <a:cubicBezTo>
                      <a:pt x="6836" y="9768"/>
                      <a:pt x="7054" y="9537"/>
                      <a:pt x="7083" y="9279"/>
                    </a:cubicBezTo>
                    <a:cubicBezTo>
                      <a:pt x="7144" y="9036"/>
                      <a:pt x="7053" y="8793"/>
                      <a:pt x="6961" y="8549"/>
                    </a:cubicBezTo>
                    <a:cubicBezTo>
                      <a:pt x="6657" y="7729"/>
                      <a:pt x="6262" y="6938"/>
                      <a:pt x="5806" y="6209"/>
                    </a:cubicBezTo>
                    <a:lnTo>
                      <a:pt x="5806" y="6209"/>
                    </a:lnTo>
                    <a:cubicBezTo>
                      <a:pt x="6445" y="6817"/>
                      <a:pt x="7083" y="7425"/>
                      <a:pt x="7721" y="8002"/>
                    </a:cubicBezTo>
                    <a:cubicBezTo>
                      <a:pt x="7884" y="8165"/>
                      <a:pt x="8082" y="8327"/>
                      <a:pt x="8288" y="8327"/>
                    </a:cubicBezTo>
                    <a:cubicBezTo>
                      <a:pt x="8352" y="8327"/>
                      <a:pt x="8417" y="8312"/>
                      <a:pt x="8481" y="8276"/>
                    </a:cubicBezTo>
                    <a:cubicBezTo>
                      <a:pt x="8633" y="8215"/>
                      <a:pt x="8724" y="8033"/>
                      <a:pt x="8755" y="7881"/>
                    </a:cubicBezTo>
                    <a:cubicBezTo>
                      <a:pt x="8785" y="7698"/>
                      <a:pt x="8724" y="7546"/>
                      <a:pt x="8664" y="7394"/>
                    </a:cubicBezTo>
                    <a:cubicBezTo>
                      <a:pt x="8542" y="7151"/>
                      <a:pt x="8390" y="6969"/>
                      <a:pt x="8208" y="6786"/>
                    </a:cubicBezTo>
                    <a:cubicBezTo>
                      <a:pt x="7600" y="6179"/>
                      <a:pt x="6870" y="5692"/>
                      <a:pt x="6110" y="5358"/>
                    </a:cubicBezTo>
                    <a:lnTo>
                      <a:pt x="6110" y="5358"/>
                    </a:lnTo>
                    <a:cubicBezTo>
                      <a:pt x="6992" y="5510"/>
                      <a:pt x="7812" y="6027"/>
                      <a:pt x="8724" y="6057"/>
                    </a:cubicBezTo>
                    <a:cubicBezTo>
                      <a:pt x="8998" y="6057"/>
                      <a:pt x="9332" y="5935"/>
                      <a:pt x="9393" y="5662"/>
                    </a:cubicBezTo>
                    <a:cubicBezTo>
                      <a:pt x="9454" y="5510"/>
                      <a:pt x="9393" y="5358"/>
                      <a:pt x="9271" y="5236"/>
                    </a:cubicBezTo>
                    <a:cubicBezTo>
                      <a:pt x="9180" y="5115"/>
                      <a:pt x="9028" y="5054"/>
                      <a:pt x="8907" y="4993"/>
                    </a:cubicBezTo>
                    <a:cubicBezTo>
                      <a:pt x="8239" y="4707"/>
                      <a:pt x="7534" y="4608"/>
                      <a:pt x="6820" y="4608"/>
                    </a:cubicBezTo>
                    <a:cubicBezTo>
                      <a:pt x="6624" y="4608"/>
                      <a:pt x="6428" y="4615"/>
                      <a:pt x="6232" y="4628"/>
                    </a:cubicBezTo>
                    <a:cubicBezTo>
                      <a:pt x="7083" y="4142"/>
                      <a:pt x="8025" y="3625"/>
                      <a:pt x="8451" y="2683"/>
                    </a:cubicBezTo>
                    <a:cubicBezTo>
                      <a:pt x="8512" y="2592"/>
                      <a:pt x="8572" y="2470"/>
                      <a:pt x="8542" y="2349"/>
                    </a:cubicBezTo>
                    <a:cubicBezTo>
                      <a:pt x="8481" y="2166"/>
                      <a:pt x="8268" y="2136"/>
                      <a:pt x="8116" y="2136"/>
                    </a:cubicBezTo>
                    <a:cubicBezTo>
                      <a:pt x="7630" y="2166"/>
                      <a:pt x="7205" y="2470"/>
                      <a:pt x="6840" y="2835"/>
                    </a:cubicBezTo>
                    <a:cubicBezTo>
                      <a:pt x="6445" y="3200"/>
                      <a:pt x="6050" y="3625"/>
                      <a:pt x="5746" y="4081"/>
                    </a:cubicBezTo>
                    <a:cubicBezTo>
                      <a:pt x="6080" y="3017"/>
                      <a:pt x="6445" y="1923"/>
                      <a:pt x="6566" y="829"/>
                    </a:cubicBezTo>
                    <a:cubicBezTo>
                      <a:pt x="6597" y="647"/>
                      <a:pt x="6597" y="495"/>
                      <a:pt x="6566" y="343"/>
                    </a:cubicBezTo>
                    <a:cubicBezTo>
                      <a:pt x="6536" y="221"/>
                      <a:pt x="6445" y="69"/>
                      <a:pt x="6293" y="8"/>
                    </a:cubicBezTo>
                    <a:cubicBezTo>
                      <a:pt x="6271" y="3"/>
                      <a:pt x="6248" y="0"/>
                      <a:pt x="6223"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 name="Google Shape;1718;p50">
                <a:extLst>
                  <a:ext uri="{FF2B5EF4-FFF2-40B4-BE49-F238E27FC236}">
                    <a16:creationId xmlns:a16="http://schemas.microsoft.com/office/drawing/2014/main" id="{8C50358E-C54D-6F95-1488-DB9257439BB1}"/>
                  </a:ext>
                </a:extLst>
              </p:cNvPr>
              <p:cNvSpPr/>
              <p:nvPr/>
            </p:nvSpPr>
            <p:spPr>
              <a:xfrm>
                <a:off x="5473775" y="1130275"/>
                <a:ext cx="45625" cy="43600"/>
              </a:xfrm>
              <a:custGeom>
                <a:avLst/>
                <a:gdLst/>
                <a:ahLst/>
                <a:cxnLst/>
                <a:rect l="l" t="t" r="r" b="b"/>
                <a:pathLst>
                  <a:path w="1825" h="1744" extrusionOk="0">
                    <a:moveTo>
                      <a:pt x="978" y="1"/>
                    </a:moveTo>
                    <a:cubicBezTo>
                      <a:pt x="613" y="1"/>
                      <a:pt x="254" y="255"/>
                      <a:pt x="152" y="638"/>
                    </a:cubicBezTo>
                    <a:cubicBezTo>
                      <a:pt x="0" y="1094"/>
                      <a:pt x="213" y="1580"/>
                      <a:pt x="639" y="1702"/>
                    </a:cubicBezTo>
                    <a:cubicBezTo>
                      <a:pt x="725" y="1730"/>
                      <a:pt x="811" y="1744"/>
                      <a:pt x="895" y="1744"/>
                    </a:cubicBezTo>
                    <a:cubicBezTo>
                      <a:pt x="1256" y="1744"/>
                      <a:pt x="1579" y="1494"/>
                      <a:pt x="1703" y="1124"/>
                    </a:cubicBezTo>
                    <a:cubicBezTo>
                      <a:pt x="1824" y="668"/>
                      <a:pt x="1611" y="182"/>
                      <a:pt x="1186" y="30"/>
                    </a:cubicBezTo>
                    <a:cubicBezTo>
                      <a:pt x="1117" y="10"/>
                      <a:pt x="1047" y="1"/>
                      <a:pt x="978"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 name="Google Shape;1719;p50">
                <a:extLst>
                  <a:ext uri="{FF2B5EF4-FFF2-40B4-BE49-F238E27FC236}">
                    <a16:creationId xmlns:a16="http://schemas.microsoft.com/office/drawing/2014/main" id="{FE2361C5-43BD-31AF-01EF-A766C600AEF6}"/>
                  </a:ext>
                </a:extLst>
              </p:cNvPr>
              <p:cNvSpPr/>
              <p:nvPr/>
            </p:nvSpPr>
            <p:spPr>
              <a:xfrm>
                <a:off x="5269350" y="869250"/>
                <a:ext cx="247000" cy="257550"/>
              </a:xfrm>
              <a:custGeom>
                <a:avLst/>
                <a:gdLst/>
                <a:ahLst/>
                <a:cxnLst/>
                <a:rect l="l" t="t" r="r" b="b"/>
                <a:pathLst>
                  <a:path w="9880" h="10302" extrusionOk="0">
                    <a:moveTo>
                      <a:pt x="4326" y="1"/>
                    </a:moveTo>
                    <a:cubicBezTo>
                      <a:pt x="4181" y="1"/>
                      <a:pt x="4065" y="129"/>
                      <a:pt x="4013" y="258"/>
                    </a:cubicBezTo>
                    <a:cubicBezTo>
                      <a:pt x="3770" y="683"/>
                      <a:pt x="3831" y="1200"/>
                      <a:pt x="3922" y="1686"/>
                    </a:cubicBezTo>
                    <a:cubicBezTo>
                      <a:pt x="4044" y="2234"/>
                      <a:pt x="4196" y="2781"/>
                      <a:pt x="4439" y="3297"/>
                    </a:cubicBezTo>
                    <a:cubicBezTo>
                      <a:pt x="3709" y="2446"/>
                      <a:pt x="2949" y="1565"/>
                      <a:pt x="2068" y="896"/>
                    </a:cubicBezTo>
                    <a:cubicBezTo>
                      <a:pt x="1946" y="805"/>
                      <a:pt x="1825" y="714"/>
                      <a:pt x="1673" y="653"/>
                    </a:cubicBezTo>
                    <a:cubicBezTo>
                      <a:pt x="1617" y="642"/>
                      <a:pt x="1561" y="635"/>
                      <a:pt x="1507" y="635"/>
                    </a:cubicBezTo>
                    <a:cubicBezTo>
                      <a:pt x="1414" y="635"/>
                      <a:pt x="1324" y="656"/>
                      <a:pt x="1247" y="714"/>
                    </a:cubicBezTo>
                    <a:cubicBezTo>
                      <a:pt x="1126" y="805"/>
                      <a:pt x="1095" y="987"/>
                      <a:pt x="1126" y="1139"/>
                    </a:cubicBezTo>
                    <a:cubicBezTo>
                      <a:pt x="1156" y="1443"/>
                      <a:pt x="1399" y="1717"/>
                      <a:pt x="1612" y="1960"/>
                    </a:cubicBezTo>
                    <a:cubicBezTo>
                      <a:pt x="2178" y="2549"/>
                      <a:pt x="2780" y="3084"/>
                      <a:pt x="3434" y="3550"/>
                    </a:cubicBezTo>
                    <a:lnTo>
                      <a:pt x="3434" y="3550"/>
                    </a:lnTo>
                    <a:cubicBezTo>
                      <a:pt x="2554" y="3052"/>
                      <a:pt x="1511" y="2811"/>
                      <a:pt x="548" y="2811"/>
                    </a:cubicBezTo>
                    <a:cubicBezTo>
                      <a:pt x="396" y="2811"/>
                      <a:pt x="214" y="2841"/>
                      <a:pt x="92" y="2963"/>
                    </a:cubicBezTo>
                    <a:cubicBezTo>
                      <a:pt x="1" y="3085"/>
                      <a:pt x="31" y="3297"/>
                      <a:pt x="153" y="3449"/>
                    </a:cubicBezTo>
                    <a:cubicBezTo>
                      <a:pt x="244" y="3571"/>
                      <a:pt x="396" y="3693"/>
                      <a:pt x="548" y="3753"/>
                    </a:cubicBezTo>
                    <a:cubicBezTo>
                      <a:pt x="1551" y="4300"/>
                      <a:pt x="2615" y="4665"/>
                      <a:pt x="3709" y="4787"/>
                    </a:cubicBezTo>
                    <a:cubicBezTo>
                      <a:pt x="3101" y="4817"/>
                      <a:pt x="2463" y="4908"/>
                      <a:pt x="1855" y="5030"/>
                    </a:cubicBezTo>
                    <a:cubicBezTo>
                      <a:pt x="1430" y="5121"/>
                      <a:pt x="974" y="5273"/>
                      <a:pt x="670" y="5607"/>
                    </a:cubicBezTo>
                    <a:cubicBezTo>
                      <a:pt x="548" y="5729"/>
                      <a:pt x="426" y="5911"/>
                      <a:pt x="426" y="6124"/>
                    </a:cubicBezTo>
                    <a:cubicBezTo>
                      <a:pt x="426" y="6337"/>
                      <a:pt x="578" y="6550"/>
                      <a:pt x="761" y="6611"/>
                    </a:cubicBezTo>
                    <a:cubicBezTo>
                      <a:pt x="796" y="6619"/>
                      <a:pt x="832" y="6623"/>
                      <a:pt x="867" y="6623"/>
                    </a:cubicBezTo>
                    <a:cubicBezTo>
                      <a:pt x="951" y="6623"/>
                      <a:pt x="1031" y="6602"/>
                      <a:pt x="1095" y="6580"/>
                    </a:cubicBezTo>
                    <a:cubicBezTo>
                      <a:pt x="2159" y="6367"/>
                      <a:pt x="3162" y="5942"/>
                      <a:pt x="4074" y="5395"/>
                    </a:cubicBezTo>
                    <a:lnTo>
                      <a:pt x="4074" y="5395"/>
                    </a:lnTo>
                    <a:cubicBezTo>
                      <a:pt x="3466" y="5911"/>
                      <a:pt x="2858" y="6489"/>
                      <a:pt x="2493" y="7188"/>
                    </a:cubicBezTo>
                    <a:cubicBezTo>
                      <a:pt x="2311" y="7553"/>
                      <a:pt x="2189" y="7948"/>
                      <a:pt x="2281" y="8343"/>
                    </a:cubicBezTo>
                    <a:cubicBezTo>
                      <a:pt x="2311" y="8556"/>
                      <a:pt x="2463" y="8799"/>
                      <a:pt x="2676" y="8829"/>
                    </a:cubicBezTo>
                    <a:cubicBezTo>
                      <a:pt x="2695" y="8833"/>
                      <a:pt x="2714" y="8834"/>
                      <a:pt x="2732" y="8834"/>
                    </a:cubicBezTo>
                    <a:cubicBezTo>
                      <a:pt x="2884" y="8834"/>
                      <a:pt x="2993" y="8725"/>
                      <a:pt x="3101" y="8617"/>
                    </a:cubicBezTo>
                    <a:cubicBezTo>
                      <a:pt x="3892" y="7887"/>
                      <a:pt x="4317" y="6854"/>
                      <a:pt x="4743" y="5851"/>
                    </a:cubicBezTo>
                    <a:lnTo>
                      <a:pt x="4743" y="5851"/>
                    </a:lnTo>
                    <a:cubicBezTo>
                      <a:pt x="4560" y="6945"/>
                      <a:pt x="4348" y="8070"/>
                      <a:pt x="4560" y="9194"/>
                    </a:cubicBezTo>
                    <a:cubicBezTo>
                      <a:pt x="4591" y="9468"/>
                      <a:pt x="4682" y="9741"/>
                      <a:pt x="4834" y="9984"/>
                    </a:cubicBezTo>
                    <a:cubicBezTo>
                      <a:pt x="4989" y="10165"/>
                      <a:pt x="5209" y="10302"/>
                      <a:pt x="5440" y="10302"/>
                    </a:cubicBezTo>
                    <a:cubicBezTo>
                      <a:pt x="5481" y="10302"/>
                      <a:pt x="5522" y="10298"/>
                      <a:pt x="5563" y="10288"/>
                    </a:cubicBezTo>
                    <a:cubicBezTo>
                      <a:pt x="5898" y="10197"/>
                      <a:pt x="6019" y="9802"/>
                      <a:pt x="6050" y="9468"/>
                    </a:cubicBezTo>
                    <a:cubicBezTo>
                      <a:pt x="6171" y="8343"/>
                      <a:pt x="5898" y="7158"/>
                      <a:pt x="5503" y="6063"/>
                    </a:cubicBezTo>
                    <a:lnTo>
                      <a:pt x="5503" y="6063"/>
                    </a:lnTo>
                    <a:cubicBezTo>
                      <a:pt x="5959" y="6854"/>
                      <a:pt x="6506" y="7583"/>
                      <a:pt x="7144" y="8252"/>
                    </a:cubicBezTo>
                    <a:cubicBezTo>
                      <a:pt x="7296" y="8373"/>
                      <a:pt x="7418" y="8525"/>
                      <a:pt x="7600" y="8586"/>
                    </a:cubicBezTo>
                    <a:cubicBezTo>
                      <a:pt x="7651" y="8606"/>
                      <a:pt x="7708" y="8617"/>
                      <a:pt x="7766" y="8617"/>
                    </a:cubicBezTo>
                    <a:cubicBezTo>
                      <a:pt x="7884" y="8617"/>
                      <a:pt x="8005" y="8576"/>
                      <a:pt x="8086" y="8495"/>
                    </a:cubicBezTo>
                    <a:cubicBezTo>
                      <a:pt x="8177" y="8373"/>
                      <a:pt x="8177" y="8191"/>
                      <a:pt x="8117" y="8009"/>
                    </a:cubicBezTo>
                    <a:cubicBezTo>
                      <a:pt x="7995" y="7644"/>
                      <a:pt x="7752" y="7340"/>
                      <a:pt x="7478" y="7036"/>
                    </a:cubicBezTo>
                    <a:cubicBezTo>
                      <a:pt x="7226" y="6733"/>
                      <a:pt x="6952" y="6451"/>
                      <a:pt x="6675" y="6172"/>
                    </a:cubicBezTo>
                    <a:lnTo>
                      <a:pt x="6675" y="6172"/>
                    </a:lnTo>
                    <a:cubicBezTo>
                      <a:pt x="7228" y="6620"/>
                      <a:pt x="8030" y="7212"/>
                      <a:pt x="8633" y="7431"/>
                    </a:cubicBezTo>
                    <a:cubicBezTo>
                      <a:pt x="8785" y="7492"/>
                      <a:pt x="8937" y="7522"/>
                      <a:pt x="9089" y="7522"/>
                    </a:cubicBezTo>
                    <a:cubicBezTo>
                      <a:pt x="9272" y="7522"/>
                      <a:pt x="9424" y="7431"/>
                      <a:pt x="9454" y="7279"/>
                    </a:cubicBezTo>
                    <a:cubicBezTo>
                      <a:pt x="9515" y="7066"/>
                      <a:pt x="9363" y="6854"/>
                      <a:pt x="9211" y="6671"/>
                    </a:cubicBezTo>
                    <a:cubicBezTo>
                      <a:pt x="8609" y="6044"/>
                      <a:pt x="7828" y="5686"/>
                      <a:pt x="7021" y="5385"/>
                    </a:cubicBezTo>
                    <a:lnTo>
                      <a:pt x="7021" y="5385"/>
                    </a:lnTo>
                    <a:cubicBezTo>
                      <a:pt x="7376" y="5491"/>
                      <a:pt x="7731" y="5541"/>
                      <a:pt x="8086" y="5607"/>
                    </a:cubicBezTo>
                    <a:cubicBezTo>
                      <a:pt x="8393" y="5673"/>
                      <a:pt x="8700" y="5723"/>
                      <a:pt x="9006" y="5723"/>
                    </a:cubicBezTo>
                    <a:cubicBezTo>
                      <a:pt x="9125" y="5723"/>
                      <a:pt x="9244" y="5716"/>
                      <a:pt x="9363" y="5699"/>
                    </a:cubicBezTo>
                    <a:cubicBezTo>
                      <a:pt x="9484" y="5699"/>
                      <a:pt x="9636" y="5638"/>
                      <a:pt x="9728" y="5547"/>
                    </a:cubicBezTo>
                    <a:cubicBezTo>
                      <a:pt x="9880" y="5334"/>
                      <a:pt x="9788" y="5030"/>
                      <a:pt x="9576" y="4848"/>
                    </a:cubicBezTo>
                    <a:cubicBezTo>
                      <a:pt x="9393" y="4696"/>
                      <a:pt x="9120" y="4635"/>
                      <a:pt x="8876" y="4574"/>
                    </a:cubicBezTo>
                    <a:cubicBezTo>
                      <a:pt x="8164" y="4421"/>
                      <a:pt x="7429" y="4354"/>
                      <a:pt x="6709" y="4354"/>
                    </a:cubicBezTo>
                    <a:cubicBezTo>
                      <a:pt x="6570" y="4354"/>
                      <a:pt x="6431" y="4356"/>
                      <a:pt x="6293" y="4361"/>
                    </a:cubicBezTo>
                    <a:cubicBezTo>
                      <a:pt x="7114" y="4118"/>
                      <a:pt x="7965" y="3875"/>
                      <a:pt x="8816" y="3662"/>
                    </a:cubicBezTo>
                    <a:cubicBezTo>
                      <a:pt x="9089" y="3571"/>
                      <a:pt x="9424" y="3449"/>
                      <a:pt x="9454" y="3145"/>
                    </a:cubicBezTo>
                    <a:cubicBezTo>
                      <a:pt x="9484" y="2963"/>
                      <a:pt x="9393" y="2811"/>
                      <a:pt x="9241" y="2689"/>
                    </a:cubicBezTo>
                    <a:cubicBezTo>
                      <a:pt x="9120" y="2568"/>
                      <a:pt x="8937" y="2538"/>
                      <a:pt x="8785" y="2507"/>
                    </a:cubicBezTo>
                    <a:cubicBezTo>
                      <a:pt x="8735" y="2502"/>
                      <a:pt x="8686" y="2499"/>
                      <a:pt x="8638" y="2499"/>
                    </a:cubicBezTo>
                    <a:cubicBezTo>
                      <a:pt x="8423" y="2499"/>
                      <a:pt x="8224" y="2549"/>
                      <a:pt x="8025" y="2598"/>
                    </a:cubicBezTo>
                    <a:cubicBezTo>
                      <a:pt x="7174" y="2811"/>
                      <a:pt x="6414" y="3145"/>
                      <a:pt x="5715" y="3632"/>
                    </a:cubicBezTo>
                    <a:cubicBezTo>
                      <a:pt x="6323" y="2963"/>
                      <a:pt x="7174" y="2538"/>
                      <a:pt x="7661" y="1778"/>
                    </a:cubicBezTo>
                    <a:cubicBezTo>
                      <a:pt x="7813" y="1534"/>
                      <a:pt x="7904" y="1200"/>
                      <a:pt x="7691" y="987"/>
                    </a:cubicBezTo>
                    <a:cubicBezTo>
                      <a:pt x="7598" y="894"/>
                      <a:pt x="7470" y="855"/>
                      <a:pt x="7360" y="855"/>
                    </a:cubicBezTo>
                    <a:cubicBezTo>
                      <a:pt x="7326" y="855"/>
                      <a:pt x="7294" y="859"/>
                      <a:pt x="7266" y="866"/>
                    </a:cubicBezTo>
                    <a:cubicBezTo>
                      <a:pt x="7114" y="896"/>
                      <a:pt x="6962" y="987"/>
                      <a:pt x="6840" y="1079"/>
                    </a:cubicBezTo>
                    <a:cubicBezTo>
                      <a:pt x="6110" y="1595"/>
                      <a:pt x="5563" y="2355"/>
                      <a:pt x="5138" y="3176"/>
                    </a:cubicBezTo>
                    <a:cubicBezTo>
                      <a:pt x="5199" y="2173"/>
                      <a:pt x="5229" y="1109"/>
                      <a:pt x="4651" y="258"/>
                    </a:cubicBezTo>
                    <a:cubicBezTo>
                      <a:pt x="4591" y="136"/>
                      <a:pt x="4500" y="45"/>
                      <a:pt x="4408" y="15"/>
                    </a:cubicBezTo>
                    <a:cubicBezTo>
                      <a:pt x="4380" y="5"/>
                      <a:pt x="4353" y="1"/>
                      <a:pt x="4326" y="1"/>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 name="Google Shape;1720;p50">
                <a:extLst>
                  <a:ext uri="{FF2B5EF4-FFF2-40B4-BE49-F238E27FC236}">
                    <a16:creationId xmlns:a16="http://schemas.microsoft.com/office/drawing/2014/main" id="{9FA2410A-2AA8-35B3-F988-A0827B4AC256}"/>
                  </a:ext>
                </a:extLst>
              </p:cNvPr>
              <p:cNvSpPr/>
              <p:nvPr/>
            </p:nvSpPr>
            <p:spPr>
              <a:xfrm>
                <a:off x="5373475" y="963325"/>
                <a:ext cx="46375" cy="42075"/>
              </a:xfrm>
              <a:custGeom>
                <a:avLst/>
                <a:gdLst/>
                <a:ahLst/>
                <a:cxnLst/>
                <a:rect l="l" t="t" r="r" b="b"/>
                <a:pathLst>
                  <a:path w="1855" h="1683" extrusionOk="0">
                    <a:moveTo>
                      <a:pt x="872" y="0"/>
                    </a:moveTo>
                    <a:cubicBezTo>
                      <a:pt x="688" y="0"/>
                      <a:pt x="507" y="56"/>
                      <a:pt x="365" y="173"/>
                    </a:cubicBezTo>
                    <a:cubicBezTo>
                      <a:pt x="31" y="477"/>
                      <a:pt x="0" y="1024"/>
                      <a:pt x="335" y="1389"/>
                    </a:cubicBezTo>
                    <a:cubicBezTo>
                      <a:pt x="509" y="1581"/>
                      <a:pt x="764" y="1682"/>
                      <a:pt x="1013" y="1682"/>
                    </a:cubicBezTo>
                    <a:cubicBezTo>
                      <a:pt x="1197" y="1682"/>
                      <a:pt x="1378" y="1627"/>
                      <a:pt x="1520" y="1510"/>
                    </a:cubicBezTo>
                    <a:cubicBezTo>
                      <a:pt x="1854" y="1206"/>
                      <a:pt x="1854" y="659"/>
                      <a:pt x="1550" y="294"/>
                    </a:cubicBezTo>
                    <a:cubicBezTo>
                      <a:pt x="1376" y="102"/>
                      <a:pt x="1121" y="0"/>
                      <a:pt x="872"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6" name="Google Shape;1721;p50">
              <a:extLst>
                <a:ext uri="{FF2B5EF4-FFF2-40B4-BE49-F238E27FC236}">
                  <a16:creationId xmlns:a16="http://schemas.microsoft.com/office/drawing/2014/main" id="{CDE578DF-7D77-1378-80FB-26109AB0FC68}"/>
                </a:ext>
              </a:extLst>
            </p:cNvPr>
            <p:cNvSpPr/>
            <p:nvPr/>
          </p:nvSpPr>
          <p:spPr>
            <a:xfrm>
              <a:off x="3746792" y="1417868"/>
              <a:ext cx="57254" cy="105449"/>
            </a:xfrm>
            <a:custGeom>
              <a:avLst/>
              <a:gdLst/>
              <a:ahLst/>
              <a:cxnLst/>
              <a:rect l="l" t="t" r="r" b="b"/>
              <a:pathLst>
                <a:path w="2098" h="3864" extrusionOk="0">
                  <a:moveTo>
                    <a:pt x="365" y="1"/>
                  </a:moveTo>
                  <a:cubicBezTo>
                    <a:pt x="334" y="31"/>
                    <a:pt x="274" y="62"/>
                    <a:pt x="274" y="62"/>
                  </a:cubicBezTo>
                  <a:cubicBezTo>
                    <a:pt x="122" y="244"/>
                    <a:pt x="122" y="335"/>
                    <a:pt x="91" y="457"/>
                  </a:cubicBezTo>
                  <a:cubicBezTo>
                    <a:pt x="61" y="578"/>
                    <a:pt x="61" y="669"/>
                    <a:pt x="61" y="791"/>
                  </a:cubicBezTo>
                  <a:cubicBezTo>
                    <a:pt x="0" y="1703"/>
                    <a:pt x="182" y="2493"/>
                    <a:pt x="395" y="3040"/>
                  </a:cubicBezTo>
                  <a:cubicBezTo>
                    <a:pt x="569" y="3562"/>
                    <a:pt x="771" y="3863"/>
                    <a:pt x="815" y="3863"/>
                  </a:cubicBezTo>
                  <a:cubicBezTo>
                    <a:pt x="818" y="3863"/>
                    <a:pt x="819" y="3862"/>
                    <a:pt x="821" y="3861"/>
                  </a:cubicBezTo>
                  <a:cubicBezTo>
                    <a:pt x="882" y="3831"/>
                    <a:pt x="760" y="3496"/>
                    <a:pt x="608" y="2979"/>
                  </a:cubicBezTo>
                  <a:cubicBezTo>
                    <a:pt x="486" y="2432"/>
                    <a:pt x="365" y="1642"/>
                    <a:pt x="395" y="821"/>
                  </a:cubicBezTo>
                  <a:cubicBezTo>
                    <a:pt x="395" y="700"/>
                    <a:pt x="426" y="609"/>
                    <a:pt x="426" y="517"/>
                  </a:cubicBezTo>
                  <a:cubicBezTo>
                    <a:pt x="426" y="457"/>
                    <a:pt x="456" y="426"/>
                    <a:pt x="456" y="396"/>
                  </a:cubicBezTo>
                  <a:lnTo>
                    <a:pt x="463" y="382"/>
                  </a:lnTo>
                  <a:lnTo>
                    <a:pt x="463" y="382"/>
                  </a:lnTo>
                  <a:cubicBezTo>
                    <a:pt x="485" y="393"/>
                    <a:pt x="507" y="407"/>
                    <a:pt x="517" y="426"/>
                  </a:cubicBezTo>
                  <a:cubicBezTo>
                    <a:pt x="608" y="487"/>
                    <a:pt x="669" y="548"/>
                    <a:pt x="730" y="609"/>
                  </a:cubicBezTo>
                  <a:cubicBezTo>
                    <a:pt x="973" y="852"/>
                    <a:pt x="1216" y="1125"/>
                    <a:pt x="1398" y="1338"/>
                  </a:cubicBezTo>
                  <a:cubicBezTo>
                    <a:pt x="1743" y="1740"/>
                    <a:pt x="1979" y="1979"/>
                    <a:pt x="2055" y="1979"/>
                  </a:cubicBezTo>
                  <a:cubicBezTo>
                    <a:pt x="2060" y="1979"/>
                    <a:pt x="2064" y="1978"/>
                    <a:pt x="2067" y="1976"/>
                  </a:cubicBezTo>
                  <a:cubicBezTo>
                    <a:pt x="2097" y="1976"/>
                    <a:pt x="1915" y="1642"/>
                    <a:pt x="1581" y="1186"/>
                  </a:cubicBezTo>
                  <a:cubicBezTo>
                    <a:pt x="1429" y="943"/>
                    <a:pt x="1216" y="669"/>
                    <a:pt x="973" y="365"/>
                  </a:cubicBezTo>
                  <a:cubicBezTo>
                    <a:pt x="912" y="305"/>
                    <a:pt x="821" y="244"/>
                    <a:pt x="730" y="153"/>
                  </a:cubicBezTo>
                  <a:cubicBezTo>
                    <a:pt x="699" y="122"/>
                    <a:pt x="638" y="92"/>
                    <a:pt x="608" y="62"/>
                  </a:cubicBezTo>
                  <a:cubicBezTo>
                    <a:pt x="578" y="31"/>
                    <a:pt x="547" y="31"/>
                    <a:pt x="486" y="1"/>
                  </a:cubicBezTo>
                  <a:close/>
                </a:path>
              </a:pathLst>
            </a:custGeom>
            <a:solidFill>
              <a:srgbClr val="FCBCB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80" name="Google Shape;1613;p50">
            <a:extLst>
              <a:ext uri="{FF2B5EF4-FFF2-40B4-BE49-F238E27FC236}">
                <a16:creationId xmlns:a16="http://schemas.microsoft.com/office/drawing/2014/main" id="{56520EE8-B588-5244-6562-71980435788B}"/>
              </a:ext>
            </a:extLst>
          </p:cNvPr>
          <p:cNvGrpSpPr/>
          <p:nvPr/>
        </p:nvGrpSpPr>
        <p:grpSpPr>
          <a:xfrm rot="-947725">
            <a:off x="-40392" y="3659147"/>
            <a:ext cx="819443" cy="1654082"/>
            <a:chOff x="1409100" y="872600"/>
            <a:chExt cx="1927875" cy="3891500"/>
          </a:xfrm>
        </p:grpSpPr>
        <p:sp>
          <p:nvSpPr>
            <p:cNvPr id="81" name="Google Shape;1614;p50">
              <a:extLst>
                <a:ext uri="{FF2B5EF4-FFF2-40B4-BE49-F238E27FC236}">
                  <a16:creationId xmlns:a16="http://schemas.microsoft.com/office/drawing/2014/main" id="{BC0275E6-915F-C156-1FEB-F53CA1064C69}"/>
                </a:ext>
              </a:extLst>
            </p:cNvPr>
            <p:cNvSpPr/>
            <p:nvPr/>
          </p:nvSpPr>
          <p:spPr>
            <a:xfrm>
              <a:off x="2229800" y="1927375"/>
              <a:ext cx="1071475" cy="547975"/>
            </a:xfrm>
            <a:custGeom>
              <a:avLst/>
              <a:gdLst/>
              <a:ahLst/>
              <a:cxnLst/>
              <a:rect l="l" t="t" r="r" b="b"/>
              <a:pathLst>
                <a:path w="42859" h="21919" extrusionOk="0">
                  <a:moveTo>
                    <a:pt x="42858" y="0"/>
                  </a:moveTo>
                  <a:cubicBezTo>
                    <a:pt x="11003" y="3313"/>
                    <a:pt x="0" y="14408"/>
                    <a:pt x="0" y="14408"/>
                  </a:cubicBezTo>
                  <a:cubicBezTo>
                    <a:pt x="203" y="14357"/>
                    <a:pt x="407" y="14333"/>
                    <a:pt x="613" y="14333"/>
                  </a:cubicBezTo>
                  <a:cubicBezTo>
                    <a:pt x="2875" y="14333"/>
                    <a:pt x="5478" y="17253"/>
                    <a:pt x="11885" y="20122"/>
                  </a:cubicBezTo>
                  <a:cubicBezTo>
                    <a:pt x="14321" y="21212"/>
                    <a:pt x="17426" y="21919"/>
                    <a:pt x="20642" y="21919"/>
                  </a:cubicBezTo>
                  <a:cubicBezTo>
                    <a:pt x="26572" y="21919"/>
                    <a:pt x="32876" y="19515"/>
                    <a:pt x="36049" y="12675"/>
                  </a:cubicBezTo>
                  <a:cubicBezTo>
                    <a:pt x="30913" y="10700"/>
                    <a:pt x="24833" y="9970"/>
                    <a:pt x="24833" y="9970"/>
                  </a:cubicBezTo>
                  <a:cubicBezTo>
                    <a:pt x="26826" y="9802"/>
                    <a:pt x="28869" y="9737"/>
                    <a:pt x="30849" y="9737"/>
                  </a:cubicBezTo>
                  <a:cubicBezTo>
                    <a:pt x="33158" y="9737"/>
                    <a:pt x="35378" y="9825"/>
                    <a:pt x="37326" y="9940"/>
                  </a:cubicBezTo>
                  <a:cubicBezTo>
                    <a:pt x="40882" y="2341"/>
                    <a:pt x="42858" y="0"/>
                    <a:pt x="42858"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2" name="Google Shape;1615;p50">
              <a:extLst>
                <a:ext uri="{FF2B5EF4-FFF2-40B4-BE49-F238E27FC236}">
                  <a16:creationId xmlns:a16="http://schemas.microsoft.com/office/drawing/2014/main" id="{13FC03AE-4E8B-C57D-0D0A-FA7C1B90F7DA}"/>
                </a:ext>
              </a:extLst>
            </p:cNvPr>
            <p:cNvSpPr/>
            <p:nvPr/>
          </p:nvSpPr>
          <p:spPr>
            <a:xfrm>
              <a:off x="1746500" y="1478275"/>
              <a:ext cx="497000" cy="809300"/>
            </a:xfrm>
            <a:custGeom>
              <a:avLst/>
              <a:gdLst/>
              <a:ahLst/>
              <a:cxnLst/>
              <a:rect l="l" t="t" r="r" b="b"/>
              <a:pathLst>
                <a:path w="19880" h="32372" extrusionOk="0">
                  <a:moveTo>
                    <a:pt x="9119" y="1"/>
                  </a:moveTo>
                  <a:cubicBezTo>
                    <a:pt x="5107" y="4074"/>
                    <a:pt x="2858" y="7751"/>
                    <a:pt x="1855" y="11034"/>
                  </a:cubicBezTo>
                  <a:cubicBezTo>
                    <a:pt x="3587" y="10913"/>
                    <a:pt x="5715" y="10761"/>
                    <a:pt x="8025" y="10700"/>
                  </a:cubicBezTo>
                  <a:lnTo>
                    <a:pt x="8025" y="10700"/>
                  </a:lnTo>
                  <a:cubicBezTo>
                    <a:pt x="8025" y="10700"/>
                    <a:pt x="4773" y="11581"/>
                    <a:pt x="1399" y="12858"/>
                  </a:cubicBezTo>
                  <a:cubicBezTo>
                    <a:pt x="0" y="20730"/>
                    <a:pt x="5836" y="25928"/>
                    <a:pt x="10639" y="28025"/>
                  </a:cubicBezTo>
                  <a:cubicBezTo>
                    <a:pt x="17721" y="31065"/>
                    <a:pt x="19332" y="32372"/>
                    <a:pt x="19332" y="32372"/>
                  </a:cubicBezTo>
                  <a:cubicBezTo>
                    <a:pt x="19879" y="26445"/>
                    <a:pt x="18481" y="19514"/>
                    <a:pt x="12706" y="8542"/>
                  </a:cubicBezTo>
                  <a:lnTo>
                    <a:pt x="12736" y="8542"/>
                  </a:lnTo>
                  <a:cubicBezTo>
                    <a:pt x="9241" y="1885"/>
                    <a:pt x="9119" y="1"/>
                    <a:pt x="9119"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3" name="Google Shape;1616;p50">
              <a:extLst>
                <a:ext uri="{FF2B5EF4-FFF2-40B4-BE49-F238E27FC236}">
                  <a16:creationId xmlns:a16="http://schemas.microsoft.com/office/drawing/2014/main" id="{198370C6-6AC0-359F-E77F-7DA9A18BA42A}"/>
                </a:ext>
              </a:extLst>
            </p:cNvPr>
            <p:cNvSpPr/>
            <p:nvPr/>
          </p:nvSpPr>
          <p:spPr>
            <a:xfrm>
              <a:off x="1409100" y="1203925"/>
              <a:ext cx="1041075" cy="3560175"/>
            </a:xfrm>
            <a:custGeom>
              <a:avLst/>
              <a:gdLst/>
              <a:ahLst/>
              <a:cxnLst/>
              <a:rect l="l" t="t" r="r" b="b"/>
              <a:pathLst>
                <a:path w="41643" h="142407" extrusionOk="0">
                  <a:moveTo>
                    <a:pt x="35690" y="0"/>
                  </a:moveTo>
                  <a:cubicBezTo>
                    <a:pt x="35688" y="0"/>
                    <a:pt x="35686" y="1"/>
                    <a:pt x="35685" y="2"/>
                  </a:cubicBezTo>
                  <a:cubicBezTo>
                    <a:pt x="35655" y="32"/>
                    <a:pt x="35959" y="458"/>
                    <a:pt x="36445" y="1339"/>
                  </a:cubicBezTo>
                  <a:cubicBezTo>
                    <a:pt x="36962" y="2221"/>
                    <a:pt x="37661" y="3528"/>
                    <a:pt x="38391" y="5321"/>
                  </a:cubicBezTo>
                  <a:cubicBezTo>
                    <a:pt x="39090" y="7114"/>
                    <a:pt x="39789" y="9364"/>
                    <a:pt x="40214" y="12038"/>
                  </a:cubicBezTo>
                  <a:cubicBezTo>
                    <a:pt x="40670" y="14744"/>
                    <a:pt x="40792" y="17844"/>
                    <a:pt x="40336" y="21248"/>
                  </a:cubicBezTo>
                  <a:cubicBezTo>
                    <a:pt x="39880" y="24653"/>
                    <a:pt x="38907" y="28300"/>
                    <a:pt x="37479" y="32069"/>
                  </a:cubicBezTo>
                  <a:cubicBezTo>
                    <a:pt x="36080" y="35869"/>
                    <a:pt x="34257" y="39820"/>
                    <a:pt x="32129" y="43832"/>
                  </a:cubicBezTo>
                  <a:cubicBezTo>
                    <a:pt x="29971" y="47844"/>
                    <a:pt x="27478" y="51948"/>
                    <a:pt x="24743" y="56082"/>
                  </a:cubicBezTo>
                  <a:cubicBezTo>
                    <a:pt x="23375" y="58148"/>
                    <a:pt x="21916" y="60215"/>
                    <a:pt x="20487" y="62373"/>
                  </a:cubicBezTo>
                  <a:cubicBezTo>
                    <a:pt x="19028" y="64532"/>
                    <a:pt x="17600" y="66720"/>
                    <a:pt x="16232" y="68969"/>
                  </a:cubicBezTo>
                  <a:cubicBezTo>
                    <a:pt x="10639" y="77966"/>
                    <a:pt x="6080" y="87115"/>
                    <a:pt x="3375" y="95930"/>
                  </a:cubicBezTo>
                  <a:cubicBezTo>
                    <a:pt x="3192" y="96508"/>
                    <a:pt x="3040" y="97055"/>
                    <a:pt x="2858" y="97602"/>
                  </a:cubicBezTo>
                  <a:cubicBezTo>
                    <a:pt x="2706" y="98119"/>
                    <a:pt x="2584" y="98696"/>
                    <a:pt x="2432" y="99243"/>
                  </a:cubicBezTo>
                  <a:cubicBezTo>
                    <a:pt x="2311" y="99790"/>
                    <a:pt x="2159" y="100307"/>
                    <a:pt x="2037" y="100854"/>
                  </a:cubicBezTo>
                  <a:cubicBezTo>
                    <a:pt x="1885" y="101401"/>
                    <a:pt x="1825" y="101948"/>
                    <a:pt x="1703" y="102496"/>
                  </a:cubicBezTo>
                  <a:cubicBezTo>
                    <a:pt x="1521" y="103559"/>
                    <a:pt x="1308" y="104623"/>
                    <a:pt x="1186" y="105657"/>
                  </a:cubicBezTo>
                  <a:cubicBezTo>
                    <a:pt x="1034" y="106721"/>
                    <a:pt x="882" y="107754"/>
                    <a:pt x="761" y="108757"/>
                  </a:cubicBezTo>
                  <a:cubicBezTo>
                    <a:pt x="305" y="112830"/>
                    <a:pt x="92" y="116630"/>
                    <a:pt x="31" y="120125"/>
                  </a:cubicBezTo>
                  <a:cubicBezTo>
                    <a:pt x="1" y="123590"/>
                    <a:pt x="153" y="126751"/>
                    <a:pt x="335" y="129487"/>
                  </a:cubicBezTo>
                  <a:cubicBezTo>
                    <a:pt x="548" y="132253"/>
                    <a:pt x="882" y="134593"/>
                    <a:pt x="1156" y="136539"/>
                  </a:cubicBezTo>
                  <a:cubicBezTo>
                    <a:pt x="1460" y="138454"/>
                    <a:pt x="1794" y="139913"/>
                    <a:pt x="2037" y="140916"/>
                  </a:cubicBezTo>
                  <a:cubicBezTo>
                    <a:pt x="2274" y="141891"/>
                    <a:pt x="2424" y="142406"/>
                    <a:pt x="2488" y="142406"/>
                  </a:cubicBezTo>
                  <a:cubicBezTo>
                    <a:pt x="2490" y="142406"/>
                    <a:pt x="2492" y="142406"/>
                    <a:pt x="2493" y="142405"/>
                  </a:cubicBezTo>
                  <a:cubicBezTo>
                    <a:pt x="2524" y="142405"/>
                    <a:pt x="2432" y="141858"/>
                    <a:pt x="2280" y="140855"/>
                  </a:cubicBezTo>
                  <a:cubicBezTo>
                    <a:pt x="2128" y="139852"/>
                    <a:pt x="1885" y="138362"/>
                    <a:pt x="1673" y="136447"/>
                  </a:cubicBezTo>
                  <a:cubicBezTo>
                    <a:pt x="1429" y="134533"/>
                    <a:pt x="1186" y="132192"/>
                    <a:pt x="1065" y="129456"/>
                  </a:cubicBezTo>
                  <a:cubicBezTo>
                    <a:pt x="913" y="126721"/>
                    <a:pt x="852" y="123590"/>
                    <a:pt x="943" y="120125"/>
                  </a:cubicBezTo>
                  <a:cubicBezTo>
                    <a:pt x="1065" y="116690"/>
                    <a:pt x="1308" y="112921"/>
                    <a:pt x="1825" y="108879"/>
                  </a:cubicBezTo>
                  <a:cubicBezTo>
                    <a:pt x="1946" y="107876"/>
                    <a:pt x="2098" y="106873"/>
                    <a:pt x="2250" y="105839"/>
                  </a:cubicBezTo>
                  <a:cubicBezTo>
                    <a:pt x="2402" y="104775"/>
                    <a:pt x="2615" y="103742"/>
                    <a:pt x="2828" y="102708"/>
                  </a:cubicBezTo>
                  <a:cubicBezTo>
                    <a:pt x="2919" y="102192"/>
                    <a:pt x="3010" y="101645"/>
                    <a:pt x="3162" y="101128"/>
                  </a:cubicBezTo>
                  <a:cubicBezTo>
                    <a:pt x="3284" y="100581"/>
                    <a:pt x="3435" y="100064"/>
                    <a:pt x="3557" y="99517"/>
                  </a:cubicBezTo>
                  <a:cubicBezTo>
                    <a:pt x="3709" y="98970"/>
                    <a:pt x="3831" y="98453"/>
                    <a:pt x="3983" y="97906"/>
                  </a:cubicBezTo>
                  <a:cubicBezTo>
                    <a:pt x="4165" y="97359"/>
                    <a:pt x="4317" y="96842"/>
                    <a:pt x="4499" y="96295"/>
                  </a:cubicBezTo>
                  <a:cubicBezTo>
                    <a:pt x="7235" y="87602"/>
                    <a:pt x="11764" y="78605"/>
                    <a:pt x="17326" y="69638"/>
                  </a:cubicBezTo>
                  <a:lnTo>
                    <a:pt x="17296" y="69638"/>
                  </a:lnTo>
                  <a:cubicBezTo>
                    <a:pt x="18694" y="67389"/>
                    <a:pt x="20092" y="65231"/>
                    <a:pt x="21521" y="63073"/>
                  </a:cubicBezTo>
                  <a:cubicBezTo>
                    <a:pt x="22950" y="60945"/>
                    <a:pt x="24409" y="58878"/>
                    <a:pt x="25776" y="56781"/>
                  </a:cubicBezTo>
                  <a:cubicBezTo>
                    <a:pt x="28512" y="52586"/>
                    <a:pt x="31004" y="48452"/>
                    <a:pt x="33162" y="44379"/>
                  </a:cubicBezTo>
                  <a:cubicBezTo>
                    <a:pt x="35290" y="40306"/>
                    <a:pt x="37114" y="36294"/>
                    <a:pt x="38482" y="32434"/>
                  </a:cubicBezTo>
                  <a:cubicBezTo>
                    <a:pt x="39880" y="28574"/>
                    <a:pt x="40822" y="24835"/>
                    <a:pt x="41217" y="21370"/>
                  </a:cubicBezTo>
                  <a:cubicBezTo>
                    <a:pt x="41643" y="17874"/>
                    <a:pt x="41430" y="14683"/>
                    <a:pt x="40944" y="11947"/>
                  </a:cubicBezTo>
                  <a:cubicBezTo>
                    <a:pt x="40427" y="9181"/>
                    <a:pt x="39637" y="6932"/>
                    <a:pt x="38846" y="5139"/>
                  </a:cubicBezTo>
                  <a:cubicBezTo>
                    <a:pt x="38026" y="3345"/>
                    <a:pt x="37266" y="2038"/>
                    <a:pt x="36658" y="1218"/>
                  </a:cubicBezTo>
                  <a:cubicBezTo>
                    <a:pt x="36101" y="397"/>
                    <a:pt x="35742" y="0"/>
                    <a:pt x="3569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 name="Google Shape;1617;p50">
              <a:extLst>
                <a:ext uri="{FF2B5EF4-FFF2-40B4-BE49-F238E27FC236}">
                  <a16:creationId xmlns:a16="http://schemas.microsoft.com/office/drawing/2014/main" id="{AADF33E5-EABA-A9CD-E01A-460258E2FFEB}"/>
                </a:ext>
              </a:extLst>
            </p:cNvPr>
            <p:cNvSpPr/>
            <p:nvPr/>
          </p:nvSpPr>
          <p:spPr>
            <a:xfrm>
              <a:off x="2141225" y="872600"/>
              <a:ext cx="148625" cy="300550"/>
            </a:xfrm>
            <a:custGeom>
              <a:avLst/>
              <a:gdLst/>
              <a:ahLst/>
              <a:cxnLst/>
              <a:rect l="l" t="t" r="r" b="b"/>
              <a:pathLst>
                <a:path w="5945" h="12022" extrusionOk="0">
                  <a:moveTo>
                    <a:pt x="3156" y="0"/>
                  </a:moveTo>
                  <a:cubicBezTo>
                    <a:pt x="1575" y="0"/>
                    <a:pt x="0" y="4272"/>
                    <a:pt x="2996" y="9273"/>
                  </a:cubicBezTo>
                  <a:cubicBezTo>
                    <a:pt x="4211" y="11328"/>
                    <a:pt x="4781" y="12021"/>
                    <a:pt x="4996" y="12021"/>
                  </a:cubicBezTo>
                  <a:cubicBezTo>
                    <a:pt x="5444" y="12021"/>
                    <a:pt x="4364" y="9030"/>
                    <a:pt x="4364" y="9030"/>
                  </a:cubicBezTo>
                  <a:cubicBezTo>
                    <a:pt x="4364" y="9030"/>
                    <a:pt x="5944" y="4014"/>
                    <a:pt x="4303" y="914"/>
                  </a:cubicBezTo>
                  <a:cubicBezTo>
                    <a:pt x="3973" y="284"/>
                    <a:pt x="3564" y="0"/>
                    <a:pt x="3156"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 name="Google Shape;1618;p50">
              <a:extLst>
                <a:ext uri="{FF2B5EF4-FFF2-40B4-BE49-F238E27FC236}">
                  <a16:creationId xmlns:a16="http://schemas.microsoft.com/office/drawing/2014/main" id="{F2C430A3-B636-7C62-33F6-9D1CB1D0B41F}"/>
                </a:ext>
              </a:extLst>
            </p:cNvPr>
            <p:cNvSpPr/>
            <p:nvPr/>
          </p:nvSpPr>
          <p:spPr>
            <a:xfrm>
              <a:off x="1948625" y="880550"/>
              <a:ext cx="239400" cy="255775"/>
            </a:xfrm>
            <a:custGeom>
              <a:avLst/>
              <a:gdLst/>
              <a:ahLst/>
              <a:cxnLst/>
              <a:rect l="l" t="t" r="r" b="b"/>
              <a:pathLst>
                <a:path w="9576" h="10231" extrusionOk="0">
                  <a:moveTo>
                    <a:pt x="2063" y="1"/>
                  </a:moveTo>
                  <a:cubicBezTo>
                    <a:pt x="707" y="1"/>
                    <a:pt x="1" y="1048"/>
                    <a:pt x="305" y="2086"/>
                  </a:cubicBezTo>
                  <a:cubicBezTo>
                    <a:pt x="1247" y="5459"/>
                    <a:pt x="6718" y="5855"/>
                    <a:pt x="8238" y="9289"/>
                  </a:cubicBezTo>
                  <a:cubicBezTo>
                    <a:pt x="8565" y="9990"/>
                    <a:pt x="8818" y="10230"/>
                    <a:pt x="9013" y="10230"/>
                  </a:cubicBezTo>
                  <a:cubicBezTo>
                    <a:pt x="9433" y="10230"/>
                    <a:pt x="9575" y="9107"/>
                    <a:pt x="9575" y="9107"/>
                  </a:cubicBezTo>
                  <a:cubicBezTo>
                    <a:pt x="9575" y="9107"/>
                    <a:pt x="9393" y="5338"/>
                    <a:pt x="5746" y="1903"/>
                  </a:cubicBezTo>
                  <a:cubicBezTo>
                    <a:pt x="4281" y="514"/>
                    <a:pt x="3013" y="1"/>
                    <a:pt x="206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6" name="Google Shape;1619;p50">
              <a:extLst>
                <a:ext uri="{FF2B5EF4-FFF2-40B4-BE49-F238E27FC236}">
                  <a16:creationId xmlns:a16="http://schemas.microsoft.com/office/drawing/2014/main" id="{0039D99A-A293-3426-3F47-2F665C13568E}"/>
                </a:ext>
              </a:extLst>
            </p:cNvPr>
            <p:cNvSpPr/>
            <p:nvPr/>
          </p:nvSpPr>
          <p:spPr>
            <a:xfrm>
              <a:off x="2247275" y="931600"/>
              <a:ext cx="282075" cy="188025"/>
            </a:xfrm>
            <a:custGeom>
              <a:avLst/>
              <a:gdLst/>
              <a:ahLst/>
              <a:cxnLst/>
              <a:rect l="l" t="t" r="r" b="b"/>
              <a:pathLst>
                <a:path w="11283" h="7521" extrusionOk="0">
                  <a:moveTo>
                    <a:pt x="8687" y="0"/>
                  </a:moveTo>
                  <a:cubicBezTo>
                    <a:pt x="8407" y="0"/>
                    <a:pt x="8085" y="33"/>
                    <a:pt x="7721" y="104"/>
                  </a:cubicBezTo>
                  <a:cubicBezTo>
                    <a:pt x="2158" y="1199"/>
                    <a:pt x="0" y="7095"/>
                    <a:pt x="0" y="7095"/>
                  </a:cubicBezTo>
                  <a:lnTo>
                    <a:pt x="2310" y="7521"/>
                  </a:lnTo>
                  <a:cubicBezTo>
                    <a:pt x="2310" y="7521"/>
                    <a:pt x="3161" y="6183"/>
                    <a:pt x="6930" y="4420"/>
                  </a:cubicBezTo>
                  <a:cubicBezTo>
                    <a:pt x="10332" y="2829"/>
                    <a:pt x="11283" y="0"/>
                    <a:pt x="8687"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7" name="Google Shape;1620;p50">
              <a:extLst>
                <a:ext uri="{FF2B5EF4-FFF2-40B4-BE49-F238E27FC236}">
                  <a16:creationId xmlns:a16="http://schemas.microsoft.com/office/drawing/2014/main" id="{9276E3D4-9219-C162-C13A-55B19791DAB6}"/>
                </a:ext>
              </a:extLst>
            </p:cNvPr>
            <p:cNvSpPr/>
            <p:nvPr/>
          </p:nvSpPr>
          <p:spPr>
            <a:xfrm>
              <a:off x="2317550" y="1018975"/>
              <a:ext cx="438675" cy="131800"/>
            </a:xfrm>
            <a:custGeom>
              <a:avLst/>
              <a:gdLst/>
              <a:ahLst/>
              <a:cxnLst/>
              <a:rect l="l" t="t" r="r" b="b"/>
              <a:pathLst>
                <a:path w="17547" h="5272" extrusionOk="0">
                  <a:moveTo>
                    <a:pt x="10619" y="0"/>
                  </a:moveTo>
                  <a:cubicBezTo>
                    <a:pt x="9830" y="0"/>
                    <a:pt x="9004" y="62"/>
                    <a:pt x="8162" y="196"/>
                  </a:cubicBezTo>
                  <a:cubicBezTo>
                    <a:pt x="3816" y="925"/>
                    <a:pt x="563" y="3752"/>
                    <a:pt x="563" y="3752"/>
                  </a:cubicBezTo>
                  <a:cubicBezTo>
                    <a:pt x="563" y="3752"/>
                    <a:pt x="1" y="4596"/>
                    <a:pt x="2024" y="4596"/>
                  </a:cubicBezTo>
                  <a:cubicBezTo>
                    <a:pt x="2305" y="4596"/>
                    <a:pt x="2636" y="4580"/>
                    <a:pt x="3025" y="4543"/>
                  </a:cubicBezTo>
                  <a:cubicBezTo>
                    <a:pt x="3583" y="4484"/>
                    <a:pt x="4147" y="4459"/>
                    <a:pt x="4710" y="4459"/>
                  </a:cubicBezTo>
                  <a:cubicBezTo>
                    <a:pt x="7370" y="4459"/>
                    <a:pt x="10027" y="5016"/>
                    <a:pt x="12083" y="5242"/>
                  </a:cubicBezTo>
                  <a:cubicBezTo>
                    <a:pt x="12266" y="5262"/>
                    <a:pt x="12451" y="5271"/>
                    <a:pt x="12638" y="5271"/>
                  </a:cubicBezTo>
                  <a:cubicBezTo>
                    <a:pt x="14998" y="5271"/>
                    <a:pt x="17547" y="3737"/>
                    <a:pt x="17068" y="2384"/>
                  </a:cubicBezTo>
                  <a:cubicBezTo>
                    <a:pt x="16602" y="1083"/>
                    <a:pt x="13934" y="0"/>
                    <a:pt x="10619"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8" name="Google Shape;1621;p50">
              <a:extLst>
                <a:ext uri="{FF2B5EF4-FFF2-40B4-BE49-F238E27FC236}">
                  <a16:creationId xmlns:a16="http://schemas.microsoft.com/office/drawing/2014/main" id="{6B4E990F-29C8-A975-0ECB-3BEB6DD00FB1}"/>
                </a:ext>
              </a:extLst>
            </p:cNvPr>
            <p:cNvSpPr/>
            <p:nvPr/>
          </p:nvSpPr>
          <p:spPr>
            <a:xfrm>
              <a:off x="1788850" y="997425"/>
              <a:ext cx="403950" cy="167525"/>
            </a:xfrm>
            <a:custGeom>
              <a:avLst/>
              <a:gdLst/>
              <a:ahLst/>
              <a:cxnLst/>
              <a:rect l="l" t="t" r="r" b="b"/>
              <a:pathLst>
                <a:path w="16158" h="6701" extrusionOk="0">
                  <a:moveTo>
                    <a:pt x="5643" y="1"/>
                  </a:moveTo>
                  <a:cubicBezTo>
                    <a:pt x="2367" y="1"/>
                    <a:pt x="1" y="1642"/>
                    <a:pt x="1133" y="3246"/>
                  </a:cubicBezTo>
                  <a:cubicBezTo>
                    <a:pt x="2623" y="5313"/>
                    <a:pt x="8915" y="4675"/>
                    <a:pt x="12957" y="6256"/>
                  </a:cubicBezTo>
                  <a:cubicBezTo>
                    <a:pt x="13754" y="6573"/>
                    <a:pt x="14301" y="6700"/>
                    <a:pt x="14667" y="6700"/>
                  </a:cubicBezTo>
                  <a:cubicBezTo>
                    <a:pt x="16158" y="6700"/>
                    <a:pt x="14629" y="4584"/>
                    <a:pt x="14629" y="4584"/>
                  </a:cubicBezTo>
                  <a:cubicBezTo>
                    <a:pt x="14629" y="4584"/>
                    <a:pt x="13261" y="1879"/>
                    <a:pt x="8641" y="450"/>
                  </a:cubicBezTo>
                  <a:cubicBezTo>
                    <a:pt x="7607" y="137"/>
                    <a:pt x="6587" y="1"/>
                    <a:pt x="564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9" name="Google Shape;1622;p50">
              <a:extLst>
                <a:ext uri="{FF2B5EF4-FFF2-40B4-BE49-F238E27FC236}">
                  <a16:creationId xmlns:a16="http://schemas.microsoft.com/office/drawing/2014/main" id="{CF331423-8E2B-A294-004A-09897F976467}"/>
                </a:ext>
              </a:extLst>
            </p:cNvPr>
            <p:cNvSpPr/>
            <p:nvPr/>
          </p:nvSpPr>
          <p:spPr>
            <a:xfrm>
              <a:off x="1722175" y="1126725"/>
              <a:ext cx="416450" cy="135875"/>
            </a:xfrm>
            <a:custGeom>
              <a:avLst/>
              <a:gdLst/>
              <a:ahLst/>
              <a:cxnLst/>
              <a:rect l="l" t="t" r="r" b="b"/>
              <a:pathLst>
                <a:path w="16658" h="5435" extrusionOk="0">
                  <a:moveTo>
                    <a:pt x="8915" y="1"/>
                  </a:moveTo>
                  <a:cubicBezTo>
                    <a:pt x="7889" y="1"/>
                    <a:pt x="6806" y="83"/>
                    <a:pt x="5715" y="293"/>
                  </a:cubicBezTo>
                  <a:cubicBezTo>
                    <a:pt x="700" y="1236"/>
                    <a:pt x="1" y="4062"/>
                    <a:pt x="2372" y="4974"/>
                  </a:cubicBezTo>
                  <a:cubicBezTo>
                    <a:pt x="3134" y="5258"/>
                    <a:pt x="4050" y="5434"/>
                    <a:pt x="5211" y="5434"/>
                  </a:cubicBezTo>
                  <a:cubicBezTo>
                    <a:pt x="7659" y="5434"/>
                    <a:pt x="11193" y="4648"/>
                    <a:pt x="16658" y="2421"/>
                  </a:cubicBezTo>
                  <a:lnTo>
                    <a:pt x="15624" y="1084"/>
                  </a:lnTo>
                  <a:cubicBezTo>
                    <a:pt x="15624" y="1084"/>
                    <a:pt x="12637" y="1"/>
                    <a:pt x="8915"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0" name="Google Shape;1623;p50">
              <a:extLst>
                <a:ext uri="{FF2B5EF4-FFF2-40B4-BE49-F238E27FC236}">
                  <a16:creationId xmlns:a16="http://schemas.microsoft.com/office/drawing/2014/main" id="{55687A52-B955-5B9C-500A-74A19C51EBB3}"/>
                </a:ext>
              </a:extLst>
            </p:cNvPr>
            <p:cNvSpPr/>
            <p:nvPr/>
          </p:nvSpPr>
          <p:spPr>
            <a:xfrm>
              <a:off x="1855500" y="1131650"/>
              <a:ext cx="520250" cy="281050"/>
            </a:xfrm>
            <a:custGeom>
              <a:avLst/>
              <a:gdLst/>
              <a:ahLst/>
              <a:cxnLst/>
              <a:rect l="l" t="t" r="r" b="b"/>
              <a:pathLst>
                <a:path w="20810" h="11242" extrusionOk="0">
                  <a:moveTo>
                    <a:pt x="18653" y="0"/>
                  </a:moveTo>
                  <a:cubicBezTo>
                    <a:pt x="17792" y="0"/>
                    <a:pt x="15790" y="490"/>
                    <a:pt x="11872" y="1859"/>
                  </a:cubicBezTo>
                  <a:cubicBezTo>
                    <a:pt x="0" y="5983"/>
                    <a:pt x="2154" y="11241"/>
                    <a:pt x="5842" y="11241"/>
                  </a:cubicBezTo>
                  <a:cubicBezTo>
                    <a:pt x="6422" y="11241"/>
                    <a:pt x="7040" y="11111"/>
                    <a:pt x="7647" y="10826"/>
                  </a:cubicBezTo>
                  <a:cubicBezTo>
                    <a:pt x="12115" y="8729"/>
                    <a:pt x="15793" y="3075"/>
                    <a:pt x="15793" y="3075"/>
                  </a:cubicBezTo>
                  <a:cubicBezTo>
                    <a:pt x="15793" y="3075"/>
                    <a:pt x="20809" y="0"/>
                    <a:pt x="18653"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 name="Google Shape;1624;p50">
              <a:extLst>
                <a:ext uri="{FF2B5EF4-FFF2-40B4-BE49-F238E27FC236}">
                  <a16:creationId xmlns:a16="http://schemas.microsoft.com/office/drawing/2014/main" id="{DE779F7C-31A4-7397-C81E-15865646A51D}"/>
                </a:ext>
              </a:extLst>
            </p:cNvPr>
            <p:cNvSpPr/>
            <p:nvPr/>
          </p:nvSpPr>
          <p:spPr>
            <a:xfrm>
              <a:off x="2183400" y="1183750"/>
              <a:ext cx="187800" cy="312900"/>
            </a:xfrm>
            <a:custGeom>
              <a:avLst/>
              <a:gdLst/>
              <a:ahLst/>
              <a:cxnLst/>
              <a:rect l="l" t="t" r="r" b="b"/>
              <a:pathLst>
                <a:path w="7512" h="12516" extrusionOk="0">
                  <a:moveTo>
                    <a:pt x="4450" y="0"/>
                  </a:moveTo>
                  <a:cubicBezTo>
                    <a:pt x="4025" y="0"/>
                    <a:pt x="3610" y="314"/>
                    <a:pt x="3285" y="991"/>
                  </a:cubicBezTo>
                  <a:cubicBezTo>
                    <a:pt x="3285" y="991"/>
                    <a:pt x="792" y="4395"/>
                    <a:pt x="306" y="7861"/>
                  </a:cubicBezTo>
                  <a:cubicBezTo>
                    <a:pt x="0" y="10020"/>
                    <a:pt x="1400" y="12515"/>
                    <a:pt x="2996" y="12515"/>
                  </a:cubicBezTo>
                  <a:cubicBezTo>
                    <a:pt x="3938" y="12515"/>
                    <a:pt x="4949" y="11645"/>
                    <a:pt x="5716" y="9319"/>
                  </a:cubicBezTo>
                  <a:cubicBezTo>
                    <a:pt x="7512" y="3815"/>
                    <a:pt x="5929" y="0"/>
                    <a:pt x="4450"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 name="Google Shape;1625;p50">
              <a:extLst>
                <a:ext uri="{FF2B5EF4-FFF2-40B4-BE49-F238E27FC236}">
                  <a16:creationId xmlns:a16="http://schemas.microsoft.com/office/drawing/2014/main" id="{713B304A-F2D8-F1F2-E99D-1A8D8F4601E0}"/>
                </a:ext>
              </a:extLst>
            </p:cNvPr>
            <p:cNvSpPr/>
            <p:nvPr/>
          </p:nvSpPr>
          <p:spPr>
            <a:xfrm>
              <a:off x="2315650" y="1144525"/>
              <a:ext cx="448375" cy="160025"/>
            </a:xfrm>
            <a:custGeom>
              <a:avLst/>
              <a:gdLst/>
              <a:ahLst/>
              <a:cxnLst/>
              <a:rect l="l" t="t" r="r" b="b"/>
              <a:pathLst>
                <a:path w="17935" h="6401" extrusionOk="0">
                  <a:moveTo>
                    <a:pt x="7248" y="0"/>
                  </a:moveTo>
                  <a:cubicBezTo>
                    <a:pt x="5241" y="0"/>
                    <a:pt x="3740" y="280"/>
                    <a:pt x="3740" y="280"/>
                  </a:cubicBezTo>
                  <a:cubicBezTo>
                    <a:pt x="3740" y="280"/>
                    <a:pt x="1" y="1223"/>
                    <a:pt x="2584" y="1739"/>
                  </a:cubicBezTo>
                  <a:cubicBezTo>
                    <a:pt x="5199" y="2287"/>
                    <a:pt x="8086" y="4353"/>
                    <a:pt x="10943" y="5630"/>
                  </a:cubicBezTo>
                  <a:cubicBezTo>
                    <a:pt x="12136" y="6150"/>
                    <a:pt x="13466" y="6400"/>
                    <a:pt x="14626" y="6400"/>
                  </a:cubicBezTo>
                  <a:cubicBezTo>
                    <a:pt x="16247" y="6400"/>
                    <a:pt x="17537" y="5913"/>
                    <a:pt x="17661" y="4992"/>
                  </a:cubicBezTo>
                  <a:cubicBezTo>
                    <a:pt x="17934" y="3168"/>
                    <a:pt x="15746" y="1344"/>
                    <a:pt x="10822" y="341"/>
                  </a:cubicBezTo>
                  <a:cubicBezTo>
                    <a:pt x="9588" y="84"/>
                    <a:pt x="8343" y="0"/>
                    <a:pt x="7248"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 name="Google Shape;1626;p50">
              <a:extLst>
                <a:ext uri="{FF2B5EF4-FFF2-40B4-BE49-F238E27FC236}">
                  <a16:creationId xmlns:a16="http://schemas.microsoft.com/office/drawing/2014/main" id="{D5FF6D06-F379-16DA-E088-7BE30F0A668C}"/>
                </a:ext>
              </a:extLst>
            </p:cNvPr>
            <p:cNvSpPr/>
            <p:nvPr/>
          </p:nvSpPr>
          <p:spPr>
            <a:xfrm>
              <a:off x="2315425" y="1170000"/>
              <a:ext cx="343725" cy="331650"/>
            </a:xfrm>
            <a:custGeom>
              <a:avLst/>
              <a:gdLst/>
              <a:ahLst/>
              <a:cxnLst/>
              <a:rect l="l" t="t" r="r" b="b"/>
              <a:pathLst>
                <a:path w="13749" h="13266" extrusionOk="0">
                  <a:moveTo>
                    <a:pt x="762" y="1"/>
                  </a:moveTo>
                  <a:cubicBezTo>
                    <a:pt x="1" y="1"/>
                    <a:pt x="1317" y="1450"/>
                    <a:pt x="1317" y="1450"/>
                  </a:cubicBezTo>
                  <a:cubicBezTo>
                    <a:pt x="1317" y="1450"/>
                    <a:pt x="1955" y="5736"/>
                    <a:pt x="4417" y="9322"/>
                  </a:cubicBezTo>
                  <a:cubicBezTo>
                    <a:pt x="5979" y="11626"/>
                    <a:pt x="8431" y="13265"/>
                    <a:pt x="10292" y="13265"/>
                  </a:cubicBezTo>
                  <a:cubicBezTo>
                    <a:pt x="11328" y="13265"/>
                    <a:pt x="12181" y="12757"/>
                    <a:pt x="12594" y="11572"/>
                  </a:cubicBezTo>
                  <a:cubicBezTo>
                    <a:pt x="13749" y="8228"/>
                    <a:pt x="7761" y="3608"/>
                    <a:pt x="3201" y="1055"/>
                  </a:cubicBezTo>
                  <a:cubicBezTo>
                    <a:pt x="1813" y="273"/>
                    <a:pt x="1092" y="1"/>
                    <a:pt x="762"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 name="Google Shape;1627;p50">
              <a:extLst>
                <a:ext uri="{FF2B5EF4-FFF2-40B4-BE49-F238E27FC236}">
                  <a16:creationId xmlns:a16="http://schemas.microsoft.com/office/drawing/2014/main" id="{39C90506-FAAC-CE74-9441-F8E63B52D66C}"/>
                </a:ext>
              </a:extLst>
            </p:cNvPr>
            <p:cNvSpPr/>
            <p:nvPr/>
          </p:nvSpPr>
          <p:spPr>
            <a:xfrm>
              <a:off x="2102900" y="1091475"/>
              <a:ext cx="326000" cy="137600"/>
            </a:xfrm>
            <a:custGeom>
              <a:avLst/>
              <a:gdLst/>
              <a:ahLst/>
              <a:cxnLst/>
              <a:rect l="l" t="t" r="r" b="b"/>
              <a:pathLst>
                <a:path w="13040" h="5504" extrusionOk="0">
                  <a:moveTo>
                    <a:pt x="6404" y="1"/>
                  </a:moveTo>
                  <a:cubicBezTo>
                    <a:pt x="2877" y="1"/>
                    <a:pt x="30" y="1205"/>
                    <a:pt x="30" y="2676"/>
                  </a:cubicBezTo>
                  <a:cubicBezTo>
                    <a:pt x="0" y="4196"/>
                    <a:pt x="2888" y="5472"/>
                    <a:pt x="6505" y="5503"/>
                  </a:cubicBezTo>
                  <a:cubicBezTo>
                    <a:pt x="6550" y="5503"/>
                    <a:pt x="6595" y="5503"/>
                    <a:pt x="6640" y="5503"/>
                  </a:cubicBezTo>
                  <a:cubicBezTo>
                    <a:pt x="10164" y="5503"/>
                    <a:pt x="13009" y="4329"/>
                    <a:pt x="13009" y="2828"/>
                  </a:cubicBezTo>
                  <a:cubicBezTo>
                    <a:pt x="13040" y="1308"/>
                    <a:pt x="10152" y="62"/>
                    <a:pt x="6535" y="1"/>
                  </a:cubicBezTo>
                  <a:cubicBezTo>
                    <a:pt x="6491" y="1"/>
                    <a:pt x="6447" y="1"/>
                    <a:pt x="640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 name="Google Shape;1628;p50">
              <a:extLst>
                <a:ext uri="{FF2B5EF4-FFF2-40B4-BE49-F238E27FC236}">
                  <a16:creationId xmlns:a16="http://schemas.microsoft.com/office/drawing/2014/main" id="{87AE7B48-2745-B5D2-7894-8C74BC4F7694}"/>
                </a:ext>
              </a:extLst>
            </p:cNvPr>
            <p:cNvSpPr/>
            <p:nvPr/>
          </p:nvSpPr>
          <p:spPr>
            <a:xfrm>
              <a:off x="2846825" y="2167725"/>
              <a:ext cx="490150" cy="112450"/>
            </a:xfrm>
            <a:custGeom>
              <a:avLst/>
              <a:gdLst/>
              <a:ahLst/>
              <a:cxnLst/>
              <a:rect l="l" t="t" r="r" b="b"/>
              <a:pathLst>
                <a:path w="19606" h="4498" extrusionOk="0">
                  <a:moveTo>
                    <a:pt x="6131" y="1"/>
                  </a:moveTo>
                  <a:cubicBezTo>
                    <a:pt x="4928" y="1"/>
                    <a:pt x="3681" y="25"/>
                    <a:pt x="2402" y="83"/>
                  </a:cubicBezTo>
                  <a:cubicBezTo>
                    <a:pt x="1642" y="113"/>
                    <a:pt x="882" y="174"/>
                    <a:pt x="152" y="204"/>
                  </a:cubicBezTo>
                  <a:cubicBezTo>
                    <a:pt x="92" y="234"/>
                    <a:pt x="31" y="265"/>
                    <a:pt x="31" y="326"/>
                  </a:cubicBezTo>
                  <a:cubicBezTo>
                    <a:pt x="0" y="386"/>
                    <a:pt x="61" y="447"/>
                    <a:pt x="122" y="478"/>
                  </a:cubicBezTo>
                  <a:cubicBezTo>
                    <a:pt x="4317" y="1055"/>
                    <a:pt x="7964" y="1967"/>
                    <a:pt x="10487" y="2849"/>
                  </a:cubicBezTo>
                  <a:cubicBezTo>
                    <a:pt x="11125" y="3061"/>
                    <a:pt x="11672" y="3274"/>
                    <a:pt x="12189" y="3456"/>
                  </a:cubicBezTo>
                  <a:cubicBezTo>
                    <a:pt x="12645" y="3669"/>
                    <a:pt x="13071" y="3852"/>
                    <a:pt x="13405" y="4004"/>
                  </a:cubicBezTo>
                  <a:cubicBezTo>
                    <a:pt x="13739" y="4156"/>
                    <a:pt x="14013" y="4307"/>
                    <a:pt x="14165" y="4368"/>
                  </a:cubicBezTo>
                  <a:cubicBezTo>
                    <a:pt x="14315" y="4443"/>
                    <a:pt x="14403" y="4498"/>
                    <a:pt x="14447" y="4498"/>
                  </a:cubicBezTo>
                  <a:cubicBezTo>
                    <a:pt x="14456" y="4498"/>
                    <a:pt x="14463" y="4495"/>
                    <a:pt x="14469" y="4490"/>
                  </a:cubicBezTo>
                  <a:cubicBezTo>
                    <a:pt x="14469" y="4490"/>
                    <a:pt x="14378" y="4429"/>
                    <a:pt x="14195" y="4338"/>
                  </a:cubicBezTo>
                  <a:cubicBezTo>
                    <a:pt x="14013" y="4247"/>
                    <a:pt x="13770" y="4095"/>
                    <a:pt x="13466" y="3912"/>
                  </a:cubicBezTo>
                  <a:cubicBezTo>
                    <a:pt x="13131" y="3760"/>
                    <a:pt x="12706" y="3548"/>
                    <a:pt x="12220" y="3335"/>
                  </a:cubicBezTo>
                  <a:cubicBezTo>
                    <a:pt x="11733" y="3152"/>
                    <a:pt x="11186" y="2909"/>
                    <a:pt x="10548" y="2666"/>
                  </a:cubicBezTo>
                  <a:cubicBezTo>
                    <a:pt x="8237" y="1841"/>
                    <a:pt x="5029" y="990"/>
                    <a:pt x="1330" y="386"/>
                  </a:cubicBezTo>
                  <a:lnTo>
                    <a:pt x="1330" y="386"/>
                  </a:lnTo>
                  <a:cubicBezTo>
                    <a:pt x="1685" y="361"/>
                    <a:pt x="2044" y="340"/>
                    <a:pt x="2402" y="326"/>
                  </a:cubicBezTo>
                  <a:cubicBezTo>
                    <a:pt x="3791" y="263"/>
                    <a:pt x="5143" y="238"/>
                    <a:pt x="6439" y="238"/>
                  </a:cubicBezTo>
                  <a:cubicBezTo>
                    <a:pt x="9568" y="238"/>
                    <a:pt x="12368" y="388"/>
                    <a:pt x="14560" y="538"/>
                  </a:cubicBezTo>
                  <a:cubicBezTo>
                    <a:pt x="16110" y="660"/>
                    <a:pt x="17387" y="751"/>
                    <a:pt x="18238" y="842"/>
                  </a:cubicBezTo>
                  <a:cubicBezTo>
                    <a:pt x="18663" y="873"/>
                    <a:pt x="18998" y="903"/>
                    <a:pt x="19241" y="934"/>
                  </a:cubicBezTo>
                  <a:cubicBezTo>
                    <a:pt x="19484" y="964"/>
                    <a:pt x="19606" y="964"/>
                    <a:pt x="19606" y="964"/>
                  </a:cubicBezTo>
                  <a:cubicBezTo>
                    <a:pt x="19606" y="934"/>
                    <a:pt x="19484" y="934"/>
                    <a:pt x="19241" y="873"/>
                  </a:cubicBezTo>
                  <a:cubicBezTo>
                    <a:pt x="19028" y="842"/>
                    <a:pt x="18694" y="812"/>
                    <a:pt x="18268" y="751"/>
                  </a:cubicBezTo>
                  <a:cubicBezTo>
                    <a:pt x="17387" y="630"/>
                    <a:pt x="16141" y="508"/>
                    <a:pt x="14590" y="356"/>
                  </a:cubicBezTo>
                  <a:cubicBezTo>
                    <a:pt x="12304" y="178"/>
                    <a:pt x="9385" y="1"/>
                    <a:pt x="6131" y="1"/>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 name="Google Shape;1629;p50">
              <a:extLst>
                <a:ext uri="{FF2B5EF4-FFF2-40B4-BE49-F238E27FC236}">
                  <a16:creationId xmlns:a16="http://schemas.microsoft.com/office/drawing/2014/main" id="{BD590802-05F1-2F86-EC76-09B0AEAD3249}"/>
                </a:ext>
              </a:extLst>
            </p:cNvPr>
            <p:cNvSpPr/>
            <p:nvPr/>
          </p:nvSpPr>
          <p:spPr>
            <a:xfrm>
              <a:off x="1687225" y="1742725"/>
              <a:ext cx="262950" cy="91325"/>
            </a:xfrm>
            <a:custGeom>
              <a:avLst/>
              <a:gdLst/>
              <a:ahLst/>
              <a:cxnLst/>
              <a:rect l="l" t="t" r="r" b="b"/>
              <a:pathLst>
                <a:path w="10518" h="3653" extrusionOk="0">
                  <a:moveTo>
                    <a:pt x="10305" y="0"/>
                  </a:moveTo>
                  <a:cubicBezTo>
                    <a:pt x="10302" y="1"/>
                    <a:pt x="10300" y="2"/>
                    <a:pt x="10297" y="2"/>
                  </a:cubicBezTo>
                  <a:lnTo>
                    <a:pt x="10297" y="2"/>
                  </a:lnTo>
                  <a:cubicBezTo>
                    <a:pt x="7449" y="66"/>
                    <a:pt x="4873" y="276"/>
                    <a:pt x="3040" y="456"/>
                  </a:cubicBezTo>
                  <a:cubicBezTo>
                    <a:pt x="2098" y="547"/>
                    <a:pt x="1338" y="639"/>
                    <a:pt x="821" y="699"/>
                  </a:cubicBezTo>
                  <a:cubicBezTo>
                    <a:pt x="305" y="790"/>
                    <a:pt x="1" y="821"/>
                    <a:pt x="1" y="851"/>
                  </a:cubicBezTo>
                  <a:cubicBezTo>
                    <a:pt x="1" y="860"/>
                    <a:pt x="27" y="864"/>
                    <a:pt x="77" y="864"/>
                  </a:cubicBezTo>
                  <a:cubicBezTo>
                    <a:pt x="197" y="864"/>
                    <a:pt x="456" y="842"/>
                    <a:pt x="821" y="821"/>
                  </a:cubicBezTo>
                  <a:cubicBezTo>
                    <a:pt x="1368" y="760"/>
                    <a:pt x="2128" y="699"/>
                    <a:pt x="3040" y="639"/>
                  </a:cubicBezTo>
                  <a:cubicBezTo>
                    <a:pt x="4691" y="532"/>
                    <a:pt x="6878" y="379"/>
                    <a:pt x="9336" y="281"/>
                  </a:cubicBezTo>
                  <a:lnTo>
                    <a:pt x="9336" y="281"/>
                  </a:lnTo>
                  <a:cubicBezTo>
                    <a:pt x="6941" y="994"/>
                    <a:pt x="4840" y="1754"/>
                    <a:pt x="3283" y="2371"/>
                  </a:cubicBezTo>
                  <a:cubicBezTo>
                    <a:pt x="2402" y="2736"/>
                    <a:pt x="1703" y="3040"/>
                    <a:pt x="1216" y="3253"/>
                  </a:cubicBezTo>
                  <a:cubicBezTo>
                    <a:pt x="761" y="3496"/>
                    <a:pt x="487" y="3648"/>
                    <a:pt x="517" y="3648"/>
                  </a:cubicBezTo>
                  <a:cubicBezTo>
                    <a:pt x="517" y="3651"/>
                    <a:pt x="520" y="3652"/>
                    <a:pt x="526" y="3652"/>
                  </a:cubicBezTo>
                  <a:cubicBezTo>
                    <a:pt x="576" y="3652"/>
                    <a:pt x="841" y="3538"/>
                    <a:pt x="1277" y="3374"/>
                  </a:cubicBezTo>
                  <a:cubicBezTo>
                    <a:pt x="1764" y="3161"/>
                    <a:pt x="2463" y="2888"/>
                    <a:pt x="3344" y="2553"/>
                  </a:cubicBezTo>
                  <a:cubicBezTo>
                    <a:pt x="5137" y="1885"/>
                    <a:pt x="7597" y="1034"/>
                    <a:pt x="10362" y="244"/>
                  </a:cubicBezTo>
                  <a:lnTo>
                    <a:pt x="10362" y="244"/>
                  </a:lnTo>
                  <a:cubicBezTo>
                    <a:pt x="10373" y="244"/>
                    <a:pt x="10385" y="244"/>
                    <a:pt x="10396" y="243"/>
                  </a:cubicBezTo>
                  <a:lnTo>
                    <a:pt x="10426" y="243"/>
                  </a:lnTo>
                  <a:cubicBezTo>
                    <a:pt x="10487" y="213"/>
                    <a:pt x="10518" y="183"/>
                    <a:pt x="10518" y="122"/>
                  </a:cubicBezTo>
                  <a:cubicBezTo>
                    <a:pt x="10518" y="31"/>
                    <a:pt x="10457" y="0"/>
                    <a:pt x="10396" y="0"/>
                  </a:cubicBezTo>
                  <a:cubicBezTo>
                    <a:pt x="10386" y="0"/>
                    <a:pt x="10376" y="1"/>
                    <a:pt x="10366" y="1"/>
                  </a:cubicBezTo>
                  <a:lnTo>
                    <a:pt x="10366" y="1"/>
                  </a:lnTo>
                  <a:lnTo>
                    <a:pt x="10366" y="0"/>
                  </a:ln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97" name="Google Shape;1598;p50">
            <a:extLst>
              <a:ext uri="{FF2B5EF4-FFF2-40B4-BE49-F238E27FC236}">
                <a16:creationId xmlns:a16="http://schemas.microsoft.com/office/drawing/2014/main" id="{BFD0CDC3-5199-775E-4F76-FBD16A36CE50}"/>
              </a:ext>
            </a:extLst>
          </p:cNvPr>
          <p:cNvGrpSpPr/>
          <p:nvPr/>
        </p:nvGrpSpPr>
        <p:grpSpPr>
          <a:xfrm rot="-339539">
            <a:off x="-222774" y="4221375"/>
            <a:ext cx="673010" cy="1265402"/>
            <a:chOff x="4874975" y="2481700"/>
            <a:chExt cx="1324625" cy="2490575"/>
          </a:xfrm>
        </p:grpSpPr>
        <p:sp>
          <p:nvSpPr>
            <p:cNvPr id="98" name="Google Shape;1599;p50">
              <a:extLst>
                <a:ext uri="{FF2B5EF4-FFF2-40B4-BE49-F238E27FC236}">
                  <a16:creationId xmlns:a16="http://schemas.microsoft.com/office/drawing/2014/main" id="{D095E7FE-49D7-0C8B-867E-5CE8EDC87000}"/>
                </a:ext>
              </a:extLst>
            </p:cNvPr>
            <p:cNvSpPr/>
            <p:nvPr/>
          </p:nvSpPr>
          <p:spPr>
            <a:xfrm>
              <a:off x="4950975" y="3310375"/>
              <a:ext cx="739400" cy="475975"/>
            </a:xfrm>
            <a:custGeom>
              <a:avLst/>
              <a:gdLst/>
              <a:ahLst/>
              <a:cxnLst/>
              <a:rect l="l" t="t" r="r" b="b"/>
              <a:pathLst>
                <a:path w="29576" h="19039" extrusionOk="0">
                  <a:moveTo>
                    <a:pt x="0" y="0"/>
                  </a:moveTo>
                  <a:cubicBezTo>
                    <a:pt x="0" y="0"/>
                    <a:pt x="365" y="1824"/>
                    <a:pt x="1246" y="4377"/>
                  </a:cubicBezTo>
                  <a:cubicBezTo>
                    <a:pt x="3101" y="4316"/>
                    <a:pt x="5289" y="4256"/>
                    <a:pt x="7265" y="4164"/>
                  </a:cubicBezTo>
                  <a:lnTo>
                    <a:pt x="7265" y="4164"/>
                  </a:lnTo>
                  <a:cubicBezTo>
                    <a:pt x="7265" y="4165"/>
                    <a:pt x="4407" y="5198"/>
                    <a:pt x="1885" y="6110"/>
                  </a:cubicBezTo>
                  <a:cubicBezTo>
                    <a:pt x="2158" y="6809"/>
                    <a:pt x="2462" y="7538"/>
                    <a:pt x="2827" y="8268"/>
                  </a:cubicBezTo>
                  <a:cubicBezTo>
                    <a:pt x="4772" y="7326"/>
                    <a:pt x="7174" y="6231"/>
                    <a:pt x="7326" y="6231"/>
                  </a:cubicBezTo>
                  <a:cubicBezTo>
                    <a:pt x="7477" y="6262"/>
                    <a:pt x="5319" y="8359"/>
                    <a:pt x="3678" y="9909"/>
                  </a:cubicBezTo>
                  <a:cubicBezTo>
                    <a:pt x="5471" y="13101"/>
                    <a:pt x="7964" y="16232"/>
                    <a:pt x="11429" y="17934"/>
                  </a:cubicBezTo>
                  <a:cubicBezTo>
                    <a:pt x="13143" y="18754"/>
                    <a:pt x="15166" y="19038"/>
                    <a:pt x="17231" y="19038"/>
                  </a:cubicBezTo>
                  <a:cubicBezTo>
                    <a:pt x="21921" y="19038"/>
                    <a:pt x="26824" y="17569"/>
                    <a:pt x="28790" y="17569"/>
                  </a:cubicBezTo>
                  <a:cubicBezTo>
                    <a:pt x="29167" y="17569"/>
                    <a:pt x="29436" y="17623"/>
                    <a:pt x="29575" y="17751"/>
                  </a:cubicBezTo>
                  <a:cubicBezTo>
                    <a:pt x="29575" y="17751"/>
                    <a:pt x="25685" y="8967"/>
                    <a:pt x="18298" y="5228"/>
                  </a:cubicBezTo>
                  <a:cubicBezTo>
                    <a:pt x="12614" y="2341"/>
                    <a:pt x="8845" y="2128"/>
                    <a:pt x="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 name="Google Shape;1600;p50">
              <a:extLst>
                <a:ext uri="{FF2B5EF4-FFF2-40B4-BE49-F238E27FC236}">
                  <a16:creationId xmlns:a16="http://schemas.microsoft.com/office/drawing/2014/main" id="{CD2A74AB-4D86-92C1-487F-A2EC773CAAF0}"/>
                </a:ext>
              </a:extLst>
            </p:cNvPr>
            <p:cNvSpPr/>
            <p:nvPr/>
          </p:nvSpPr>
          <p:spPr>
            <a:xfrm>
              <a:off x="5570275" y="2886325"/>
              <a:ext cx="508400" cy="2085950"/>
            </a:xfrm>
            <a:custGeom>
              <a:avLst/>
              <a:gdLst/>
              <a:ahLst/>
              <a:cxnLst/>
              <a:rect l="l" t="t" r="r" b="b"/>
              <a:pathLst>
                <a:path w="20336" h="83438" extrusionOk="0">
                  <a:moveTo>
                    <a:pt x="1882" y="1"/>
                  </a:moveTo>
                  <a:cubicBezTo>
                    <a:pt x="1784" y="1"/>
                    <a:pt x="1394" y="1184"/>
                    <a:pt x="973" y="3345"/>
                  </a:cubicBezTo>
                  <a:cubicBezTo>
                    <a:pt x="548" y="5564"/>
                    <a:pt x="92" y="8786"/>
                    <a:pt x="31" y="12828"/>
                  </a:cubicBezTo>
                  <a:cubicBezTo>
                    <a:pt x="1" y="16841"/>
                    <a:pt x="335" y="21674"/>
                    <a:pt x="1703" y="26841"/>
                  </a:cubicBezTo>
                  <a:cubicBezTo>
                    <a:pt x="2372" y="29424"/>
                    <a:pt x="3283" y="32069"/>
                    <a:pt x="4530" y="34713"/>
                  </a:cubicBezTo>
                  <a:cubicBezTo>
                    <a:pt x="4803" y="35382"/>
                    <a:pt x="5138" y="36051"/>
                    <a:pt x="5502" y="36689"/>
                  </a:cubicBezTo>
                  <a:cubicBezTo>
                    <a:pt x="5806" y="37358"/>
                    <a:pt x="6201" y="37996"/>
                    <a:pt x="6566" y="38665"/>
                  </a:cubicBezTo>
                  <a:cubicBezTo>
                    <a:pt x="6748" y="38969"/>
                    <a:pt x="6961" y="39303"/>
                    <a:pt x="7174" y="39607"/>
                  </a:cubicBezTo>
                  <a:cubicBezTo>
                    <a:pt x="7356" y="39941"/>
                    <a:pt x="7569" y="40245"/>
                    <a:pt x="7782" y="40580"/>
                  </a:cubicBezTo>
                  <a:cubicBezTo>
                    <a:pt x="8177" y="41218"/>
                    <a:pt x="8603" y="41856"/>
                    <a:pt x="8998" y="42495"/>
                  </a:cubicBezTo>
                  <a:cubicBezTo>
                    <a:pt x="9423" y="43133"/>
                    <a:pt x="9818" y="43741"/>
                    <a:pt x="10214" y="44379"/>
                  </a:cubicBezTo>
                  <a:cubicBezTo>
                    <a:pt x="10609" y="45017"/>
                    <a:pt x="10974" y="45656"/>
                    <a:pt x="11369" y="46294"/>
                  </a:cubicBezTo>
                  <a:cubicBezTo>
                    <a:pt x="12129" y="47540"/>
                    <a:pt x="12797" y="48847"/>
                    <a:pt x="13466" y="50093"/>
                  </a:cubicBezTo>
                  <a:cubicBezTo>
                    <a:pt x="13831" y="50701"/>
                    <a:pt x="14135" y="51370"/>
                    <a:pt x="14439" y="51978"/>
                  </a:cubicBezTo>
                  <a:cubicBezTo>
                    <a:pt x="14712" y="52616"/>
                    <a:pt x="15016" y="53255"/>
                    <a:pt x="15320" y="53862"/>
                  </a:cubicBezTo>
                  <a:cubicBezTo>
                    <a:pt x="15594" y="54501"/>
                    <a:pt x="15837" y="55109"/>
                    <a:pt x="16110" y="55747"/>
                  </a:cubicBezTo>
                  <a:cubicBezTo>
                    <a:pt x="16232" y="56051"/>
                    <a:pt x="16354" y="56355"/>
                    <a:pt x="16475" y="56659"/>
                  </a:cubicBezTo>
                  <a:cubicBezTo>
                    <a:pt x="16627" y="56963"/>
                    <a:pt x="16718" y="57267"/>
                    <a:pt x="16809" y="57571"/>
                  </a:cubicBezTo>
                  <a:cubicBezTo>
                    <a:pt x="17053" y="58209"/>
                    <a:pt x="17265" y="58817"/>
                    <a:pt x="17478" y="59394"/>
                  </a:cubicBezTo>
                  <a:cubicBezTo>
                    <a:pt x="17661" y="60002"/>
                    <a:pt x="17813" y="60610"/>
                    <a:pt x="17995" y="61218"/>
                  </a:cubicBezTo>
                  <a:cubicBezTo>
                    <a:pt x="18360" y="62404"/>
                    <a:pt x="18572" y="63559"/>
                    <a:pt x="18816" y="64714"/>
                  </a:cubicBezTo>
                  <a:cubicBezTo>
                    <a:pt x="18846" y="64835"/>
                    <a:pt x="18876" y="64987"/>
                    <a:pt x="18907" y="65109"/>
                  </a:cubicBezTo>
                  <a:cubicBezTo>
                    <a:pt x="18937" y="65261"/>
                    <a:pt x="18968" y="65413"/>
                    <a:pt x="18968" y="65534"/>
                  </a:cubicBezTo>
                  <a:cubicBezTo>
                    <a:pt x="18998" y="65838"/>
                    <a:pt x="19059" y="66112"/>
                    <a:pt x="19089" y="66385"/>
                  </a:cubicBezTo>
                  <a:cubicBezTo>
                    <a:pt x="19120" y="66659"/>
                    <a:pt x="19150" y="66933"/>
                    <a:pt x="19211" y="67206"/>
                  </a:cubicBezTo>
                  <a:cubicBezTo>
                    <a:pt x="19241" y="67480"/>
                    <a:pt x="19272" y="67753"/>
                    <a:pt x="19272" y="68027"/>
                  </a:cubicBezTo>
                  <a:cubicBezTo>
                    <a:pt x="19332" y="69091"/>
                    <a:pt x="19454" y="70124"/>
                    <a:pt x="19393" y="71097"/>
                  </a:cubicBezTo>
                  <a:cubicBezTo>
                    <a:pt x="19332" y="75048"/>
                    <a:pt x="18481" y="78149"/>
                    <a:pt x="17691" y="80215"/>
                  </a:cubicBezTo>
                  <a:cubicBezTo>
                    <a:pt x="17600" y="80489"/>
                    <a:pt x="17509" y="80732"/>
                    <a:pt x="17417" y="80945"/>
                  </a:cubicBezTo>
                  <a:cubicBezTo>
                    <a:pt x="17326" y="81188"/>
                    <a:pt x="17235" y="81401"/>
                    <a:pt x="17144" y="81583"/>
                  </a:cubicBezTo>
                  <a:cubicBezTo>
                    <a:pt x="16961" y="81978"/>
                    <a:pt x="16809" y="82313"/>
                    <a:pt x="16688" y="82586"/>
                  </a:cubicBezTo>
                  <a:cubicBezTo>
                    <a:pt x="16475" y="83103"/>
                    <a:pt x="16354" y="83407"/>
                    <a:pt x="16384" y="83437"/>
                  </a:cubicBezTo>
                  <a:cubicBezTo>
                    <a:pt x="16445" y="83437"/>
                    <a:pt x="16627" y="83194"/>
                    <a:pt x="16931" y="82678"/>
                  </a:cubicBezTo>
                  <a:cubicBezTo>
                    <a:pt x="17083" y="82434"/>
                    <a:pt x="17265" y="82130"/>
                    <a:pt x="17478" y="81735"/>
                  </a:cubicBezTo>
                  <a:cubicBezTo>
                    <a:pt x="17600" y="81553"/>
                    <a:pt x="17691" y="81340"/>
                    <a:pt x="17782" y="81127"/>
                  </a:cubicBezTo>
                  <a:cubicBezTo>
                    <a:pt x="17904" y="80884"/>
                    <a:pt x="17995" y="80641"/>
                    <a:pt x="18116" y="80398"/>
                  </a:cubicBezTo>
                  <a:cubicBezTo>
                    <a:pt x="18238" y="80155"/>
                    <a:pt x="18360" y="79881"/>
                    <a:pt x="18481" y="79577"/>
                  </a:cubicBezTo>
                  <a:cubicBezTo>
                    <a:pt x="18633" y="79304"/>
                    <a:pt x="18724" y="78969"/>
                    <a:pt x="18816" y="78665"/>
                  </a:cubicBezTo>
                  <a:cubicBezTo>
                    <a:pt x="19028" y="77997"/>
                    <a:pt x="19332" y="77297"/>
                    <a:pt x="19484" y="76507"/>
                  </a:cubicBezTo>
                  <a:cubicBezTo>
                    <a:pt x="19575" y="76142"/>
                    <a:pt x="19667" y="75717"/>
                    <a:pt x="19758" y="75291"/>
                  </a:cubicBezTo>
                  <a:cubicBezTo>
                    <a:pt x="19788" y="75200"/>
                    <a:pt x="19819" y="75109"/>
                    <a:pt x="19849" y="74987"/>
                  </a:cubicBezTo>
                  <a:cubicBezTo>
                    <a:pt x="19879" y="74866"/>
                    <a:pt x="19879" y="74775"/>
                    <a:pt x="19910" y="74653"/>
                  </a:cubicBezTo>
                  <a:cubicBezTo>
                    <a:pt x="19940" y="74440"/>
                    <a:pt x="19971" y="74228"/>
                    <a:pt x="20001" y="73984"/>
                  </a:cubicBezTo>
                  <a:cubicBezTo>
                    <a:pt x="20062" y="73528"/>
                    <a:pt x="20123" y="73073"/>
                    <a:pt x="20183" y="72586"/>
                  </a:cubicBezTo>
                  <a:cubicBezTo>
                    <a:pt x="20214" y="72130"/>
                    <a:pt x="20244" y="71614"/>
                    <a:pt x="20275" y="71127"/>
                  </a:cubicBezTo>
                  <a:cubicBezTo>
                    <a:pt x="20335" y="70094"/>
                    <a:pt x="20244" y="69030"/>
                    <a:pt x="20244" y="67936"/>
                  </a:cubicBezTo>
                  <a:cubicBezTo>
                    <a:pt x="20244" y="67662"/>
                    <a:pt x="20214" y="67389"/>
                    <a:pt x="20153" y="67115"/>
                  </a:cubicBezTo>
                  <a:cubicBezTo>
                    <a:pt x="20123" y="66811"/>
                    <a:pt x="20092" y="66537"/>
                    <a:pt x="20062" y="66264"/>
                  </a:cubicBezTo>
                  <a:cubicBezTo>
                    <a:pt x="20031" y="65960"/>
                    <a:pt x="20001" y="65686"/>
                    <a:pt x="19971" y="65382"/>
                  </a:cubicBezTo>
                  <a:cubicBezTo>
                    <a:pt x="19940" y="65261"/>
                    <a:pt x="19940" y="65109"/>
                    <a:pt x="19910" y="64957"/>
                  </a:cubicBezTo>
                  <a:cubicBezTo>
                    <a:pt x="19879" y="64805"/>
                    <a:pt x="19849" y="64653"/>
                    <a:pt x="19819" y="64531"/>
                  </a:cubicBezTo>
                  <a:cubicBezTo>
                    <a:pt x="19606" y="63346"/>
                    <a:pt x="19393" y="62130"/>
                    <a:pt x="19028" y="60914"/>
                  </a:cubicBezTo>
                  <a:cubicBezTo>
                    <a:pt x="18846" y="60306"/>
                    <a:pt x="18724" y="59668"/>
                    <a:pt x="18512" y="59060"/>
                  </a:cubicBezTo>
                  <a:cubicBezTo>
                    <a:pt x="18299" y="58452"/>
                    <a:pt x="18086" y="57814"/>
                    <a:pt x="17873" y="57206"/>
                  </a:cubicBezTo>
                  <a:cubicBezTo>
                    <a:pt x="17782" y="56872"/>
                    <a:pt x="17691" y="56568"/>
                    <a:pt x="17539" y="56233"/>
                  </a:cubicBezTo>
                  <a:cubicBezTo>
                    <a:pt x="17417" y="55929"/>
                    <a:pt x="17296" y="55625"/>
                    <a:pt x="17174" y="55291"/>
                  </a:cubicBezTo>
                  <a:cubicBezTo>
                    <a:pt x="16901" y="54683"/>
                    <a:pt x="16657" y="54014"/>
                    <a:pt x="16384" y="53376"/>
                  </a:cubicBezTo>
                  <a:cubicBezTo>
                    <a:pt x="16080" y="52738"/>
                    <a:pt x="15776" y="52100"/>
                    <a:pt x="15502" y="51461"/>
                  </a:cubicBezTo>
                  <a:cubicBezTo>
                    <a:pt x="15199" y="50823"/>
                    <a:pt x="14895" y="50185"/>
                    <a:pt x="14530" y="49546"/>
                  </a:cubicBezTo>
                  <a:cubicBezTo>
                    <a:pt x="13861" y="48270"/>
                    <a:pt x="13192" y="46963"/>
                    <a:pt x="12402" y="45686"/>
                  </a:cubicBezTo>
                  <a:cubicBezTo>
                    <a:pt x="12037" y="45048"/>
                    <a:pt x="11642" y="44379"/>
                    <a:pt x="11247" y="43741"/>
                  </a:cubicBezTo>
                  <a:cubicBezTo>
                    <a:pt x="10852" y="43102"/>
                    <a:pt x="10426" y="42464"/>
                    <a:pt x="10031" y="41826"/>
                  </a:cubicBezTo>
                  <a:cubicBezTo>
                    <a:pt x="9606" y="41188"/>
                    <a:pt x="9211" y="40549"/>
                    <a:pt x="8785" y="39911"/>
                  </a:cubicBezTo>
                  <a:cubicBezTo>
                    <a:pt x="8603" y="39607"/>
                    <a:pt x="8390" y="39273"/>
                    <a:pt x="8207" y="38969"/>
                  </a:cubicBezTo>
                  <a:cubicBezTo>
                    <a:pt x="7995" y="38665"/>
                    <a:pt x="7812" y="38361"/>
                    <a:pt x="7630" y="38026"/>
                  </a:cubicBezTo>
                  <a:cubicBezTo>
                    <a:pt x="7265" y="37388"/>
                    <a:pt x="6870" y="36780"/>
                    <a:pt x="6566" y="36142"/>
                  </a:cubicBezTo>
                  <a:cubicBezTo>
                    <a:pt x="6232" y="35504"/>
                    <a:pt x="5897" y="34865"/>
                    <a:pt x="5593" y="34227"/>
                  </a:cubicBezTo>
                  <a:cubicBezTo>
                    <a:pt x="4408" y="31643"/>
                    <a:pt x="3496" y="29060"/>
                    <a:pt x="2797" y="26537"/>
                  </a:cubicBezTo>
                  <a:cubicBezTo>
                    <a:pt x="1429" y="21491"/>
                    <a:pt x="973" y="16780"/>
                    <a:pt x="913" y="12828"/>
                  </a:cubicBezTo>
                  <a:cubicBezTo>
                    <a:pt x="852" y="8847"/>
                    <a:pt x="1156" y="5625"/>
                    <a:pt x="1429" y="3436"/>
                  </a:cubicBezTo>
                  <a:cubicBezTo>
                    <a:pt x="1733" y="1217"/>
                    <a:pt x="1976" y="32"/>
                    <a:pt x="1885" y="2"/>
                  </a:cubicBezTo>
                  <a:cubicBezTo>
                    <a:pt x="1884" y="1"/>
                    <a:pt x="1883" y="1"/>
                    <a:pt x="1882" y="1"/>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FBD0C1"/>
                </a:solidFill>
                <a:latin typeface="Arial"/>
                <a:cs typeface="Arial"/>
                <a:sym typeface="Arial"/>
              </a:endParaRPr>
            </a:p>
          </p:txBody>
        </p:sp>
        <p:sp>
          <p:nvSpPr>
            <p:cNvPr id="100" name="Google Shape;1601;p50">
              <a:extLst>
                <a:ext uri="{FF2B5EF4-FFF2-40B4-BE49-F238E27FC236}">
                  <a16:creationId xmlns:a16="http://schemas.microsoft.com/office/drawing/2014/main" id="{9AAD6006-C504-9268-2B48-1AD11A5D28DF}"/>
                </a:ext>
              </a:extLst>
            </p:cNvPr>
            <p:cNvSpPr/>
            <p:nvPr/>
          </p:nvSpPr>
          <p:spPr>
            <a:xfrm>
              <a:off x="4874975" y="3412200"/>
              <a:ext cx="259900" cy="81325"/>
            </a:xfrm>
            <a:custGeom>
              <a:avLst/>
              <a:gdLst/>
              <a:ahLst/>
              <a:cxnLst/>
              <a:rect l="l" t="t" r="r" b="b"/>
              <a:pathLst>
                <a:path w="10396" h="3253" extrusionOk="0">
                  <a:moveTo>
                    <a:pt x="9879" y="0"/>
                  </a:moveTo>
                  <a:cubicBezTo>
                    <a:pt x="7144" y="91"/>
                    <a:pt x="4682" y="183"/>
                    <a:pt x="2888" y="274"/>
                  </a:cubicBezTo>
                  <a:cubicBezTo>
                    <a:pt x="2007" y="335"/>
                    <a:pt x="1277" y="365"/>
                    <a:pt x="791" y="395"/>
                  </a:cubicBezTo>
                  <a:cubicBezTo>
                    <a:pt x="274" y="426"/>
                    <a:pt x="1" y="456"/>
                    <a:pt x="1" y="456"/>
                  </a:cubicBezTo>
                  <a:cubicBezTo>
                    <a:pt x="1" y="487"/>
                    <a:pt x="274" y="487"/>
                    <a:pt x="791" y="487"/>
                  </a:cubicBezTo>
                  <a:cubicBezTo>
                    <a:pt x="1277" y="487"/>
                    <a:pt x="2007" y="456"/>
                    <a:pt x="2888" y="456"/>
                  </a:cubicBezTo>
                  <a:cubicBezTo>
                    <a:pt x="4606" y="398"/>
                    <a:pt x="6938" y="340"/>
                    <a:pt x="9536" y="255"/>
                  </a:cubicBezTo>
                  <a:lnTo>
                    <a:pt x="9536" y="255"/>
                  </a:lnTo>
                  <a:cubicBezTo>
                    <a:pt x="7363" y="1039"/>
                    <a:pt x="5437" y="1758"/>
                    <a:pt x="3982" y="2280"/>
                  </a:cubicBezTo>
                  <a:cubicBezTo>
                    <a:pt x="3192" y="2584"/>
                    <a:pt x="2554" y="2797"/>
                    <a:pt x="2098" y="2979"/>
                  </a:cubicBezTo>
                  <a:cubicBezTo>
                    <a:pt x="1642" y="3131"/>
                    <a:pt x="1399" y="3222"/>
                    <a:pt x="1399" y="3253"/>
                  </a:cubicBezTo>
                  <a:cubicBezTo>
                    <a:pt x="1399" y="3253"/>
                    <a:pt x="1460" y="3253"/>
                    <a:pt x="1581" y="3222"/>
                  </a:cubicBezTo>
                  <a:cubicBezTo>
                    <a:pt x="1703" y="3192"/>
                    <a:pt x="1885" y="3131"/>
                    <a:pt x="2098" y="3070"/>
                  </a:cubicBezTo>
                  <a:cubicBezTo>
                    <a:pt x="2554" y="2918"/>
                    <a:pt x="3223" y="2705"/>
                    <a:pt x="4013" y="2432"/>
                  </a:cubicBezTo>
                  <a:cubicBezTo>
                    <a:pt x="5624" y="1885"/>
                    <a:pt x="7873" y="1125"/>
                    <a:pt x="10335" y="213"/>
                  </a:cubicBezTo>
                  <a:cubicBezTo>
                    <a:pt x="10366" y="213"/>
                    <a:pt x="10396" y="152"/>
                    <a:pt x="10396" y="91"/>
                  </a:cubicBezTo>
                  <a:cubicBezTo>
                    <a:pt x="10396" y="31"/>
                    <a:pt x="10335" y="0"/>
                    <a:pt x="10274"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 name="Google Shape;1602;p50">
              <a:extLst>
                <a:ext uri="{FF2B5EF4-FFF2-40B4-BE49-F238E27FC236}">
                  <a16:creationId xmlns:a16="http://schemas.microsoft.com/office/drawing/2014/main" id="{E6B62A96-8B0C-83E4-90B5-6557C2C230F3}"/>
                </a:ext>
              </a:extLst>
            </p:cNvPr>
            <p:cNvSpPr/>
            <p:nvPr/>
          </p:nvSpPr>
          <p:spPr>
            <a:xfrm>
              <a:off x="4958575" y="3463875"/>
              <a:ext cx="178600" cy="135375"/>
            </a:xfrm>
            <a:custGeom>
              <a:avLst/>
              <a:gdLst/>
              <a:ahLst/>
              <a:cxnLst/>
              <a:rect l="l" t="t" r="r" b="b"/>
              <a:pathLst>
                <a:path w="7144" h="5415" extrusionOk="0">
                  <a:moveTo>
                    <a:pt x="6930" y="0"/>
                  </a:moveTo>
                  <a:cubicBezTo>
                    <a:pt x="6839" y="31"/>
                    <a:pt x="6778" y="61"/>
                    <a:pt x="6718" y="91"/>
                  </a:cubicBezTo>
                  <a:cubicBezTo>
                    <a:pt x="6657" y="91"/>
                    <a:pt x="6596" y="122"/>
                    <a:pt x="6535" y="152"/>
                  </a:cubicBezTo>
                  <a:cubicBezTo>
                    <a:pt x="6414" y="213"/>
                    <a:pt x="6292" y="243"/>
                    <a:pt x="6170" y="304"/>
                  </a:cubicBezTo>
                  <a:cubicBezTo>
                    <a:pt x="5927" y="395"/>
                    <a:pt x="5715" y="517"/>
                    <a:pt x="5471" y="608"/>
                  </a:cubicBezTo>
                  <a:cubicBezTo>
                    <a:pt x="5015" y="821"/>
                    <a:pt x="4590" y="1034"/>
                    <a:pt x="4164" y="1216"/>
                  </a:cubicBezTo>
                  <a:cubicBezTo>
                    <a:pt x="3344" y="1611"/>
                    <a:pt x="2614" y="1976"/>
                    <a:pt x="1976" y="2280"/>
                  </a:cubicBezTo>
                  <a:cubicBezTo>
                    <a:pt x="1368" y="2584"/>
                    <a:pt x="882" y="2857"/>
                    <a:pt x="517" y="3040"/>
                  </a:cubicBezTo>
                  <a:cubicBezTo>
                    <a:pt x="182" y="3222"/>
                    <a:pt x="0" y="3313"/>
                    <a:pt x="0" y="3344"/>
                  </a:cubicBezTo>
                  <a:cubicBezTo>
                    <a:pt x="0" y="3344"/>
                    <a:pt x="213" y="3283"/>
                    <a:pt x="578" y="3131"/>
                  </a:cubicBezTo>
                  <a:cubicBezTo>
                    <a:pt x="942" y="2949"/>
                    <a:pt x="1429" y="2736"/>
                    <a:pt x="2067" y="2432"/>
                  </a:cubicBezTo>
                  <a:cubicBezTo>
                    <a:pt x="2705" y="2158"/>
                    <a:pt x="3435" y="1794"/>
                    <a:pt x="4256" y="1429"/>
                  </a:cubicBezTo>
                  <a:cubicBezTo>
                    <a:pt x="4681" y="1246"/>
                    <a:pt x="5137" y="1034"/>
                    <a:pt x="5563" y="821"/>
                  </a:cubicBezTo>
                  <a:cubicBezTo>
                    <a:pt x="5806" y="730"/>
                    <a:pt x="6018" y="608"/>
                    <a:pt x="6262" y="517"/>
                  </a:cubicBezTo>
                  <a:cubicBezTo>
                    <a:pt x="6383" y="456"/>
                    <a:pt x="6505" y="426"/>
                    <a:pt x="6626" y="365"/>
                  </a:cubicBezTo>
                  <a:cubicBezTo>
                    <a:pt x="6663" y="347"/>
                    <a:pt x="6699" y="329"/>
                    <a:pt x="6735" y="317"/>
                  </a:cubicBezTo>
                  <a:lnTo>
                    <a:pt x="6735" y="317"/>
                  </a:lnTo>
                  <a:cubicBezTo>
                    <a:pt x="6648" y="404"/>
                    <a:pt x="6561" y="491"/>
                    <a:pt x="6474" y="578"/>
                  </a:cubicBezTo>
                  <a:cubicBezTo>
                    <a:pt x="6292" y="760"/>
                    <a:pt x="6140" y="942"/>
                    <a:pt x="5958" y="1125"/>
                  </a:cubicBezTo>
                  <a:cubicBezTo>
                    <a:pt x="5593" y="1459"/>
                    <a:pt x="5259" y="1794"/>
                    <a:pt x="4955" y="2128"/>
                  </a:cubicBezTo>
                  <a:cubicBezTo>
                    <a:pt x="4286" y="2766"/>
                    <a:pt x="3708" y="3344"/>
                    <a:pt x="3192" y="3830"/>
                  </a:cubicBezTo>
                  <a:cubicBezTo>
                    <a:pt x="2705" y="4316"/>
                    <a:pt x="2310" y="4711"/>
                    <a:pt x="2037" y="4985"/>
                  </a:cubicBezTo>
                  <a:cubicBezTo>
                    <a:pt x="1763" y="5259"/>
                    <a:pt x="1611" y="5411"/>
                    <a:pt x="1641" y="5411"/>
                  </a:cubicBezTo>
                  <a:cubicBezTo>
                    <a:pt x="1641" y="5413"/>
                    <a:pt x="1643" y="5414"/>
                    <a:pt x="1645" y="5414"/>
                  </a:cubicBezTo>
                  <a:cubicBezTo>
                    <a:pt x="1668" y="5414"/>
                    <a:pt x="1819" y="5268"/>
                    <a:pt x="2097" y="5046"/>
                  </a:cubicBezTo>
                  <a:cubicBezTo>
                    <a:pt x="2401" y="4803"/>
                    <a:pt x="2797" y="4408"/>
                    <a:pt x="3313" y="3952"/>
                  </a:cubicBezTo>
                  <a:cubicBezTo>
                    <a:pt x="3830" y="3496"/>
                    <a:pt x="4438" y="2918"/>
                    <a:pt x="5107" y="2280"/>
                  </a:cubicBezTo>
                  <a:cubicBezTo>
                    <a:pt x="5411" y="1976"/>
                    <a:pt x="5775" y="1642"/>
                    <a:pt x="6110" y="1277"/>
                  </a:cubicBezTo>
                  <a:cubicBezTo>
                    <a:pt x="6292" y="1094"/>
                    <a:pt x="6474" y="912"/>
                    <a:pt x="6657" y="730"/>
                  </a:cubicBezTo>
                  <a:cubicBezTo>
                    <a:pt x="6748" y="638"/>
                    <a:pt x="6839" y="547"/>
                    <a:pt x="6930" y="456"/>
                  </a:cubicBezTo>
                  <a:cubicBezTo>
                    <a:pt x="6961" y="395"/>
                    <a:pt x="7022" y="365"/>
                    <a:pt x="7052" y="304"/>
                  </a:cubicBezTo>
                  <a:cubicBezTo>
                    <a:pt x="7082" y="274"/>
                    <a:pt x="7113" y="243"/>
                    <a:pt x="7113" y="183"/>
                  </a:cubicBezTo>
                  <a:cubicBezTo>
                    <a:pt x="7143" y="183"/>
                    <a:pt x="7143" y="183"/>
                    <a:pt x="7143" y="152"/>
                  </a:cubicBezTo>
                  <a:cubicBezTo>
                    <a:pt x="7143" y="122"/>
                    <a:pt x="7143" y="91"/>
                    <a:pt x="7143" y="61"/>
                  </a:cubicBezTo>
                  <a:cubicBezTo>
                    <a:pt x="7113" y="61"/>
                    <a:pt x="7113" y="31"/>
                    <a:pt x="7082"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 name="Google Shape;1603;p50">
              <a:extLst>
                <a:ext uri="{FF2B5EF4-FFF2-40B4-BE49-F238E27FC236}">
                  <a16:creationId xmlns:a16="http://schemas.microsoft.com/office/drawing/2014/main" id="{00CC0C4C-7A3C-9A1B-840D-0F211D09F927}"/>
                </a:ext>
              </a:extLst>
            </p:cNvPr>
            <p:cNvSpPr/>
            <p:nvPr/>
          </p:nvSpPr>
          <p:spPr>
            <a:xfrm>
              <a:off x="5673625" y="2869625"/>
              <a:ext cx="263425" cy="374400"/>
            </a:xfrm>
            <a:custGeom>
              <a:avLst/>
              <a:gdLst/>
              <a:ahLst/>
              <a:cxnLst/>
              <a:rect l="l" t="t" r="r" b="b"/>
              <a:pathLst>
                <a:path w="10537" h="14976" extrusionOk="0">
                  <a:moveTo>
                    <a:pt x="0" y="1"/>
                  </a:moveTo>
                  <a:lnTo>
                    <a:pt x="31" y="1156"/>
                  </a:lnTo>
                  <a:lnTo>
                    <a:pt x="61" y="1156"/>
                  </a:lnTo>
                  <a:cubicBezTo>
                    <a:pt x="61" y="1156"/>
                    <a:pt x="2037" y="4803"/>
                    <a:pt x="3101" y="9120"/>
                  </a:cubicBezTo>
                  <a:cubicBezTo>
                    <a:pt x="4165" y="13436"/>
                    <a:pt x="5077" y="14378"/>
                    <a:pt x="6049" y="14803"/>
                  </a:cubicBezTo>
                  <a:cubicBezTo>
                    <a:pt x="6243" y="14893"/>
                    <a:pt x="6589" y="14975"/>
                    <a:pt x="7000" y="14975"/>
                  </a:cubicBezTo>
                  <a:cubicBezTo>
                    <a:pt x="8398" y="14975"/>
                    <a:pt x="10537" y="14027"/>
                    <a:pt x="9879" y="9211"/>
                  </a:cubicBezTo>
                  <a:cubicBezTo>
                    <a:pt x="9058" y="3345"/>
                    <a:pt x="1" y="1"/>
                    <a:pt x="0"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 name="Google Shape;1604;p50">
              <a:extLst>
                <a:ext uri="{FF2B5EF4-FFF2-40B4-BE49-F238E27FC236}">
                  <a16:creationId xmlns:a16="http://schemas.microsoft.com/office/drawing/2014/main" id="{4A278ADD-3C7E-5428-91CB-44E1ABCC7883}"/>
                </a:ext>
              </a:extLst>
            </p:cNvPr>
            <p:cNvSpPr/>
            <p:nvPr/>
          </p:nvSpPr>
          <p:spPr>
            <a:xfrm>
              <a:off x="5611325" y="2481700"/>
              <a:ext cx="139850" cy="309700"/>
            </a:xfrm>
            <a:custGeom>
              <a:avLst/>
              <a:gdLst/>
              <a:ahLst/>
              <a:cxnLst/>
              <a:rect l="l" t="t" r="r" b="b"/>
              <a:pathLst>
                <a:path w="5594" h="12388" extrusionOk="0">
                  <a:moveTo>
                    <a:pt x="2946" y="1"/>
                  </a:moveTo>
                  <a:cubicBezTo>
                    <a:pt x="1818" y="1"/>
                    <a:pt x="679" y="1095"/>
                    <a:pt x="456" y="2964"/>
                  </a:cubicBezTo>
                  <a:cubicBezTo>
                    <a:pt x="0" y="7037"/>
                    <a:pt x="973" y="9378"/>
                    <a:pt x="973" y="9378"/>
                  </a:cubicBezTo>
                  <a:lnTo>
                    <a:pt x="1246" y="12387"/>
                  </a:lnTo>
                  <a:cubicBezTo>
                    <a:pt x="1246" y="12387"/>
                    <a:pt x="4955" y="11688"/>
                    <a:pt x="5380" y="5092"/>
                  </a:cubicBezTo>
                  <a:cubicBezTo>
                    <a:pt x="5594" y="1523"/>
                    <a:pt x="4277" y="1"/>
                    <a:pt x="2946"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4" name="Google Shape;1605;p50">
              <a:extLst>
                <a:ext uri="{FF2B5EF4-FFF2-40B4-BE49-F238E27FC236}">
                  <a16:creationId xmlns:a16="http://schemas.microsoft.com/office/drawing/2014/main" id="{28CD322B-3DE7-AC00-AABB-7120976BB38A}"/>
                </a:ext>
              </a:extLst>
            </p:cNvPr>
            <p:cNvSpPr/>
            <p:nvPr/>
          </p:nvSpPr>
          <p:spPr>
            <a:xfrm>
              <a:off x="5725300" y="2509500"/>
              <a:ext cx="319900" cy="268200"/>
            </a:xfrm>
            <a:custGeom>
              <a:avLst/>
              <a:gdLst/>
              <a:ahLst/>
              <a:cxnLst/>
              <a:rect l="l" t="t" r="r" b="b"/>
              <a:pathLst>
                <a:path w="12796" h="10728" extrusionOk="0">
                  <a:moveTo>
                    <a:pt x="10461" y="1"/>
                  </a:moveTo>
                  <a:cubicBezTo>
                    <a:pt x="9562" y="1"/>
                    <a:pt x="8408" y="348"/>
                    <a:pt x="7052" y="1245"/>
                  </a:cubicBezTo>
                  <a:cubicBezTo>
                    <a:pt x="3222" y="3737"/>
                    <a:pt x="0" y="10090"/>
                    <a:pt x="0" y="10090"/>
                  </a:cubicBezTo>
                  <a:lnTo>
                    <a:pt x="31" y="10090"/>
                  </a:lnTo>
                  <a:lnTo>
                    <a:pt x="335" y="10728"/>
                  </a:lnTo>
                  <a:cubicBezTo>
                    <a:pt x="335" y="10728"/>
                    <a:pt x="1429" y="9725"/>
                    <a:pt x="5988" y="7932"/>
                  </a:cubicBezTo>
                  <a:cubicBezTo>
                    <a:pt x="10912" y="5986"/>
                    <a:pt x="12280" y="3646"/>
                    <a:pt x="12584" y="2035"/>
                  </a:cubicBezTo>
                  <a:cubicBezTo>
                    <a:pt x="12795" y="1018"/>
                    <a:pt x="12001" y="1"/>
                    <a:pt x="10461"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5" name="Google Shape;1606;p50">
              <a:extLst>
                <a:ext uri="{FF2B5EF4-FFF2-40B4-BE49-F238E27FC236}">
                  <a16:creationId xmlns:a16="http://schemas.microsoft.com/office/drawing/2014/main" id="{C165AC69-7B63-5813-C0D3-A687B9998D0A}"/>
                </a:ext>
              </a:extLst>
            </p:cNvPr>
            <p:cNvSpPr/>
            <p:nvPr/>
          </p:nvSpPr>
          <p:spPr>
            <a:xfrm>
              <a:off x="5751275" y="2668100"/>
              <a:ext cx="448325" cy="178050"/>
            </a:xfrm>
            <a:custGeom>
              <a:avLst/>
              <a:gdLst/>
              <a:ahLst/>
              <a:cxnLst/>
              <a:rect l="l" t="t" r="r" b="b"/>
              <a:pathLst>
                <a:path w="17933" h="7122" extrusionOk="0">
                  <a:moveTo>
                    <a:pt x="12173" y="1"/>
                  </a:moveTo>
                  <a:cubicBezTo>
                    <a:pt x="11255" y="1"/>
                    <a:pt x="10295" y="116"/>
                    <a:pt x="9357" y="372"/>
                  </a:cubicBezTo>
                  <a:cubicBezTo>
                    <a:pt x="5192" y="1496"/>
                    <a:pt x="664" y="4749"/>
                    <a:pt x="664" y="4749"/>
                  </a:cubicBezTo>
                  <a:cubicBezTo>
                    <a:pt x="664" y="4749"/>
                    <a:pt x="0" y="7122"/>
                    <a:pt x="567" y="7122"/>
                  </a:cubicBezTo>
                  <a:cubicBezTo>
                    <a:pt x="619" y="7122"/>
                    <a:pt x="681" y="7102"/>
                    <a:pt x="755" y="7059"/>
                  </a:cubicBezTo>
                  <a:cubicBezTo>
                    <a:pt x="1365" y="6710"/>
                    <a:pt x="2195" y="6502"/>
                    <a:pt x="4421" y="6502"/>
                  </a:cubicBezTo>
                  <a:cubicBezTo>
                    <a:pt x="5299" y="6502"/>
                    <a:pt x="6393" y="6534"/>
                    <a:pt x="7776" y="6603"/>
                  </a:cubicBezTo>
                  <a:cubicBezTo>
                    <a:pt x="8136" y="6621"/>
                    <a:pt x="8493" y="6630"/>
                    <a:pt x="8846" y="6630"/>
                  </a:cubicBezTo>
                  <a:cubicBezTo>
                    <a:pt x="13262" y="6630"/>
                    <a:pt x="17027" y="5246"/>
                    <a:pt x="17533" y="3107"/>
                  </a:cubicBezTo>
                  <a:cubicBezTo>
                    <a:pt x="17933" y="1345"/>
                    <a:pt x="15299" y="1"/>
                    <a:pt x="1217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 name="Google Shape;1607;p50">
              <a:extLst>
                <a:ext uri="{FF2B5EF4-FFF2-40B4-BE49-F238E27FC236}">
                  <a16:creationId xmlns:a16="http://schemas.microsoft.com/office/drawing/2014/main" id="{BE6CBCE8-1255-44A4-5C56-8F1D15FD79B4}"/>
                </a:ext>
              </a:extLst>
            </p:cNvPr>
            <p:cNvSpPr/>
            <p:nvPr/>
          </p:nvSpPr>
          <p:spPr>
            <a:xfrm rot="-642459">
              <a:off x="5661514" y="2791404"/>
              <a:ext cx="503256" cy="321979"/>
            </a:xfrm>
            <a:custGeom>
              <a:avLst/>
              <a:gdLst/>
              <a:ahLst/>
              <a:cxnLst/>
              <a:rect l="l" t="t" r="r" b="b"/>
              <a:pathLst>
                <a:path w="20130" h="12879" extrusionOk="0">
                  <a:moveTo>
                    <a:pt x="1438" y="0"/>
                  </a:moveTo>
                  <a:cubicBezTo>
                    <a:pt x="273" y="0"/>
                    <a:pt x="1" y="333"/>
                    <a:pt x="3164" y="1599"/>
                  </a:cubicBezTo>
                  <a:cubicBezTo>
                    <a:pt x="9092" y="4000"/>
                    <a:pt x="10429" y="11082"/>
                    <a:pt x="13043" y="12329"/>
                  </a:cubicBezTo>
                  <a:cubicBezTo>
                    <a:pt x="13852" y="12710"/>
                    <a:pt x="14599" y="12879"/>
                    <a:pt x="15266" y="12879"/>
                  </a:cubicBezTo>
                  <a:cubicBezTo>
                    <a:pt x="18905" y="12879"/>
                    <a:pt x="20130" y="7834"/>
                    <a:pt x="15839" y="4699"/>
                  </a:cubicBezTo>
                  <a:cubicBezTo>
                    <a:pt x="11827" y="1812"/>
                    <a:pt x="5140" y="413"/>
                    <a:pt x="5140" y="413"/>
                  </a:cubicBezTo>
                  <a:cubicBezTo>
                    <a:pt x="5140" y="413"/>
                    <a:pt x="2735" y="0"/>
                    <a:pt x="1438"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 name="Google Shape;1608;p50">
              <a:extLst>
                <a:ext uri="{FF2B5EF4-FFF2-40B4-BE49-F238E27FC236}">
                  <a16:creationId xmlns:a16="http://schemas.microsoft.com/office/drawing/2014/main" id="{CE06A4F5-9DE5-B16D-FC76-2ABA90D3A6A0}"/>
                </a:ext>
              </a:extLst>
            </p:cNvPr>
            <p:cNvSpPr/>
            <p:nvPr/>
          </p:nvSpPr>
          <p:spPr>
            <a:xfrm>
              <a:off x="5205525" y="2496775"/>
              <a:ext cx="408100" cy="249525"/>
            </a:xfrm>
            <a:custGeom>
              <a:avLst/>
              <a:gdLst/>
              <a:ahLst/>
              <a:cxnLst/>
              <a:rect l="l" t="t" r="r" b="b"/>
              <a:pathLst>
                <a:path w="16324" h="9981" extrusionOk="0">
                  <a:moveTo>
                    <a:pt x="4713" y="1"/>
                  </a:moveTo>
                  <a:cubicBezTo>
                    <a:pt x="3612" y="1"/>
                    <a:pt x="2662" y="262"/>
                    <a:pt x="1946" y="720"/>
                  </a:cubicBezTo>
                  <a:cubicBezTo>
                    <a:pt x="1" y="1936"/>
                    <a:pt x="122" y="4580"/>
                    <a:pt x="3101" y="5979"/>
                  </a:cubicBezTo>
                  <a:cubicBezTo>
                    <a:pt x="6049" y="7346"/>
                    <a:pt x="11065" y="7073"/>
                    <a:pt x="13284" y="9048"/>
                  </a:cubicBezTo>
                  <a:cubicBezTo>
                    <a:pt x="14102" y="9756"/>
                    <a:pt x="14727" y="9981"/>
                    <a:pt x="15191" y="9981"/>
                  </a:cubicBezTo>
                  <a:cubicBezTo>
                    <a:pt x="16003" y="9981"/>
                    <a:pt x="16323" y="9292"/>
                    <a:pt x="16323" y="9292"/>
                  </a:cubicBezTo>
                  <a:cubicBezTo>
                    <a:pt x="16323" y="9292"/>
                    <a:pt x="15047" y="5614"/>
                    <a:pt x="11308" y="2635"/>
                  </a:cubicBezTo>
                  <a:cubicBezTo>
                    <a:pt x="8945" y="771"/>
                    <a:pt x="6606" y="1"/>
                    <a:pt x="471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8" name="Google Shape;1609;p50">
              <a:extLst>
                <a:ext uri="{FF2B5EF4-FFF2-40B4-BE49-F238E27FC236}">
                  <a16:creationId xmlns:a16="http://schemas.microsoft.com/office/drawing/2014/main" id="{369927FB-90C3-1E59-BBF6-5D5FEE3A6B9A}"/>
                </a:ext>
              </a:extLst>
            </p:cNvPr>
            <p:cNvSpPr/>
            <p:nvPr/>
          </p:nvSpPr>
          <p:spPr>
            <a:xfrm>
              <a:off x="5043775" y="2700800"/>
              <a:ext cx="480925" cy="186400"/>
            </a:xfrm>
            <a:custGeom>
              <a:avLst/>
              <a:gdLst/>
              <a:ahLst/>
              <a:cxnLst/>
              <a:rect l="l" t="t" r="r" b="b"/>
              <a:pathLst>
                <a:path w="19237" h="7456" extrusionOk="0">
                  <a:moveTo>
                    <a:pt x="11396" y="0"/>
                  </a:moveTo>
                  <a:cubicBezTo>
                    <a:pt x="5597" y="0"/>
                    <a:pt x="0" y="1873"/>
                    <a:pt x="118" y="5173"/>
                  </a:cubicBezTo>
                  <a:cubicBezTo>
                    <a:pt x="173" y="6468"/>
                    <a:pt x="1802" y="7456"/>
                    <a:pt x="4311" y="7456"/>
                  </a:cubicBezTo>
                  <a:cubicBezTo>
                    <a:pt x="5985" y="7456"/>
                    <a:pt x="8050" y="7016"/>
                    <a:pt x="10301" y="5933"/>
                  </a:cubicBezTo>
                  <a:cubicBezTo>
                    <a:pt x="14283" y="4007"/>
                    <a:pt x="17124" y="3730"/>
                    <a:pt x="18431" y="3730"/>
                  </a:cubicBezTo>
                  <a:cubicBezTo>
                    <a:pt x="18960" y="3730"/>
                    <a:pt x="19237" y="3775"/>
                    <a:pt x="19237" y="3775"/>
                  </a:cubicBezTo>
                  <a:lnTo>
                    <a:pt x="19176" y="1647"/>
                  </a:lnTo>
                  <a:cubicBezTo>
                    <a:pt x="19176" y="1647"/>
                    <a:pt x="16562" y="97"/>
                    <a:pt x="11942" y="6"/>
                  </a:cubicBezTo>
                  <a:cubicBezTo>
                    <a:pt x="11760" y="2"/>
                    <a:pt x="11578" y="0"/>
                    <a:pt x="11396"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 name="Google Shape;1610;p50">
              <a:extLst>
                <a:ext uri="{FF2B5EF4-FFF2-40B4-BE49-F238E27FC236}">
                  <a16:creationId xmlns:a16="http://schemas.microsoft.com/office/drawing/2014/main" id="{67C62126-5CE3-483F-D7E4-3C78D5BC4ED4}"/>
                </a:ext>
              </a:extLst>
            </p:cNvPr>
            <p:cNvSpPr/>
            <p:nvPr/>
          </p:nvSpPr>
          <p:spPr>
            <a:xfrm>
              <a:off x="5157650" y="2824050"/>
              <a:ext cx="411125" cy="329450"/>
            </a:xfrm>
            <a:custGeom>
              <a:avLst/>
              <a:gdLst/>
              <a:ahLst/>
              <a:cxnLst/>
              <a:rect l="l" t="t" r="r" b="b"/>
              <a:pathLst>
                <a:path w="16445" h="13178" extrusionOk="0">
                  <a:moveTo>
                    <a:pt x="14743" y="0"/>
                  </a:moveTo>
                  <a:cubicBezTo>
                    <a:pt x="3010" y="2796"/>
                    <a:pt x="1" y="12918"/>
                    <a:pt x="3375" y="13161"/>
                  </a:cubicBezTo>
                  <a:cubicBezTo>
                    <a:pt x="3522" y="13172"/>
                    <a:pt x="3669" y="13177"/>
                    <a:pt x="3816" y="13177"/>
                  </a:cubicBezTo>
                  <a:cubicBezTo>
                    <a:pt x="7013" y="13177"/>
                    <a:pt x="10194" y="10684"/>
                    <a:pt x="12402" y="7052"/>
                  </a:cubicBezTo>
                  <a:cubicBezTo>
                    <a:pt x="14712" y="3252"/>
                    <a:pt x="16445" y="1398"/>
                    <a:pt x="16445" y="1398"/>
                  </a:cubicBezTo>
                  <a:lnTo>
                    <a:pt x="14743" y="0"/>
                  </a:ln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 name="Google Shape;1611;p50">
              <a:extLst>
                <a:ext uri="{FF2B5EF4-FFF2-40B4-BE49-F238E27FC236}">
                  <a16:creationId xmlns:a16="http://schemas.microsoft.com/office/drawing/2014/main" id="{C9513CEC-D9D3-B8A2-FDBC-15B1FC03A362}"/>
                </a:ext>
              </a:extLst>
            </p:cNvPr>
            <p:cNvSpPr/>
            <p:nvPr/>
          </p:nvSpPr>
          <p:spPr>
            <a:xfrm>
              <a:off x="5426250" y="2826325"/>
              <a:ext cx="290700" cy="488900"/>
            </a:xfrm>
            <a:custGeom>
              <a:avLst/>
              <a:gdLst/>
              <a:ahLst/>
              <a:cxnLst/>
              <a:rect l="l" t="t" r="r" b="b"/>
              <a:pathLst>
                <a:path w="11628" h="19556" extrusionOk="0">
                  <a:moveTo>
                    <a:pt x="9500" y="0"/>
                  </a:moveTo>
                  <a:lnTo>
                    <a:pt x="6886" y="1824"/>
                  </a:lnTo>
                  <a:cubicBezTo>
                    <a:pt x="6886" y="1824"/>
                    <a:pt x="3269" y="6353"/>
                    <a:pt x="1415" y="11490"/>
                  </a:cubicBezTo>
                  <a:cubicBezTo>
                    <a:pt x="1" y="15402"/>
                    <a:pt x="1575" y="19555"/>
                    <a:pt x="4165" y="19555"/>
                  </a:cubicBezTo>
                  <a:cubicBezTo>
                    <a:pt x="5136" y="19555"/>
                    <a:pt x="6250" y="18970"/>
                    <a:pt x="7403" y="17569"/>
                  </a:cubicBezTo>
                  <a:cubicBezTo>
                    <a:pt x="11628" y="12463"/>
                    <a:pt x="9500" y="1"/>
                    <a:pt x="9500"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 name="Google Shape;1612;p50">
              <a:extLst>
                <a:ext uri="{FF2B5EF4-FFF2-40B4-BE49-F238E27FC236}">
                  <a16:creationId xmlns:a16="http://schemas.microsoft.com/office/drawing/2014/main" id="{2D75C40F-C812-E8A8-3771-BE8C8187D716}"/>
                </a:ext>
              </a:extLst>
            </p:cNvPr>
            <p:cNvSpPr/>
            <p:nvPr/>
          </p:nvSpPr>
          <p:spPr>
            <a:xfrm>
              <a:off x="5485175" y="2709450"/>
              <a:ext cx="334375" cy="195600"/>
            </a:xfrm>
            <a:custGeom>
              <a:avLst/>
              <a:gdLst/>
              <a:ahLst/>
              <a:cxnLst/>
              <a:rect l="l" t="t" r="r" b="b"/>
              <a:pathLst>
                <a:path w="13375" h="7824" extrusionOk="0">
                  <a:moveTo>
                    <a:pt x="4762" y="0"/>
                  </a:moveTo>
                  <a:cubicBezTo>
                    <a:pt x="2648" y="0"/>
                    <a:pt x="980" y="759"/>
                    <a:pt x="578" y="2092"/>
                  </a:cubicBezTo>
                  <a:cubicBezTo>
                    <a:pt x="0" y="4007"/>
                    <a:pt x="2280" y="6377"/>
                    <a:pt x="5684" y="7380"/>
                  </a:cubicBezTo>
                  <a:cubicBezTo>
                    <a:pt x="6697" y="7681"/>
                    <a:pt x="7692" y="7824"/>
                    <a:pt x="8606" y="7824"/>
                  </a:cubicBezTo>
                  <a:cubicBezTo>
                    <a:pt x="10738" y="7824"/>
                    <a:pt x="12423" y="7049"/>
                    <a:pt x="12827" y="5709"/>
                  </a:cubicBezTo>
                  <a:cubicBezTo>
                    <a:pt x="13374" y="3794"/>
                    <a:pt x="11095" y="1453"/>
                    <a:pt x="7721" y="450"/>
                  </a:cubicBezTo>
                  <a:cubicBezTo>
                    <a:pt x="6695" y="145"/>
                    <a:pt x="5686" y="0"/>
                    <a:pt x="476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12" name="Google Shape;1630;p50">
            <a:extLst>
              <a:ext uri="{FF2B5EF4-FFF2-40B4-BE49-F238E27FC236}">
                <a16:creationId xmlns:a16="http://schemas.microsoft.com/office/drawing/2014/main" id="{41D3BB0E-6D00-7F3D-4ABB-D112657AD23C}"/>
              </a:ext>
            </a:extLst>
          </p:cNvPr>
          <p:cNvGrpSpPr/>
          <p:nvPr/>
        </p:nvGrpSpPr>
        <p:grpSpPr>
          <a:xfrm rot="-947709">
            <a:off x="1013838" y="4828131"/>
            <a:ext cx="673022" cy="1265423"/>
            <a:chOff x="4874975" y="2481700"/>
            <a:chExt cx="1324625" cy="2490575"/>
          </a:xfrm>
        </p:grpSpPr>
        <p:sp>
          <p:nvSpPr>
            <p:cNvPr id="113" name="Google Shape;1631;p50">
              <a:extLst>
                <a:ext uri="{FF2B5EF4-FFF2-40B4-BE49-F238E27FC236}">
                  <a16:creationId xmlns:a16="http://schemas.microsoft.com/office/drawing/2014/main" id="{ABFF668C-C696-DAD4-4FC8-3D5B671FDABA}"/>
                </a:ext>
              </a:extLst>
            </p:cNvPr>
            <p:cNvSpPr/>
            <p:nvPr/>
          </p:nvSpPr>
          <p:spPr>
            <a:xfrm>
              <a:off x="4950975" y="3310375"/>
              <a:ext cx="739400" cy="475975"/>
            </a:xfrm>
            <a:custGeom>
              <a:avLst/>
              <a:gdLst/>
              <a:ahLst/>
              <a:cxnLst/>
              <a:rect l="l" t="t" r="r" b="b"/>
              <a:pathLst>
                <a:path w="29576" h="19039" extrusionOk="0">
                  <a:moveTo>
                    <a:pt x="0" y="0"/>
                  </a:moveTo>
                  <a:cubicBezTo>
                    <a:pt x="0" y="0"/>
                    <a:pt x="365" y="1824"/>
                    <a:pt x="1246" y="4377"/>
                  </a:cubicBezTo>
                  <a:cubicBezTo>
                    <a:pt x="3101" y="4316"/>
                    <a:pt x="5289" y="4256"/>
                    <a:pt x="7265" y="4164"/>
                  </a:cubicBezTo>
                  <a:lnTo>
                    <a:pt x="7265" y="4164"/>
                  </a:lnTo>
                  <a:cubicBezTo>
                    <a:pt x="7265" y="4165"/>
                    <a:pt x="4407" y="5198"/>
                    <a:pt x="1885" y="6110"/>
                  </a:cubicBezTo>
                  <a:cubicBezTo>
                    <a:pt x="2158" y="6809"/>
                    <a:pt x="2462" y="7538"/>
                    <a:pt x="2827" y="8268"/>
                  </a:cubicBezTo>
                  <a:cubicBezTo>
                    <a:pt x="4772" y="7326"/>
                    <a:pt x="7174" y="6231"/>
                    <a:pt x="7326" y="6231"/>
                  </a:cubicBezTo>
                  <a:cubicBezTo>
                    <a:pt x="7477" y="6262"/>
                    <a:pt x="5319" y="8359"/>
                    <a:pt x="3678" y="9909"/>
                  </a:cubicBezTo>
                  <a:cubicBezTo>
                    <a:pt x="5471" y="13101"/>
                    <a:pt x="7964" y="16232"/>
                    <a:pt x="11429" y="17934"/>
                  </a:cubicBezTo>
                  <a:cubicBezTo>
                    <a:pt x="13143" y="18754"/>
                    <a:pt x="15166" y="19038"/>
                    <a:pt x="17231" y="19038"/>
                  </a:cubicBezTo>
                  <a:cubicBezTo>
                    <a:pt x="21921" y="19038"/>
                    <a:pt x="26824" y="17569"/>
                    <a:pt x="28790" y="17569"/>
                  </a:cubicBezTo>
                  <a:cubicBezTo>
                    <a:pt x="29167" y="17569"/>
                    <a:pt x="29436" y="17623"/>
                    <a:pt x="29575" y="17751"/>
                  </a:cubicBezTo>
                  <a:cubicBezTo>
                    <a:pt x="29575" y="17751"/>
                    <a:pt x="25685" y="8967"/>
                    <a:pt x="18298" y="5228"/>
                  </a:cubicBezTo>
                  <a:cubicBezTo>
                    <a:pt x="12614" y="2341"/>
                    <a:pt x="8845" y="2128"/>
                    <a:pt x="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 name="Google Shape;1632;p50">
              <a:extLst>
                <a:ext uri="{FF2B5EF4-FFF2-40B4-BE49-F238E27FC236}">
                  <a16:creationId xmlns:a16="http://schemas.microsoft.com/office/drawing/2014/main" id="{C30F72B6-D463-7DDD-5CDC-44B96F63D34F}"/>
                </a:ext>
              </a:extLst>
            </p:cNvPr>
            <p:cNvSpPr/>
            <p:nvPr/>
          </p:nvSpPr>
          <p:spPr>
            <a:xfrm>
              <a:off x="5570275" y="2886325"/>
              <a:ext cx="508400" cy="2085950"/>
            </a:xfrm>
            <a:custGeom>
              <a:avLst/>
              <a:gdLst/>
              <a:ahLst/>
              <a:cxnLst/>
              <a:rect l="l" t="t" r="r" b="b"/>
              <a:pathLst>
                <a:path w="20336" h="83438" extrusionOk="0">
                  <a:moveTo>
                    <a:pt x="1882" y="1"/>
                  </a:moveTo>
                  <a:cubicBezTo>
                    <a:pt x="1784" y="1"/>
                    <a:pt x="1394" y="1184"/>
                    <a:pt x="973" y="3345"/>
                  </a:cubicBezTo>
                  <a:cubicBezTo>
                    <a:pt x="548" y="5564"/>
                    <a:pt x="92" y="8786"/>
                    <a:pt x="31" y="12828"/>
                  </a:cubicBezTo>
                  <a:cubicBezTo>
                    <a:pt x="1" y="16841"/>
                    <a:pt x="335" y="21674"/>
                    <a:pt x="1703" y="26841"/>
                  </a:cubicBezTo>
                  <a:cubicBezTo>
                    <a:pt x="2372" y="29424"/>
                    <a:pt x="3283" y="32069"/>
                    <a:pt x="4530" y="34713"/>
                  </a:cubicBezTo>
                  <a:cubicBezTo>
                    <a:pt x="4803" y="35382"/>
                    <a:pt x="5138" y="36051"/>
                    <a:pt x="5502" y="36689"/>
                  </a:cubicBezTo>
                  <a:cubicBezTo>
                    <a:pt x="5806" y="37358"/>
                    <a:pt x="6201" y="37996"/>
                    <a:pt x="6566" y="38665"/>
                  </a:cubicBezTo>
                  <a:cubicBezTo>
                    <a:pt x="6748" y="38969"/>
                    <a:pt x="6961" y="39303"/>
                    <a:pt x="7174" y="39607"/>
                  </a:cubicBezTo>
                  <a:cubicBezTo>
                    <a:pt x="7356" y="39941"/>
                    <a:pt x="7569" y="40245"/>
                    <a:pt x="7782" y="40580"/>
                  </a:cubicBezTo>
                  <a:cubicBezTo>
                    <a:pt x="8177" y="41218"/>
                    <a:pt x="8603" y="41856"/>
                    <a:pt x="8998" y="42495"/>
                  </a:cubicBezTo>
                  <a:cubicBezTo>
                    <a:pt x="9423" y="43133"/>
                    <a:pt x="9818" y="43741"/>
                    <a:pt x="10214" y="44379"/>
                  </a:cubicBezTo>
                  <a:cubicBezTo>
                    <a:pt x="10609" y="45017"/>
                    <a:pt x="10974" y="45656"/>
                    <a:pt x="11369" y="46294"/>
                  </a:cubicBezTo>
                  <a:cubicBezTo>
                    <a:pt x="12129" y="47540"/>
                    <a:pt x="12797" y="48847"/>
                    <a:pt x="13466" y="50093"/>
                  </a:cubicBezTo>
                  <a:cubicBezTo>
                    <a:pt x="13831" y="50701"/>
                    <a:pt x="14135" y="51370"/>
                    <a:pt x="14439" y="51978"/>
                  </a:cubicBezTo>
                  <a:cubicBezTo>
                    <a:pt x="14712" y="52616"/>
                    <a:pt x="15016" y="53255"/>
                    <a:pt x="15320" y="53862"/>
                  </a:cubicBezTo>
                  <a:cubicBezTo>
                    <a:pt x="15594" y="54501"/>
                    <a:pt x="15837" y="55109"/>
                    <a:pt x="16110" y="55747"/>
                  </a:cubicBezTo>
                  <a:cubicBezTo>
                    <a:pt x="16232" y="56051"/>
                    <a:pt x="16354" y="56355"/>
                    <a:pt x="16475" y="56659"/>
                  </a:cubicBezTo>
                  <a:cubicBezTo>
                    <a:pt x="16627" y="56963"/>
                    <a:pt x="16718" y="57267"/>
                    <a:pt x="16809" y="57571"/>
                  </a:cubicBezTo>
                  <a:cubicBezTo>
                    <a:pt x="17053" y="58209"/>
                    <a:pt x="17265" y="58817"/>
                    <a:pt x="17478" y="59394"/>
                  </a:cubicBezTo>
                  <a:cubicBezTo>
                    <a:pt x="17661" y="60002"/>
                    <a:pt x="17813" y="60610"/>
                    <a:pt x="17995" y="61218"/>
                  </a:cubicBezTo>
                  <a:cubicBezTo>
                    <a:pt x="18360" y="62404"/>
                    <a:pt x="18572" y="63559"/>
                    <a:pt x="18816" y="64714"/>
                  </a:cubicBezTo>
                  <a:cubicBezTo>
                    <a:pt x="18846" y="64835"/>
                    <a:pt x="18876" y="64987"/>
                    <a:pt x="18907" y="65109"/>
                  </a:cubicBezTo>
                  <a:cubicBezTo>
                    <a:pt x="18937" y="65261"/>
                    <a:pt x="18968" y="65413"/>
                    <a:pt x="18968" y="65534"/>
                  </a:cubicBezTo>
                  <a:cubicBezTo>
                    <a:pt x="18998" y="65838"/>
                    <a:pt x="19059" y="66112"/>
                    <a:pt x="19089" y="66385"/>
                  </a:cubicBezTo>
                  <a:cubicBezTo>
                    <a:pt x="19120" y="66659"/>
                    <a:pt x="19150" y="66933"/>
                    <a:pt x="19211" y="67206"/>
                  </a:cubicBezTo>
                  <a:cubicBezTo>
                    <a:pt x="19241" y="67480"/>
                    <a:pt x="19272" y="67753"/>
                    <a:pt x="19272" y="68027"/>
                  </a:cubicBezTo>
                  <a:cubicBezTo>
                    <a:pt x="19332" y="69091"/>
                    <a:pt x="19454" y="70124"/>
                    <a:pt x="19393" y="71097"/>
                  </a:cubicBezTo>
                  <a:cubicBezTo>
                    <a:pt x="19332" y="75048"/>
                    <a:pt x="18481" y="78149"/>
                    <a:pt x="17691" y="80215"/>
                  </a:cubicBezTo>
                  <a:cubicBezTo>
                    <a:pt x="17600" y="80489"/>
                    <a:pt x="17509" y="80732"/>
                    <a:pt x="17417" y="80945"/>
                  </a:cubicBezTo>
                  <a:cubicBezTo>
                    <a:pt x="17326" y="81188"/>
                    <a:pt x="17235" y="81401"/>
                    <a:pt x="17144" y="81583"/>
                  </a:cubicBezTo>
                  <a:cubicBezTo>
                    <a:pt x="16961" y="81978"/>
                    <a:pt x="16809" y="82313"/>
                    <a:pt x="16688" y="82586"/>
                  </a:cubicBezTo>
                  <a:cubicBezTo>
                    <a:pt x="16475" y="83103"/>
                    <a:pt x="16354" y="83407"/>
                    <a:pt x="16384" y="83437"/>
                  </a:cubicBezTo>
                  <a:cubicBezTo>
                    <a:pt x="16445" y="83437"/>
                    <a:pt x="16627" y="83194"/>
                    <a:pt x="16931" y="82678"/>
                  </a:cubicBezTo>
                  <a:cubicBezTo>
                    <a:pt x="17083" y="82434"/>
                    <a:pt x="17265" y="82130"/>
                    <a:pt x="17478" y="81735"/>
                  </a:cubicBezTo>
                  <a:cubicBezTo>
                    <a:pt x="17600" y="81553"/>
                    <a:pt x="17691" y="81340"/>
                    <a:pt x="17782" y="81127"/>
                  </a:cubicBezTo>
                  <a:cubicBezTo>
                    <a:pt x="17904" y="80884"/>
                    <a:pt x="17995" y="80641"/>
                    <a:pt x="18116" y="80398"/>
                  </a:cubicBezTo>
                  <a:cubicBezTo>
                    <a:pt x="18238" y="80155"/>
                    <a:pt x="18360" y="79881"/>
                    <a:pt x="18481" y="79577"/>
                  </a:cubicBezTo>
                  <a:cubicBezTo>
                    <a:pt x="18633" y="79304"/>
                    <a:pt x="18724" y="78969"/>
                    <a:pt x="18816" y="78665"/>
                  </a:cubicBezTo>
                  <a:cubicBezTo>
                    <a:pt x="19028" y="77997"/>
                    <a:pt x="19332" y="77297"/>
                    <a:pt x="19484" y="76507"/>
                  </a:cubicBezTo>
                  <a:cubicBezTo>
                    <a:pt x="19575" y="76142"/>
                    <a:pt x="19667" y="75717"/>
                    <a:pt x="19758" y="75291"/>
                  </a:cubicBezTo>
                  <a:cubicBezTo>
                    <a:pt x="19788" y="75200"/>
                    <a:pt x="19819" y="75109"/>
                    <a:pt x="19849" y="74987"/>
                  </a:cubicBezTo>
                  <a:cubicBezTo>
                    <a:pt x="19879" y="74866"/>
                    <a:pt x="19879" y="74775"/>
                    <a:pt x="19910" y="74653"/>
                  </a:cubicBezTo>
                  <a:cubicBezTo>
                    <a:pt x="19940" y="74440"/>
                    <a:pt x="19971" y="74228"/>
                    <a:pt x="20001" y="73984"/>
                  </a:cubicBezTo>
                  <a:cubicBezTo>
                    <a:pt x="20062" y="73528"/>
                    <a:pt x="20123" y="73073"/>
                    <a:pt x="20183" y="72586"/>
                  </a:cubicBezTo>
                  <a:cubicBezTo>
                    <a:pt x="20214" y="72130"/>
                    <a:pt x="20244" y="71614"/>
                    <a:pt x="20275" y="71127"/>
                  </a:cubicBezTo>
                  <a:cubicBezTo>
                    <a:pt x="20335" y="70094"/>
                    <a:pt x="20244" y="69030"/>
                    <a:pt x="20244" y="67936"/>
                  </a:cubicBezTo>
                  <a:cubicBezTo>
                    <a:pt x="20244" y="67662"/>
                    <a:pt x="20214" y="67389"/>
                    <a:pt x="20153" y="67115"/>
                  </a:cubicBezTo>
                  <a:cubicBezTo>
                    <a:pt x="20123" y="66811"/>
                    <a:pt x="20092" y="66537"/>
                    <a:pt x="20062" y="66264"/>
                  </a:cubicBezTo>
                  <a:cubicBezTo>
                    <a:pt x="20031" y="65960"/>
                    <a:pt x="20001" y="65686"/>
                    <a:pt x="19971" y="65382"/>
                  </a:cubicBezTo>
                  <a:cubicBezTo>
                    <a:pt x="19940" y="65261"/>
                    <a:pt x="19940" y="65109"/>
                    <a:pt x="19910" y="64957"/>
                  </a:cubicBezTo>
                  <a:cubicBezTo>
                    <a:pt x="19879" y="64805"/>
                    <a:pt x="19849" y="64653"/>
                    <a:pt x="19819" y="64531"/>
                  </a:cubicBezTo>
                  <a:cubicBezTo>
                    <a:pt x="19606" y="63346"/>
                    <a:pt x="19393" y="62130"/>
                    <a:pt x="19028" y="60914"/>
                  </a:cubicBezTo>
                  <a:cubicBezTo>
                    <a:pt x="18846" y="60306"/>
                    <a:pt x="18724" y="59668"/>
                    <a:pt x="18512" y="59060"/>
                  </a:cubicBezTo>
                  <a:cubicBezTo>
                    <a:pt x="18299" y="58452"/>
                    <a:pt x="18086" y="57814"/>
                    <a:pt x="17873" y="57206"/>
                  </a:cubicBezTo>
                  <a:cubicBezTo>
                    <a:pt x="17782" y="56872"/>
                    <a:pt x="17691" y="56568"/>
                    <a:pt x="17539" y="56233"/>
                  </a:cubicBezTo>
                  <a:cubicBezTo>
                    <a:pt x="17417" y="55929"/>
                    <a:pt x="17296" y="55625"/>
                    <a:pt x="17174" y="55291"/>
                  </a:cubicBezTo>
                  <a:cubicBezTo>
                    <a:pt x="16901" y="54683"/>
                    <a:pt x="16657" y="54014"/>
                    <a:pt x="16384" y="53376"/>
                  </a:cubicBezTo>
                  <a:cubicBezTo>
                    <a:pt x="16080" y="52738"/>
                    <a:pt x="15776" y="52100"/>
                    <a:pt x="15502" y="51461"/>
                  </a:cubicBezTo>
                  <a:cubicBezTo>
                    <a:pt x="15199" y="50823"/>
                    <a:pt x="14895" y="50185"/>
                    <a:pt x="14530" y="49546"/>
                  </a:cubicBezTo>
                  <a:cubicBezTo>
                    <a:pt x="13861" y="48270"/>
                    <a:pt x="13192" y="46963"/>
                    <a:pt x="12402" y="45686"/>
                  </a:cubicBezTo>
                  <a:cubicBezTo>
                    <a:pt x="12037" y="45048"/>
                    <a:pt x="11642" y="44379"/>
                    <a:pt x="11247" y="43741"/>
                  </a:cubicBezTo>
                  <a:cubicBezTo>
                    <a:pt x="10852" y="43102"/>
                    <a:pt x="10426" y="42464"/>
                    <a:pt x="10031" y="41826"/>
                  </a:cubicBezTo>
                  <a:cubicBezTo>
                    <a:pt x="9606" y="41188"/>
                    <a:pt x="9211" y="40549"/>
                    <a:pt x="8785" y="39911"/>
                  </a:cubicBezTo>
                  <a:cubicBezTo>
                    <a:pt x="8603" y="39607"/>
                    <a:pt x="8390" y="39273"/>
                    <a:pt x="8207" y="38969"/>
                  </a:cubicBezTo>
                  <a:cubicBezTo>
                    <a:pt x="7995" y="38665"/>
                    <a:pt x="7812" y="38361"/>
                    <a:pt x="7630" y="38026"/>
                  </a:cubicBezTo>
                  <a:cubicBezTo>
                    <a:pt x="7265" y="37388"/>
                    <a:pt x="6870" y="36780"/>
                    <a:pt x="6566" y="36142"/>
                  </a:cubicBezTo>
                  <a:cubicBezTo>
                    <a:pt x="6232" y="35504"/>
                    <a:pt x="5897" y="34865"/>
                    <a:pt x="5593" y="34227"/>
                  </a:cubicBezTo>
                  <a:cubicBezTo>
                    <a:pt x="4408" y="31643"/>
                    <a:pt x="3496" y="29060"/>
                    <a:pt x="2797" y="26537"/>
                  </a:cubicBezTo>
                  <a:cubicBezTo>
                    <a:pt x="1429" y="21491"/>
                    <a:pt x="973" y="16780"/>
                    <a:pt x="913" y="12828"/>
                  </a:cubicBezTo>
                  <a:cubicBezTo>
                    <a:pt x="852" y="8847"/>
                    <a:pt x="1156" y="5625"/>
                    <a:pt x="1429" y="3436"/>
                  </a:cubicBezTo>
                  <a:cubicBezTo>
                    <a:pt x="1733" y="1217"/>
                    <a:pt x="1976" y="32"/>
                    <a:pt x="1885" y="2"/>
                  </a:cubicBezTo>
                  <a:cubicBezTo>
                    <a:pt x="1884" y="1"/>
                    <a:pt x="1883" y="1"/>
                    <a:pt x="1882" y="1"/>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FBD0C1"/>
                </a:solidFill>
                <a:latin typeface="Arial"/>
                <a:cs typeface="Arial"/>
                <a:sym typeface="Arial"/>
              </a:endParaRPr>
            </a:p>
          </p:txBody>
        </p:sp>
        <p:sp>
          <p:nvSpPr>
            <p:cNvPr id="115" name="Google Shape;1633;p50">
              <a:extLst>
                <a:ext uri="{FF2B5EF4-FFF2-40B4-BE49-F238E27FC236}">
                  <a16:creationId xmlns:a16="http://schemas.microsoft.com/office/drawing/2014/main" id="{DB11F3E8-500C-FBEA-83E6-D348A8874E63}"/>
                </a:ext>
              </a:extLst>
            </p:cNvPr>
            <p:cNvSpPr/>
            <p:nvPr/>
          </p:nvSpPr>
          <p:spPr>
            <a:xfrm>
              <a:off x="4874975" y="3412200"/>
              <a:ext cx="259900" cy="81325"/>
            </a:xfrm>
            <a:custGeom>
              <a:avLst/>
              <a:gdLst/>
              <a:ahLst/>
              <a:cxnLst/>
              <a:rect l="l" t="t" r="r" b="b"/>
              <a:pathLst>
                <a:path w="10396" h="3253" extrusionOk="0">
                  <a:moveTo>
                    <a:pt x="9879" y="0"/>
                  </a:moveTo>
                  <a:cubicBezTo>
                    <a:pt x="7144" y="91"/>
                    <a:pt x="4682" y="183"/>
                    <a:pt x="2888" y="274"/>
                  </a:cubicBezTo>
                  <a:cubicBezTo>
                    <a:pt x="2007" y="335"/>
                    <a:pt x="1277" y="365"/>
                    <a:pt x="791" y="395"/>
                  </a:cubicBezTo>
                  <a:cubicBezTo>
                    <a:pt x="274" y="426"/>
                    <a:pt x="1" y="456"/>
                    <a:pt x="1" y="456"/>
                  </a:cubicBezTo>
                  <a:cubicBezTo>
                    <a:pt x="1" y="487"/>
                    <a:pt x="274" y="487"/>
                    <a:pt x="791" y="487"/>
                  </a:cubicBezTo>
                  <a:cubicBezTo>
                    <a:pt x="1277" y="487"/>
                    <a:pt x="2007" y="456"/>
                    <a:pt x="2888" y="456"/>
                  </a:cubicBezTo>
                  <a:cubicBezTo>
                    <a:pt x="4606" y="398"/>
                    <a:pt x="6938" y="340"/>
                    <a:pt x="9536" y="255"/>
                  </a:cubicBezTo>
                  <a:lnTo>
                    <a:pt x="9536" y="255"/>
                  </a:lnTo>
                  <a:cubicBezTo>
                    <a:pt x="7363" y="1039"/>
                    <a:pt x="5437" y="1758"/>
                    <a:pt x="3982" y="2280"/>
                  </a:cubicBezTo>
                  <a:cubicBezTo>
                    <a:pt x="3192" y="2584"/>
                    <a:pt x="2554" y="2797"/>
                    <a:pt x="2098" y="2979"/>
                  </a:cubicBezTo>
                  <a:cubicBezTo>
                    <a:pt x="1642" y="3131"/>
                    <a:pt x="1399" y="3222"/>
                    <a:pt x="1399" y="3253"/>
                  </a:cubicBezTo>
                  <a:cubicBezTo>
                    <a:pt x="1399" y="3253"/>
                    <a:pt x="1460" y="3253"/>
                    <a:pt x="1581" y="3222"/>
                  </a:cubicBezTo>
                  <a:cubicBezTo>
                    <a:pt x="1703" y="3192"/>
                    <a:pt x="1885" y="3131"/>
                    <a:pt x="2098" y="3070"/>
                  </a:cubicBezTo>
                  <a:cubicBezTo>
                    <a:pt x="2554" y="2918"/>
                    <a:pt x="3223" y="2705"/>
                    <a:pt x="4013" y="2432"/>
                  </a:cubicBezTo>
                  <a:cubicBezTo>
                    <a:pt x="5624" y="1885"/>
                    <a:pt x="7873" y="1125"/>
                    <a:pt x="10335" y="213"/>
                  </a:cubicBezTo>
                  <a:cubicBezTo>
                    <a:pt x="10366" y="213"/>
                    <a:pt x="10396" y="152"/>
                    <a:pt x="10396" y="91"/>
                  </a:cubicBezTo>
                  <a:cubicBezTo>
                    <a:pt x="10396" y="31"/>
                    <a:pt x="10335" y="0"/>
                    <a:pt x="10274"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 name="Google Shape;1634;p50">
              <a:extLst>
                <a:ext uri="{FF2B5EF4-FFF2-40B4-BE49-F238E27FC236}">
                  <a16:creationId xmlns:a16="http://schemas.microsoft.com/office/drawing/2014/main" id="{13F7D2A8-D8C6-DF93-B6AF-BEB28C2DAA90}"/>
                </a:ext>
              </a:extLst>
            </p:cNvPr>
            <p:cNvSpPr/>
            <p:nvPr/>
          </p:nvSpPr>
          <p:spPr>
            <a:xfrm>
              <a:off x="4958575" y="3463875"/>
              <a:ext cx="178600" cy="135375"/>
            </a:xfrm>
            <a:custGeom>
              <a:avLst/>
              <a:gdLst/>
              <a:ahLst/>
              <a:cxnLst/>
              <a:rect l="l" t="t" r="r" b="b"/>
              <a:pathLst>
                <a:path w="7144" h="5415" extrusionOk="0">
                  <a:moveTo>
                    <a:pt x="6930" y="0"/>
                  </a:moveTo>
                  <a:cubicBezTo>
                    <a:pt x="6839" y="31"/>
                    <a:pt x="6778" y="61"/>
                    <a:pt x="6718" y="91"/>
                  </a:cubicBezTo>
                  <a:cubicBezTo>
                    <a:pt x="6657" y="91"/>
                    <a:pt x="6596" y="122"/>
                    <a:pt x="6535" y="152"/>
                  </a:cubicBezTo>
                  <a:cubicBezTo>
                    <a:pt x="6414" y="213"/>
                    <a:pt x="6292" y="243"/>
                    <a:pt x="6170" y="304"/>
                  </a:cubicBezTo>
                  <a:cubicBezTo>
                    <a:pt x="5927" y="395"/>
                    <a:pt x="5715" y="517"/>
                    <a:pt x="5471" y="608"/>
                  </a:cubicBezTo>
                  <a:cubicBezTo>
                    <a:pt x="5015" y="821"/>
                    <a:pt x="4590" y="1034"/>
                    <a:pt x="4164" y="1216"/>
                  </a:cubicBezTo>
                  <a:cubicBezTo>
                    <a:pt x="3344" y="1611"/>
                    <a:pt x="2614" y="1976"/>
                    <a:pt x="1976" y="2280"/>
                  </a:cubicBezTo>
                  <a:cubicBezTo>
                    <a:pt x="1368" y="2584"/>
                    <a:pt x="882" y="2857"/>
                    <a:pt x="517" y="3040"/>
                  </a:cubicBezTo>
                  <a:cubicBezTo>
                    <a:pt x="182" y="3222"/>
                    <a:pt x="0" y="3313"/>
                    <a:pt x="0" y="3344"/>
                  </a:cubicBezTo>
                  <a:cubicBezTo>
                    <a:pt x="0" y="3344"/>
                    <a:pt x="213" y="3283"/>
                    <a:pt x="578" y="3131"/>
                  </a:cubicBezTo>
                  <a:cubicBezTo>
                    <a:pt x="942" y="2949"/>
                    <a:pt x="1429" y="2736"/>
                    <a:pt x="2067" y="2432"/>
                  </a:cubicBezTo>
                  <a:cubicBezTo>
                    <a:pt x="2705" y="2158"/>
                    <a:pt x="3435" y="1794"/>
                    <a:pt x="4256" y="1429"/>
                  </a:cubicBezTo>
                  <a:cubicBezTo>
                    <a:pt x="4681" y="1246"/>
                    <a:pt x="5137" y="1034"/>
                    <a:pt x="5563" y="821"/>
                  </a:cubicBezTo>
                  <a:cubicBezTo>
                    <a:pt x="5806" y="730"/>
                    <a:pt x="6018" y="608"/>
                    <a:pt x="6262" y="517"/>
                  </a:cubicBezTo>
                  <a:cubicBezTo>
                    <a:pt x="6383" y="456"/>
                    <a:pt x="6505" y="426"/>
                    <a:pt x="6626" y="365"/>
                  </a:cubicBezTo>
                  <a:cubicBezTo>
                    <a:pt x="6663" y="347"/>
                    <a:pt x="6699" y="329"/>
                    <a:pt x="6735" y="317"/>
                  </a:cubicBezTo>
                  <a:lnTo>
                    <a:pt x="6735" y="317"/>
                  </a:lnTo>
                  <a:cubicBezTo>
                    <a:pt x="6648" y="404"/>
                    <a:pt x="6561" y="491"/>
                    <a:pt x="6474" y="578"/>
                  </a:cubicBezTo>
                  <a:cubicBezTo>
                    <a:pt x="6292" y="760"/>
                    <a:pt x="6140" y="942"/>
                    <a:pt x="5958" y="1125"/>
                  </a:cubicBezTo>
                  <a:cubicBezTo>
                    <a:pt x="5593" y="1459"/>
                    <a:pt x="5259" y="1794"/>
                    <a:pt x="4955" y="2128"/>
                  </a:cubicBezTo>
                  <a:cubicBezTo>
                    <a:pt x="4286" y="2766"/>
                    <a:pt x="3708" y="3344"/>
                    <a:pt x="3192" y="3830"/>
                  </a:cubicBezTo>
                  <a:cubicBezTo>
                    <a:pt x="2705" y="4316"/>
                    <a:pt x="2310" y="4711"/>
                    <a:pt x="2037" y="4985"/>
                  </a:cubicBezTo>
                  <a:cubicBezTo>
                    <a:pt x="1763" y="5259"/>
                    <a:pt x="1611" y="5411"/>
                    <a:pt x="1641" y="5411"/>
                  </a:cubicBezTo>
                  <a:cubicBezTo>
                    <a:pt x="1641" y="5413"/>
                    <a:pt x="1643" y="5414"/>
                    <a:pt x="1645" y="5414"/>
                  </a:cubicBezTo>
                  <a:cubicBezTo>
                    <a:pt x="1668" y="5414"/>
                    <a:pt x="1819" y="5268"/>
                    <a:pt x="2097" y="5046"/>
                  </a:cubicBezTo>
                  <a:cubicBezTo>
                    <a:pt x="2401" y="4803"/>
                    <a:pt x="2797" y="4408"/>
                    <a:pt x="3313" y="3952"/>
                  </a:cubicBezTo>
                  <a:cubicBezTo>
                    <a:pt x="3830" y="3496"/>
                    <a:pt x="4438" y="2918"/>
                    <a:pt x="5107" y="2280"/>
                  </a:cubicBezTo>
                  <a:cubicBezTo>
                    <a:pt x="5411" y="1976"/>
                    <a:pt x="5775" y="1642"/>
                    <a:pt x="6110" y="1277"/>
                  </a:cubicBezTo>
                  <a:cubicBezTo>
                    <a:pt x="6292" y="1094"/>
                    <a:pt x="6474" y="912"/>
                    <a:pt x="6657" y="730"/>
                  </a:cubicBezTo>
                  <a:cubicBezTo>
                    <a:pt x="6748" y="638"/>
                    <a:pt x="6839" y="547"/>
                    <a:pt x="6930" y="456"/>
                  </a:cubicBezTo>
                  <a:cubicBezTo>
                    <a:pt x="6961" y="395"/>
                    <a:pt x="7022" y="365"/>
                    <a:pt x="7052" y="304"/>
                  </a:cubicBezTo>
                  <a:cubicBezTo>
                    <a:pt x="7082" y="274"/>
                    <a:pt x="7113" y="243"/>
                    <a:pt x="7113" y="183"/>
                  </a:cubicBezTo>
                  <a:cubicBezTo>
                    <a:pt x="7143" y="183"/>
                    <a:pt x="7143" y="183"/>
                    <a:pt x="7143" y="152"/>
                  </a:cubicBezTo>
                  <a:cubicBezTo>
                    <a:pt x="7143" y="122"/>
                    <a:pt x="7143" y="91"/>
                    <a:pt x="7143" y="61"/>
                  </a:cubicBezTo>
                  <a:cubicBezTo>
                    <a:pt x="7113" y="61"/>
                    <a:pt x="7113" y="31"/>
                    <a:pt x="7082"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 name="Google Shape;1635;p50">
              <a:extLst>
                <a:ext uri="{FF2B5EF4-FFF2-40B4-BE49-F238E27FC236}">
                  <a16:creationId xmlns:a16="http://schemas.microsoft.com/office/drawing/2014/main" id="{ED31F978-CA28-3F11-8477-662F2BDB2BDD}"/>
                </a:ext>
              </a:extLst>
            </p:cNvPr>
            <p:cNvSpPr/>
            <p:nvPr/>
          </p:nvSpPr>
          <p:spPr>
            <a:xfrm>
              <a:off x="5673625" y="2869625"/>
              <a:ext cx="263425" cy="374400"/>
            </a:xfrm>
            <a:custGeom>
              <a:avLst/>
              <a:gdLst/>
              <a:ahLst/>
              <a:cxnLst/>
              <a:rect l="l" t="t" r="r" b="b"/>
              <a:pathLst>
                <a:path w="10537" h="14976" extrusionOk="0">
                  <a:moveTo>
                    <a:pt x="0" y="1"/>
                  </a:moveTo>
                  <a:lnTo>
                    <a:pt x="31" y="1156"/>
                  </a:lnTo>
                  <a:lnTo>
                    <a:pt x="61" y="1156"/>
                  </a:lnTo>
                  <a:cubicBezTo>
                    <a:pt x="61" y="1156"/>
                    <a:pt x="2037" y="4803"/>
                    <a:pt x="3101" y="9120"/>
                  </a:cubicBezTo>
                  <a:cubicBezTo>
                    <a:pt x="4165" y="13436"/>
                    <a:pt x="5077" y="14378"/>
                    <a:pt x="6049" y="14803"/>
                  </a:cubicBezTo>
                  <a:cubicBezTo>
                    <a:pt x="6243" y="14893"/>
                    <a:pt x="6589" y="14975"/>
                    <a:pt x="7000" y="14975"/>
                  </a:cubicBezTo>
                  <a:cubicBezTo>
                    <a:pt x="8398" y="14975"/>
                    <a:pt x="10537" y="14027"/>
                    <a:pt x="9879" y="9211"/>
                  </a:cubicBezTo>
                  <a:cubicBezTo>
                    <a:pt x="9058" y="3345"/>
                    <a:pt x="1" y="1"/>
                    <a:pt x="0"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 name="Google Shape;1636;p50">
              <a:extLst>
                <a:ext uri="{FF2B5EF4-FFF2-40B4-BE49-F238E27FC236}">
                  <a16:creationId xmlns:a16="http://schemas.microsoft.com/office/drawing/2014/main" id="{E2D3CECD-6624-0668-DD2D-F5B5D7465DF4}"/>
                </a:ext>
              </a:extLst>
            </p:cNvPr>
            <p:cNvSpPr/>
            <p:nvPr/>
          </p:nvSpPr>
          <p:spPr>
            <a:xfrm>
              <a:off x="5611325" y="2481700"/>
              <a:ext cx="139850" cy="309700"/>
            </a:xfrm>
            <a:custGeom>
              <a:avLst/>
              <a:gdLst/>
              <a:ahLst/>
              <a:cxnLst/>
              <a:rect l="l" t="t" r="r" b="b"/>
              <a:pathLst>
                <a:path w="5594" h="12388" extrusionOk="0">
                  <a:moveTo>
                    <a:pt x="2946" y="1"/>
                  </a:moveTo>
                  <a:cubicBezTo>
                    <a:pt x="1818" y="1"/>
                    <a:pt x="679" y="1095"/>
                    <a:pt x="456" y="2964"/>
                  </a:cubicBezTo>
                  <a:cubicBezTo>
                    <a:pt x="0" y="7037"/>
                    <a:pt x="973" y="9378"/>
                    <a:pt x="973" y="9378"/>
                  </a:cubicBezTo>
                  <a:lnTo>
                    <a:pt x="1246" y="12387"/>
                  </a:lnTo>
                  <a:cubicBezTo>
                    <a:pt x="1246" y="12387"/>
                    <a:pt x="4955" y="11688"/>
                    <a:pt x="5380" y="5092"/>
                  </a:cubicBezTo>
                  <a:cubicBezTo>
                    <a:pt x="5594" y="1523"/>
                    <a:pt x="4277" y="1"/>
                    <a:pt x="2946"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 name="Google Shape;1637;p50">
              <a:extLst>
                <a:ext uri="{FF2B5EF4-FFF2-40B4-BE49-F238E27FC236}">
                  <a16:creationId xmlns:a16="http://schemas.microsoft.com/office/drawing/2014/main" id="{62EDCF32-66F9-71B9-EC75-9C6375BE83F8}"/>
                </a:ext>
              </a:extLst>
            </p:cNvPr>
            <p:cNvSpPr/>
            <p:nvPr/>
          </p:nvSpPr>
          <p:spPr>
            <a:xfrm>
              <a:off x="5725300" y="2509500"/>
              <a:ext cx="319900" cy="268200"/>
            </a:xfrm>
            <a:custGeom>
              <a:avLst/>
              <a:gdLst/>
              <a:ahLst/>
              <a:cxnLst/>
              <a:rect l="l" t="t" r="r" b="b"/>
              <a:pathLst>
                <a:path w="12796" h="10728" extrusionOk="0">
                  <a:moveTo>
                    <a:pt x="10461" y="1"/>
                  </a:moveTo>
                  <a:cubicBezTo>
                    <a:pt x="9562" y="1"/>
                    <a:pt x="8408" y="348"/>
                    <a:pt x="7052" y="1245"/>
                  </a:cubicBezTo>
                  <a:cubicBezTo>
                    <a:pt x="3222" y="3737"/>
                    <a:pt x="0" y="10090"/>
                    <a:pt x="0" y="10090"/>
                  </a:cubicBezTo>
                  <a:lnTo>
                    <a:pt x="31" y="10090"/>
                  </a:lnTo>
                  <a:lnTo>
                    <a:pt x="335" y="10728"/>
                  </a:lnTo>
                  <a:cubicBezTo>
                    <a:pt x="335" y="10728"/>
                    <a:pt x="1429" y="9725"/>
                    <a:pt x="5988" y="7932"/>
                  </a:cubicBezTo>
                  <a:cubicBezTo>
                    <a:pt x="10912" y="5986"/>
                    <a:pt x="12280" y="3646"/>
                    <a:pt x="12584" y="2035"/>
                  </a:cubicBezTo>
                  <a:cubicBezTo>
                    <a:pt x="12795" y="1018"/>
                    <a:pt x="12001" y="1"/>
                    <a:pt x="10461"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 name="Google Shape;1638;p50">
              <a:extLst>
                <a:ext uri="{FF2B5EF4-FFF2-40B4-BE49-F238E27FC236}">
                  <a16:creationId xmlns:a16="http://schemas.microsoft.com/office/drawing/2014/main" id="{5A65D496-C64E-47CD-54EF-684EBE8DE4A7}"/>
                </a:ext>
              </a:extLst>
            </p:cNvPr>
            <p:cNvSpPr/>
            <p:nvPr/>
          </p:nvSpPr>
          <p:spPr>
            <a:xfrm>
              <a:off x="5751275" y="2668100"/>
              <a:ext cx="448325" cy="178050"/>
            </a:xfrm>
            <a:custGeom>
              <a:avLst/>
              <a:gdLst/>
              <a:ahLst/>
              <a:cxnLst/>
              <a:rect l="l" t="t" r="r" b="b"/>
              <a:pathLst>
                <a:path w="17933" h="7122" extrusionOk="0">
                  <a:moveTo>
                    <a:pt x="12173" y="1"/>
                  </a:moveTo>
                  <a:cubicBezTo>
                    <a:pt x="11255" y="1"/>
                    <a:pt x="10295" y="116"/>
                    <a:pt x="9357" y="372"/>
                  </a:cubicBezTo>
                  <a:cubicBezTo>
                    <a:pt x="5192" y="1496"/>
                    <a:pt x="664" y="4749"/>
                    <a:pt x="664" y="4749"/>
                  </a:cubicBezTo>
                  <a:cubicBezTo>
                    <a:pt x="664" y="4749"/>
                    <a:pt x="0" y="7122"/>
                    <a:pt x="567" y="7122"/>
                  </a:cubicBezTo>
                  <a:cubicBezTo>
                    <a:pt x="619" y="7122"/>
                    <a:pt x="681" y="7102"/>
                    <a:pt x="755" y="7059"/>
                  </a:cubicBezTo>
                  <a:cubicBezTo>
                    <a:pt x="1365" y="6710"/>
                    <a:pt x="2195" y="6502"/>
                    <a:pt x="4421" y="6502"/>
                  </a:cubicBezTo>
                  <a:cubicBezTo>
                    <a:pt x="5299" y="6502"/>
                    <a:pt x="6393" y="6534"/>
                    <a:pt x="7776" y="6603"/>
                  </a:cubicBezTo>
                  <a:cubicBezTo>
                    <a:pt x="8136" y="6621"/>
                    <a:pt x="8493" y="6630"/>
                    <a:pt x="8846" y="6630"/>
                  </a:cubicBezTo>
                  <a:cubicBezTo>
                    <a:pt x="13262" y="6630"/>
                    <a:pt x="17027" y="5246"/>
                    <a:pt x="17533" y="3107"/>
                  </a:cubicBezTo>
                  <a:cubicBezTo>
                    <a:pt x="17933" y="1345"/>
                    <a:pt x="15299" y="1"/>
                    <a:pt x="1217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 name="Google Shape;1639;p50">
              <a:extLst>
                <a:ext uri="{FF2B5EF4-FFF2-40B4-BE49-F238E27FC236}">
                  <a16:creationId xmlns:a16="http://schemas.microsoft.com/office/drawing/2014/main" id="{6E5AA95B-F6F5-1D48-4DC4-EE17804506F5}"/>
                </a:ext>
              </a:extLst>
            </p:cNvPr>
            <p:cNvSpPr/>
            <p:nvPr/>
          </p:nvSpPr>
          <p:spPr>
            <a:xfrm rot="-642459">
              <a:off x="5661514" y="2791404"/>
              <a:ext cx="503256" cy="321979"/>
            </a:xfrm>
            <a:custGeom>
              <a:avLst/>
              <a:gdLst/>
              <a:ahLst/>
              <a:cxnLst/>
              <a:rect l="l" t="t" r="r" b="b"/>
              <a:pathLst>
                <a:path w="20130" h="12879" extrusionOk="0">
                  <a:moveTo>
                    <a:pt x="1438" y="0"/>
                  </a:moveTo>
                  <a:cubicBezTo>
                    <a:pt x="273" y="0"/>
                    <a:pt x="1" y="333"/>
                    <a:pt x="3164" y="1599"/>
                  </a:cubicBezTo>
                  <a:cubicBezTo>
                    <a:pt x="9092" y="4000"/>
                    <a:pt x="10429" y="11082"/>
                    <a:pt x="13043" y="12329"/>
                  </a:cubicBezTo>
                  <a:cubicBezTo>
                    <a:pt x="13852" y="12710"/>
                    <a:pt x="14599" y="12879"/>
                    <a:pt x="15266" y="12879"/>
                  </a:cubicBezTo>
                  <a:cubicBezTo>
                    <a:pt x="18905" y="12879"/>
                    <a:pt x="20130" y="7834"/>
                    <a:pt x="15839" y="4699"/>
                  </a:cubicBezTo>
                  <a:cubicBezTo>
                    <a:pt x="11827" y="1812"/>
                    <a:pt x="5140" y="413"/>
                    <a:pt x="5140" y="413"/>
                  </a:cubicBezTo>
                  <a:cubicBezTo>
                    <a:pt x="5140" y="413"/>
                    <a:pt x="2735" y="0"/>
                    <a:pt x="1438"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2" name="Google Shape;1640;p50">
              <a:extLst>
                <a:ext uri="{FF2B5EF4-FFF2-40B4-BE49-F238E27FC236}">
                  <a16:creationId xmlns:a16="http://schemas.microsoft.com/office/drawing/2014/main" id="{FD7EE13E-64FB-0A77-6FC7-9DD784F20B6A}"/>
                </a:ext>
              </a:extLst>
            </p:cNvPr>
            <p:cNvSpPr/>
            <p:nvPr/>
          </p:nvSpPr>
          <p:spPr>
            <a:xfrm>
              <a:off x="5205525" y="2496775"/>
              <a:ext cx="408100" cy="249525"/>
            </a:xfrm>
            <a:custGeom>
              <a:avLst/>
              <a:gdLst/>
              <a:ahLst/>
              <a:cxnLst/>
              <a:rect l="l" t="t" r="r" b="b"/>
              <a:pathLst>
                <a:path w="16324" h="9981" extrusionOk="0">
                  <a:moveTo>
                    <a:pt x="4713" y="1"/>
                  </a:moveTo>
                  <a:cubicBezTo>
                    <a:pt x="3612" y="1"/>
                    <a:pt x="2662" y="262"/>
                    <a:pt x="1946" y="720"/>
                  </a:cubicBezTo>
                  <a:cubicBezTo>
                    <a:pt x="1" y="1936"/>
                    <a:pt x="122" y="4580"/>
                    <a:pt x="3101" y="5979"/>
                  </a:cubicBezTo>
                  <a:cubicBezTo>
                    <a:pt x="6049" y="7346"/>
                    <a:pt x="11065" y="7073"/>
                    <a:pt x="13284" y="9048"/>
                  </a:cubicBezTo>
                  <a:cubicBezTo>
                    <a:pt x="14102" y="9756"/>
                    <a:pt x="14727" y="9981"/>
                    <a:pt x="15191" y="9981"/>
                  </a:cubicBezTo>
                  <a:cubicBezTo>
                    <a:pt x="16003" y="9981"/>
                    <a:pt x="16323" y="9292"/>
                    <a:pt x="16323" y="9292"/>
                  </a:cubicBezTo>
                  <a:cubicBezTo>
                    <a:pt x="16323" y="9292"/>
                    <a:pt x="15047" y="5614"/>
                    <a:pt x="11308" y="2635"/>
                  </a:cubicBezTo>
                  <a:cubicBezTo>
                    <a:pt x="8945" y="771"/>
                    <a:pt x="6606" y="1"/>
                    <a:pt x="471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3" name="Google Shape;1641;p50">
              <a:extLst>
                <a:ext uri="{FF2B5EF4-FFF2-40B4-BE49-F238E27FC236}">
                  <a16:creationId xmlns:a16="http://schemas.microsoft.com/office/drawing/2014/main" id="{C37A20FC-32A4-30F0-05E3-FD30C06A5E28}"/>
                </a:ext>
              </a:extLst>
            </p:cNvPr>
            <p:cNvSpPr/>
            <p:nvPr/>
          </p:nvSpPr>
          <p:spPr>
            <a:xfrm>
              <a:off x="5043775" y="2700800"/>
              <a:ext cx="480925" cy="186400"/>
            </a:xfrm>
            <a:custGeom>
              <a:avLst/>
              <a:gdLst/>
              <a:ahLst/>
              <a:cxnLst/>
              <a:rect l="l" t="t" r="r" b="b"/>
              <a:pathLst>
                <a:path w="19237" h="7456" extrusionOk="0">
                  <a:moveTo>
                    <a:pt x="11396" y="0"/>
                  </a:moveTo>
                  <a:cubicBezTo>
                    <a:pt x="5597" y="0"/>
                    <a:pt x="0" y="1873"/>
                    <a:pt x="118" y="5173"/>
                  </a:cubicBezTo>
                  <a:cubicBezTo>
                    <a:pt x="173" y="6468"/>
                    <a:pt x="1802" y="7456"/>
                    <a:pt x="4311" y="7456"/>
                  </a:cubicBezTo>
                  <a:cubicBezTo>
                    <a:pt x="5985" y="7456"/>
                    <a:pt x="8050" y="7016"/>
                    <a:pt x="10301" y="5933"/>
                  </a:cubicBezTo>
                  <a:cubicBezTo>
                    <a:pt x="14283" y="4007"/>
                    <a:pt x="17124" y="3730"/>
                    <a:pt x="18431" y="3730"/>
                  </a:cubicBezTo>
                  <a:cubicBezTo>
                    <a:pt x="18960" y="3730"/>
                    <a:pt x="19237" y="3775"/>
                    <a:pt x="19237" y="3775"/>
                  </a:cubicBezTo>
                  <a:lnTo>
                    <a:pt x="19176" y="1647"/>
                  </a:lnTo>
                  <a:cubicBezTo>
                    <a:pt x="19176" y="1647"/>
                    <a:pt x="16562" y="97"/>
                    <a:pt x="11942" y="6"/>
                  </a:cubicBezTo>
                  <a:cubicBezTo>
                    <a:pt x="11760" y="2"/>
                    <a:pt x="11578" y="0"/>
                    <a:pt x="11396"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 name="Google Shape;1642;p50">
              <a:extLst>
                <a:ext uri="{FF2B5EF4-FFF2-40B4-BE49-F238E27FC236}">
                  <a16:creationId xmlns:a16="http://schemas.microsoft.com/office/drawing/2014/main" id="{A3202E5F-2E7D-4984-5A4F-12D565E834B2}"/>
                </a:ext>
              </a:extLst>
            </p:cNvPr>
            <p:cNvSpPr/>
            <p:nvPr/>
          </p:nvSpPr>
          <p:spPr>
            <a:xfrm>
              <a:off x="5157650" y="2824050"/>
              <a:ext cx="411125" cy="329450"/>
            </a:xfrm>
            <a:custGeom>
              <a:avLst/>
              <a:gdLst/>
              <a:ahLst/>
              <a:cxnLst/>
              <a:rect l="l" t="t" r="r" b="b"/>
              <a:pathLst>
                <a:path w="16445" h="13178" extrusionOk="0">
                  <a:moveTo>
                    <a:pt x="14743" y="0"/>
                  </a:moveTo>
                  <a:cubicBezTo>
                    <a:pt x="3010" y="2796"/>
                    <a:pt x="1" y="12918"/>
                    <a:pt x="3375" y="13161"/>
                  </a:cubicBezTo>
                  <a:cubicBezTo>
                    <a:pt x="3522" y="13172"/>
                    <a:pt x="3669" y="13177"/>
                    <a:pt x="3816" y="13177"/>
                  </a:cubicBezTo>
                  <a:cubicBezTo>
                    <a:pt x="7013" y="13177"/>
                    <a:pt x="10194" y="10684"/>
                    <a:pt x="12402" y="7052"/>
                  </a:cubicBezTo>
                  <a:cubicBezTo>
                    <a:pt x="14712" y="3252"/>
                    <a:pt x="16445" y="1398"/>
                    <a:pt x="16445" y="1398"/>
                  </a:cubicBezTo>
                  <a:lnTo>
                    <a:pt x="14743" y="0"/>
                  </a:ln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 name="Google Shape;1643;p50">
              <a:extLst>
                <a:ext uri="{FF2B5EF4-FFF2-40B4-BE49-F238E27FC236}">
                  <a16:creationId xmlns:a16="http://schemas.microsoft.com/office/drawing/2014/main" id="{C00345B9-0CDF-D18F-348F-C4F350CB0E85}"/>
                </a:ext>
              </a:extLst>
            </p:cNvPr>
            <p:cNvSpPr/>
            <p:nvPr/>
          </p:nvSpPr>
          <p:spPr>
            <a:xfrm>
              <a:off x="5426250" y="2826325"/>
              <a:ext cx="290700" cy="488900"/>
            </a:xfrm>
            <a:custGeom>
              <a:avLst/>
              <a:gdLst/>
              <a:ahLst/>
              <a:cxnLst/>
              <a:rect l="l" t="t" r="r" b="b"/>
              <a:pathLst>
                <a:path w="11628" h="19556" extrusionOk="0">
                  <a:moveTo>
                    <a:pt x="9500" y="0"/>
                  </a:moveTo>
                  <a:lnTo>
                    <a:pt x="6886" y="1824"/>
                  </a:lnTo>
                  <a:cubicBezTo>
                    <a:pt x="6886" y="1824"/>
                    <a:pt x="3269" y="6353"/>
                    <a:pt x="1415" y="11490"/>
                  </a:cubicBezTo>
                  <a:cubicBezTo>
                    <a:pt x="1" y="15402"/>
                    <a:pt x="1575" y="19555"/>
                    <a:pt x="4165" y="19555"/>
                  </a:cubicBezTo>
                  <a:cubicBezTo>
                    <a:pt x="5136" y="19555"/>
                    <a:pt x="6250" y="18970"/>
                    <a:pt x="7403" y="17569"/>
                  </a:cubicBezTo>
                  <a:cubicBezTo>
                    <a:pt x="11628" y="12463"/>
                    <a:pt x="9500" y="1"/>
                    <a:pt x="9500"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 name="Google Shape;1644;p50">
              <a:extLst>
                <a:ext uri="{FF2B5EF4-FFF2-40B4-BE49-F238E27FC236}">
                  <a16:creationId xmlns:a16="http://schemas.microsoft.com/office/drawing/2014/main" id="{09CF6AE5-4E7C-8F3D-53E4-5CE3E8513B46}"/>
                </a:ext>
              </a:extLst>
            </p:cNvPr>
            <p:cNvSpPr/>
            <p:nvPr/>
          </p:nvSpPr>
          <p:spPr>
            <a:xfrm>
              <a:off x="5485175" y="2709450"/>
              <a:ext cx="334375" cy="195600"/>
            </a:xfrm>
            <a:custGeom>
              <a:avLst/>
              <a:gdLst/>
              <a:ahLst/>
              <a:cxnLst/>
              <a:rect l="l" t="t" r="r" b="b"/>
              <a:pathLst>
                <a:path w="13375" h="7824" extrusionOk="0">
                  <a:moveTo>
                    <a:pt x="4762" y="0"/>
                  </a:moveTo>
                  <a:cubicBezTo>
                    <a:pt x="2648" y="0"/>
                    <a:pt x="980" y="759"/>
                    <a:pt x="578" y="2092"/>
                  </a:cubicBezTo>
                  <a:cubicBezTo>
                    <a:pt x="0" y="4007"/>
                    <a:pt x="2280" y="6377"/>
                    <a:pt x="5684" y="7380"/>
                  </a:cubicBezTo>
                  <a:cubicBezTo>
                    <a:pt x="6697" y="7681"/>
                    <a:pt x="7692" y="7824"/>
                    <a:pt x="8606" y="7824"/>
                  </a:cubicBezTo>
                  <a:cubicBezTo>
                    <a:pt x="10738" y="7824"/>
                    <a:pt x="12423" y="7049"/>
                    <a:pt x="12827" y="5709"/>
                  </a:cubicBezTo>
                  <a:cubicBezTo>
                    <a:pt x="13374" y="3794"/>
                    <a:pt x="11095" y="1453"/>
                    <a:pt x="7721" y="450"/>
                  </a:cubicBezTo>
                  <a:cubicBezTo>
                    <a:pt x="6695" y="145"/>
                    <a:pt x="5686" y="0"/>
                    <a:pt x="4762"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27" name="Google Shape;1722;p50">
            <a:extLst>
              <a:ext uri="{FF2B5EF4-FFF2-40B4-BE49-F238E27FC236}">
                <a16:creationId xmlns:a16="http://schemas.microsoft.com/office/drawing/2014/main" id="{9186299E-31DB-B840-64EE-27FFC03CF745}"/>
              </a:ext>
            </a:extLst>
          </p:cNvPr>
          <p:cNvGrpSpPr/>
          <p:nvPr/>
        </p:nvGrpSpPr>
        <p:grpSpPr>
          <a:xfrm rot="-947709">
            <a:off x="1528478" y="5169987"/>
            <a:ext cx="587257" cy="906353"/>
            <a:chOff x="5043775" y="2481700"/>
            <a:chExt cx="1155825" cy="1783862"/>
          </a:xfrm>
        </p:grpSpPr>
        <p:sp>
          <p:nvSpPr>
            <p:cNvPr id="128" name="Google Shape;1723;p50">
              <a:extLst>
                <a:ext uri="{FF2B5EF4-FFF2-40B4-BE49-F238E27FC236}">
                  <a16:creationId xmlns:a16="http://schemas.microsoft.com/office/drawing/2014/main" id="{D4E0CCC8-BBA2-477A-5E84-9212E983A36A}"/>
                </a:ext>
              </a:extLst>
            </p:cNvPr>
            <p:cNvSpPr/>
            <p:nvPr/>
          </p:nvSpPr>
          <p:spPr>
            <a:xfrm>
              <a:off x="5326144" y="3560939"/>
              <a:ext cx="739400" cy="475975"/>
            </a:xfrm>
            <a:custGeom>
              <a:avLst/>
              <a:gdLst/>
              <a:ahLst/>
              <a:cxnLst/>
              <a:rect l="l" t="t" r="r" b="b"/>
              <a:pathLst>
                <a:path w="29576" h="19039" extrusionOk="0">
                  <a:moveTo>
                    <a:pt x="0" y="0"/>
                  </a:moveTo>
                  <a:cubicBezTo>
                    <a:pt x="0" y="0"/>
                    <a:pt x="365" y="1824"/>
                    <a:pt x="1246" y="4377"/>
                  </a:cubicBezTo>
                  <a:cubicBezTo>
                    <a:pt x="3101" y="4316"/>
                    <a:pt x="5289" y="4256"/>
                    <a:pt x="7265" y="4164"/>
                  </a:cubicBezTo>
                  <a:lnTo>
                    <a:pt x="7265" y="4164"/>
                  </a:lnTo>
                  <a:cubicBezTo>
                    <a:pt x="7265" y="4165"/>
                    <a:pt x="4407" y="5198"/>
                    <a:pt x="1885" y="6110"/>
                  </a:cubicBezTo>
                  <a:cubicBezTo>
                    <a:pt x="2158" y="6809"/>
                    <a:pt x="2462" y="7538"/>
                    <a:pt x="2827" y="8268"/>
                  </a:cubicBezTo>
                  <a:cubicBezTo>
                    <a:pt x="4772" y="7326"/>
                    <a:pt x="7174" y="6231"/>
                    <a:pt x="7326" y="6231"/>
                  </a:cubicBezTo>
                  <a:cubicBezTo>
                    <a:pt x="7477" y="6262"/>
                    <a:pt x="5319" y="8359"/>
                    <a:pt x="3678" y="9909"/>
                  </a:cubicBezTo>
                  <a:cubicBezTo>
                    <a:pt x="5471" y="13101"/>
                    <a:pt x="7964" y="16232"/>
                    <a:pt x="11429" y="17934"/>
                  </a:cubicBezTo>
                  <a:cubicBezTo>
                    <a:pt x="13143" y="18754"/>
                    <a:pt x="15166" y="19038"/>
                    <a:pt x="17231" y="19038"/>
                  </a:cubicBezTo>
                  <a:cubicBezTo>
                    <a:pt x="21921" y="19038"/>
                    <a:pt x="26824" y="17569"/>
                    <a:pt x="28790" y="17569"/>
                  </a:cubicBezTo>
                  <a:cubicBezTo>
                    <a:pt x="29167" y="17569"/>
                    <a:pt x="29436" y="17623"/>
                    <a:pt x="29575" y="17751"/>
                  </a:cubicBezTo>
                  <a:cubicBezTo>
                    <a:pt x="29575" y="17751"/>
                    <a:pt x="25685" y="8967"/>
                    <a:pt x="18298" y="5228"/>
                  </a:cubicBezTo>
                  <a:cubicBezTo>
                    <a:pt x="12614" y="2341"/>
                    <a:pt x="8845" y="2128"/>
                    <a:pt x="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 name="Google Shape;1724;p50">
              <a:extLst>
                <a:ext uri="{FF2B5EF4-FFF2-40B4-BE49-F238E27FC236}">
                  <a16:creationId xmlns:a16="http://schemas.microsoft.com/office/drawing/2014/main" id="{C158318C-C1A6-A75B-0D9F-ABC31C0D2A85}"/>
                </a:ext>
              </a:extLst>
            </p:cNvPr>
            <p:cNvSpPr/>
            <p:nvPr/>
          </p:nvSpPr>
          <p:spPr>
            <a:xfrm>
              <a:off x="5570268" y="2886332"/>
              <a:ext cx="508400" cy="1379230"/>
            </a:xfrm>
            <a:custGeom>
              <a:avLst/>
              <a:gdLst/>
              <a:ahLst/>
              <a:cxnLst/>
              <a:rect l="l" t="t" r="r" b="b"/>
              <a:pathLst>
                <a:path w="20336" h="83438" extrusionOk="0">
                  <a:moveTo>
                    <a:pt x="1882" y="1"/>
                  </a:moveTo>
                  <a:cubicBezTo>
                    <a:pt x="1784" y="1"/>
                    <a:pt x="1394" y="1184"/>
                    <a:pt x="973" y="3345"/>
                  </a:cubicBezTo>
                  <a:cubicBezTo>
                    <a:pt x="548" y="5564"/>
                    <a:pt x="92" y="8786"/>
                    <a:pt x="31" y="12828"/>
                  </a:cubicBezTo>
                  <a:cubicBezTo>
                    <a:pt x="1" y="16841"/>
                    <a:pt x="335" y="21674"/>
                    <a:pt x="1703" y="26841"/>
                  </a:cubicBezTo>
                  <a:cubicBezTo>
                    <a:pt x="2372" y="29424"/>
                    <a:pt x="3283" y="32069"/>
                    <a:pt x="4530" y="34713"/>
                  </a:cubicBezTo>
                  <a:cubicBezTo>
                    <a:pt x="4803" y="35382"/>
                    <a:pt x="5138" y="36051"/>
                    <a:pt x="5502" y="36689"/>
                  </a:cubicBezTo>
                  <a:cubicBezTo>
                    <a:pt x="5806" y="37358"/>
                    <a:pt x="6201" y="37996"/>
                    <a:pt x="6566" y="38665"/>
                  </a:cubicBezTo>
                  <a:cubicBezTo>
                    <a:pt x="6748" y="38969"/>
                    <a:pt x="6961" y="39303"/>
                    <a:pt x="7174" y="39607"/>
                  </a:cubicBezTo>
                  <a:cubicBezTo>
                    <a:pt x="7356" y="39941"/>
                    <a:pt x="7569" y="40245"/>
                    <a:pt x="7782" y="40580"/>
                  </a:cubicBezTo>
                  <a:cubicBezTo>
                    <a:pt x="8177" y="41218"/>
                    <a:pt x="8603" y="41856"/>
                    <a:pt x="8998" y="42495"/>
                  </a:cubicBezTo>
                  <a:cubicBezTo>
                    <a:pt x="9423" y="43133"/>
                    <a:pt x="9818" y="43741"/>
                    <a:pt x="10214" y="44379"/>
                  </a:cubicBezTo>
                  <a:cubicBezTo>
                    <a:pt x="10609" y="45017"/>
                    <a:pt x="10974" y="45656"/>
                    <a:pt x="11369" y="46294"/>
                  </a:cubicBezTo>
                  <a:cubicBezTo>
                    <a:pt x="12129" y="47540"/>
                    <a:pt x="12797" y="48847"/>
                    <a:pt x="13466" y="50093"/>
                  </a:cubicBezTo>
                  <a:cubicBezTo>
                    <a:pt x="13831" y="50701"/>
                    <a:pt x="14135" y="51370"/>
                    <a:pt x="14439" y="51978"/>
                  </a:cubicBezTo>
                  <a:cubicBezTo>
                    <a:pt x="14712" y="52616"/>
                    <a:pt x="15016" y="53255"/>
                    <a:pt x="15320" y="53862"/>
                  </a:cubicBezTo>
                  <a:cubicBezTo>
                    <a:pt x="15594" y="54501"/>
                    <a:pt x="15837" y="55109"/>
                    <a:pt x="16110" y="55747"/>
                  </a:cubicBezTo>
                  <a:cubicBezTo>
                    <a:pt x="16232" y="56051"/>
                    <a:pt x="16354" y="56355"/>
                    <a:pt x="16475" y="56659"/>
                  </a:cubicBezTo>
                  <a:cubicBezTo>
                    <a:pt x="16627" y="56963"/>
                    <a:pt x="16718" y="57267"/>
                    <a:pt x="16809" y="57571"/>
                  </a:cubicBezTo>
                  <a:cubicBezTo>
                    <a:pt x="17053" y="58209"/>
                    <a:pt x="17265" y="58817"/>
                    <a:pt x="17478" y="59394"/>
                  </a:cubicBezTo>
                  <a:cubicBezTo>
                    <a:pt x="17661" y="60002"/>
                    <a:pt x="17813" y="60610"/>
                    <a:pt x="17995" y="61218"/>
                  </a:cubicBezTo>
                  <a:cubicBezTo>
                    <a:pt x="18360" y="62404"/>
                    <a:pt x="18572" y="63559"/>
                    <a:pt x="18816" y="64714"/>
                  </a:cubicBezTo>
                  <a:cubicBezTo>
                    <a:pt x="18846" y="64835"/>
                    <a:pt x="18876" y="64987"/>
                    <a:pt x="18907" y="65109"/>
                  </a:cubicBezTo>
                  <a:cubicBezTo>
                    <a:pt x="18937" y="65261"/>
                    <a:pt x="18968" y="65413"/>
                    <a:pt x="18968" y="65534"/>
                  </a:cubicBezTo>
                  <a:cubicBezTo>
                    <a:pt x="18998" y="65838"/>
                    <a:pt x="19059" y="66112"/>
                    <a:pt x="19089" y="66385"/>
                  </a:cubicBezTo>
                  <a:cubicBezTo>
                    <a:pt x="19120" y="66659"/>
                    <a:pt x="19150" y="66933"/>
                    <a:pt x="19211" y="67206"/>
                  </a:cubicBezTo>
                  <a:cubicBezTo>
                    <a:pt x="19241" y="67480"/>
                    <a:pt x="19272" y="67753"/>
                    <a:pt x="19272" y="68027"/>
                  </a:cubicBezTo>
                  <a:cubicBezTo>
                    <a:pt x="19332" y="69091"/>
                    <a:pt x="19454" y="70124"/>
                    <a:pt x="19393" y="71097"/>
                  </a:cubicBezTo>
                  <a:cubicBezTo>
                    <a:pt x="19332" y="75048"/>
                    <a:pt x="18481" y="78149"/>
                    <a:pt x="17691" y="80215"/>
                  </a:cubicBezTo>
                  <a:cubicBezTo>
                    <a:pt x="17600" y="80489"/>
                    <a:pt x="17509" y="80732"/>
                    <a:pt x="17417" y="80945"/>
                  </a:cubicBezTo>
                  <a:cubicBezTo>
                    <a:pt x="17326" y="81188"/>
                    <a:pt x="17235" y="81401"/>
                    <a:pt x="17144" y="81583"/>
                  </a:cubicBezTo>
                  <a:cubicBezTo>
                    <a:pt x="16961" y="81978"/>
                    <a:pt x="16809" y="82313"/>
                    <a:pt x="16688" y="82586"/>
                  </a:cubicBezTo>
                  <a:cubicBezTo>
                    <a:pt x="16475" y="83103"/>
                    <a:pt x="16354" y="83407"/>
                    <a:pt x="16384" y="83437"/>
                  </a:cubicBezTo>
                  <a:cubicBezTo>
                    <a:pt x="16445" y="83437"/>
                    <a:pt x="16627" y="83194"/>
                    <a:pt x="16931" y="82678"/>
                  </a:cubicBezTo>
                  <a:cubicBezTo>
                    <a:pt x="17083" y="82434"/>
                    <a:pt x="17265" y="82130"/>
                    <a:pt x="17478" y="81735"/>
                  </a:cubicBezTo>
                  <a:cubicBezTo>
                    <a:pt x="17600" y="81553"/>
                    <a:pt x="17691" y="81340"/>
                    <a:pt x="17782" y="81127"/>
                  </a:cubicBezTo>
                  <a:cubicBezTo>
                    <a:pt x="17904" y="80884"/>
                    <a:pt x="17995" y="80641"/>
                    <a:pt x="18116" y="80398"/>
                  </a:cubicBezTo>
                  <a:cubicBezTo>
                    <a:pt x="18238" y="80155"/>
                    <a:pt x="18360" y="79881"/>
                    <a:pt x="18481" y="79577"/>
                  </a:cubicBezTo>
                  <a:cubicBezTo>
                    <a:pt x="18633" y="79304"/>
                    <a:pt x="18724" y="78969"/>
                    <a:pt x="18816" y="78665"/>
                  </a:cubicBezTo>
                  <a:cubicBezTo>
                    <a:pt x="19028" y="77997"/>
                    <a:pt x="19332" y="77297"/>
                    <a:pt x="19484" y="76507"/>
                  </a:cubicBezTo>
                  <a:cubicBezTo>
                    <a:pt x="19575" y="76142"/>
                    <a:pt x="19667" y="75717"/>
                    <a:pt x="19758" y="75291"/>
                  </a:cubicBezTo>
                  <a:cubicBezTo>
                    <a:pt x="19788" y="75200"/>
                    <a:pt x="19819" y="75109"/>
                    <a:pt x="19849" y="74987"/>
                  </a:cubicBezTo>
                  <a:cubicBezTo>
                    <a:pt x="19879" y="74866"/>
                    <a:pt x="19879" y="74775"/>
                    <a:pt x="19910" y="74653"/>
                  </a:cubicBezTo>
                  <a:cubicBezTo>
                    <a:pt x="19940" y="74440"/>
                    <a:pt x="19971" y="74228"/>
                    <a:pt x="20001" y="73984"/>
                  </a:cubicBezTo>
                  <a:cubicBezTo>
                    <a:pt x="20062" y="73528"/>
                    <a:pt x="20123" y="73073"/>
                    <a:pt x="20183" y="72586"/>
                  </a:cubicBezTo>
                  <a:cubicBezTo>
                    <a:pt x="20214" y="72130"/>
                    <a:pt x="20244" y="71614"/>
                    <a:pt x="20275" y="71127"/>
                  </a:cubicBezTo>
                  <a:cubicBezTo>
                    <a:pt x="20335" y="70094"/>
                    <a:pt x="20244" y="69030"/>
                    <a:pt x="20244" y="67936"/>
                  </a:cubicBezTo>
                  <a:cubicBezTo>
                    <a:pt x="20244" y="67662"/>
                    <a:pt x="20214" y="67389"/>
                    <a:pt x="20153" y="67115"/>
                  </a:cubicBezTo>
                  <a:cubicBezTo>
                    <a:pt x="20123" y="66811"/>
                    <a:pt x="20092" y="66537"/>
                    <a:pt x="20062" y="66264"/>
                  </a:cubicBezTo>
                  <a:cubicBezTo>
                    <a:pt x="20031" y="65960"/>
                    <a:pt x="20001" y="65686"/>
                    <a:pt x="19971" y="65382"/>
                  </a:cubicBezTo>
                  <a:cubicBezTo>
                    <a:pt x="19940" y="65261"/>
                    <a:pt x="19940" y="65109"/>
                    <a:pt x="19910" y="64957"/>
                  </a:cubicBezTo>
                  <a:cubicBezTo>
                    <a:pt x="19879" y="64805"/>
                    <a:pt x="19849" y="64653"/>
                    <a:pt x="19819" y="64531"/>
                  </a:cubicBezTo>
                  <a:cubicBezTo>
                    <a:pt x="19606" y="63346"/>
                    <a:pt x="19393" y="62130"/>
                    <a:pt x="19028" y="60914"/>
                  </a:cubicBezTo>
                  <a:cubicBezTo>
                    <a:pt x="18846" y="60306"/>
                    <a:pt x="18724" y="59668"/>
                    <a:pt x="18512" y="59060"/>
                  </a:cubicBezTo>
                  <a:cubicBezTo>
                    <a:pt x="18299" y="58452"/>
                    <a:pt x="18086" y="57814"/>
                    <a:pt x="17873" y="57206"/>
                  </a:cubicBezTo>
                  <a:cubicBezTo>
                    <a:pt x="17782" y="56872"/>
                    <a:pt x="17691" y="56568"/>
                    <a:pt x="17539" y="56233"/>
                  </a:cubicBezTo>
                  <a:cubicBezTo>
                    <a:pt x="17417" y="55929"/>
                    <a:pt x="17296" y="55625"/>
                    <a:pt x="17174" y="55291"/>
                  </a:cubicBezTo>
                  <a:cubicBezTo>
                    <a:pt x="16901" y="54683"/>
                    <a:pt x="16657" y="54014"/>
                    <a:pt x="16384" y="53376"/>
                  </a:cubicBezTo>
                  <a:cubicBezTo>
                    <a:pt x="16080" y="52738"/>
                    <a:pt x="15776" y="52100"/>
                    <a:pt x="15502" y="51461"/>
                  </a:cubicBezTo>
                  <a:cubicBezTo>
                    <a:pt x="15199" y="50823"/>
                    <a:pt x="14895" y="50185"/>
                    <a:pt x="14530" y="49546"/>
                  </a:cubicBezTo>
                  <a:cubicBezTo>
                    <a:pt x="13861" y="48270"/>
                    <a:pt x="13192" y="46963"/>
                    <a:pt x="12402" y="45686"/>
                  </a:cubicBezTo>
                  <a:cubicBezTo>
                    <a:pt x="12037" y="45048"/>
                    <a:pt x="11642" y="44379"/>
                    <a:pt x="11247" y="43741"/>
                  </a:cubicBezTo>
                  <a:cubicBezTo>
                    <a:pt x="10852" y="43102"/>
                    <a:pt x="10426" y="42464"/>
                    <a:pt x="10031" y="41826"/>
                  </a:cubicBezTo>
                  <a:cubicBezTo>
                    <a:pt x="9606" y="41188"/>
                    <a:pt x="9211" y="40549"/>
                    <a:pt x="8785" y="39911"/>
                  </a:cubicBezTo>
                  <a:cubicBezTo>
                    <a:pt x="8603" y="39607"/>
                    <a:pt x="8390" y="39273"/>
                    <a:pt x="8207" y="38969"/>
                  </a:cubicBezTo>
                  <a:cubicBezTo>
                    <a:pt x="7995" y="38665"/>
                    <a:pt x="7812" y="38361"/>
                    <a:pt x="7630" y="38026"/>
                  </a:cubicBezTo>
                  <a:cubicBezTo>
                    <a:pt x="7265" y="37388"/>
                    <a:pt x="6870" y="36780"/>
                    <a:pt x="6566" y="36142"/>
                  </a:cubicBezTo>
                  <a:cubicBezTo>
                    <a:pt x="6232" y="35504"/>
                    <a:pt x="5897" y="34865"/>
                    <a:pt x="5593" y="34227"/>
                  </a:cubicBezTo>
                  <a:cubicBezTo>
                    <a:pt x="4408" y="31643"/>
                    <a:pt x="3496" y="29060"/>
                    <a:pt x="2797" y="26537"/>
                  </a:cubicBezTo>
                  <a:cubicBezTo>
                    <a:pt x="1429" y="21491"/>
                    <a:pt x="973" y="16780"/>
                    <a:pt x="913" y="12828"/>
                  </a:cubicBezTo>
                  <a:cubicBezTo>
                    <a:pt x="852" y="8847"/>
                    <a:pt x="1156" y="5625"/>
                    <a:pt x="1429" y="3436"/>
                  </a:cubicBezTo>
                  <a:cubicBezTo>
                    <a:pt x="1733" y="1217"/>
                    <a:pt x="1976" y="32"/>
                    <a:pt x="1885" y="2"/>
                  </a:cubicBezTo>
                  <a:cubicBezTo>
                    <a:pt x="1884" y="1"/>
                    <a:pt x="1883" y="1"/>
                    <a:pt x="1882" y="1"/>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FBD0C1"/>
                </a:solidFill>
                <a:latin typeface="Arial"/>
                <a:cs typeface="Arial"/>
                <a:sym typeface="Arial"/>
              </a:endParaRPr>
            </a:p>
          </p:txBody>
        </p:sp>
        <p:sp>
          <p:nvSpPr>
            <p:cNvPr id="130" name="Google Shape;1725;p50">
              <a:extLst>
                <a:ext uri="{FF2B5EF4-FFF2-40B4-BE49-F238E27FC236}">
                  <a16:creationId xmlns:a16="http://schemas.microsoft.com/office/drawing/2014/main" id="{273E0A8F-E1EA-71C1-CDAB-CEB50D637B20}"/>
                </a:ext>
              </a:extLst>
            </p:cNvPr>
            <p:cNvSpPr/>
            <p:nvPr/>
          </p:nvSpPr>
          <p:spPr>
            <a:xfrm>
              <a:off x="5250144" y="3662764"/>
              <a:ext cx="259900" cy="81325"/>
            </a:xfrm>
            <a:custGeom>
              <a:avLst/>
              <a:gdLst/>
              <a:ahLst/>
              <a:cxnLst/>
              <a:rect l="l" t="t" r="r" b="b"/>
              <a:pathLst>
                <a:path w="10396" h="3253" extrusionOk="0">
                  <a:moveTo>
                    <a:pt x="9879" y="0"/>
                  </a:moveTo>
                  <a:cubicBezTo>
                    <a:pt x="7144" y="91"/>
                    <a:pt x="4682" y="183"/>
                    <a:pt x="2888" y="274"/>
                  </a:cubicBezTo>
                  <a:cubicBezTo>
                    <a:pt x="2007" y="335"/>
                    <a:pt x="1277" y="365"/>
                    <a:pt x="791" y="395"/>
                  </a:cubicBezTo>
                  <a:cubicBezTo>
                    <a:pt x="274" y="426"/>
                    <a:pt x="1" y="456"/>
                    <a:pt x="1" y="456"/>
                  </a:cubicBezTo>
                  <a:cubicBezTo>
                    <a:pt x="1" y="487"/>
                    <a:pt x="274" y="487"/>
                    <a:pt x="791" y="487"/>
                  </a:cubicBezTo>
                  <a:cubicBezTo>
                    <a:pt x="1277" y="487"/>
                    <a:pt x="2007" y="456"/>
                    <a:pt x="2888" y="456"/>
                  </a:cubicBezTo>
                  <a:cubicBezTo>
                    <a:pt x="4606" y="398"/>
                    <a:pt x="6938" y="340"/>
                    <a:pt x="9536" y="255"/>
                  </a:cubicBezTo>
                  <a:lnTo>
                    <a:pt x="9536" y="255"/>
                  </a:lnTo>
                  <a:cubicBezTo>
                    <a:pt x="7363" y="1039"/>
                    <a:pt x="5437" y="1758"/>
                    <a:pt x="3982" y="2280"/>
                  </a:cubicBezTo>
                  <a:cubicBezTo>
                    <a:pt x="3192" y="2584"/>
                    <a:pt x="2554" y="2797"/>
                    <a:pt x="2098" y="2979"/>
                  </a:cubicBezTo>
                  <a:cubicBezTo>
                    <a:pt x="1642" y="3131"/>
                    <a:pt x="1399" y="3222"/>
                    <a:pt x="1399" y="3253"/>
                  </a:cubicBezTo>
                  <a:cubicBezTo>
                    <a:pt x="1399" y="3253"/>
                    <a:pt x="1460" y="3253"/>
                    <a:pt x="1581" y="3222"/>
                  </a:cubicBezTo>
                  <a:cubicBezTo>
                    <a:pt x="1703" y="3192"/>
                    <a:pt x="1885" y="3131"/>
                    <a:pt x="2098" y="3070"/>
                  </a:cubicBezTo>
                  <a:cubicBezTo>
                    <a:pt x="2554" y="2918"/>
                    <a:pt x="3223" y="2705"/>
                    <a:pt x="4013" y="2432"/>
                  </a:cubicBezTo>
                  <a:cubicBezTo>
                    <a:pt x="5624" y="1885"/>
                    <a:pt x="7873" y="1125"/>
                    <a:pt x="10335" y="213"/>
                  </a:cubicBezTo>
                  <a:cubicBezTo>
                    <a:pt x="10366" y="213"/>
                    <a:pt x="10396" y="152"/>
                    <a:pt x="10396" y="91"/>
                  </a:cubicBezTo>
                  <a:cubicBezTo>
                    <a:pt x="10396" y="31"/>
                    <a:pt x="10335" y="0"/>
                    <a:pt x="10274"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 name="Google Shape;1726;p50">
              <a:extLst>
                <a:ext uri="{FF2B5EF4-FFF2-40B4-BE49-F238E27FC236}">
                  <a16:creationId xmlns:a16="http://schemas.microsoft.com/office/drawing/2014/main" id="{C02C4DFE-D631-7DFE-F3A6-BBD198902632}"/>
                </a:ext>
              </a:extLst>
            </p:cNvPr>
            <p:cNvSpPr/>
            <p:nvPr/>
          </p:nvSpPr>
          <p:spPr>
            <a:xfrm>
              <a:off x="5333744" y="3714439"/>
              <a:ext cx="178600" cy="135375"/>
            </a:xfrm>
            <a:custGeom>
              <a:avLst/>
              <a:gdLst/>
              <a:ahLst/>
              <a:cxnLst/>
              <a:rect l="l" t="t" r="r" b="b"/>
              <a:pathLst>
                <a:path w="7144" h="5415" extrusionOk="0">
                  <a:moveTo>
                    <a:pt x="6930" y="0"/>
                  </a:moveTo>
                  <a:cubicBezTo>
                    <a:pt x="6839" y="31"/>
                    <a:pt x="6778" y="61"/>
                    <a:pt x="6718" y="91"/>
                  </a:cubicBezTo>
                  <a:cubicBezTo>
                    <a:pt x="6657" y="91"/>
                    <a:pt x="6596" y="122"/>
                    <a:pt x="6535" y="152"/>
                  </a:cubicBezTo>
                  <a:cubicBezTo>
                    <a:pt x="6414" y="213"/>
                    <a:pt x="6292" y="243"/>
                    <a:pt x="6170" y="304"/>
                  </a:cubicBezTo>
                  <a:cubicBezTo>
                    <a:pt x="5927" y="395"/>
                    <a:pt x="5715" y="517"/>
                    <a:pt x="5471" y="608"/>
                  </a:cubicBezTo>
                  <a:cubicBezTo>
                    <a:pt x="5015" y="821"/>
                    <a:pt x="4590" y="1034"/>
                    <a:pt x="4164" y="1216"/>
                  </a:cubicBezTo>
                  <a:cubicBezTo>
                    <a:pt x="3344" y="1611"/>
                    <a:pt x="2614" y="1976"/>
                    <a:pt x="1976" y="2280"/>
                  </a:cubicBezTo>
                  <a:cubicBezTo>
                    <a:pt x="1368" y="2584"/>
                    <a:pt x="882" y="2857"/>
                    <a:pt x="517" y="3040"/>
                  </a:cubicBezTo>
                  <a:cubicBezTo>
                    <a:pt x="182" y="3222"/>
                    <a:pt x="0" y="3313"/>
                    <a:pt x="0" y="3344"/>
                  </a:cubicBezTo>
                  <a:cubicBezTo>
                    <a:pt x="0" y="3344"/>
                    <a:pt x="213" y="3283"/>
                    <a:pt x="578" y="3131"/>
                  </a:cubicBezTo>
                  <a:cubicBezTo>
                    <a:pt x="942" y="2949"/>
                    <a:pt x="1429" y="2736"/>
                    <a:pt x="2067" y="2432"/>
                  </a:cubicBezTo>
                  <a:cubicBezTo>
                    <a:pt x="2705" y="2158"/>
                    <a:pt x="3435" y="1794"/>
                    <a:pt x="4256" y="1429"/>
                  </a:cubicBezTo>
                  <a:cubicBezTo>
                    <a:pt x="4681" y="1246"/>
                    <a:pt x="5137" y="1034"/>
                    <a:pt x="5563" y="821"/>
                  </a:cubicBezTo>
                  <a:cubicBezTo>
                    <a:pt x="5806" y="730"/>
                    <a:pt x="6018" y="608"/>
                    <a:pt x="6262" y="517"/>
                  </a:cubicBezTo>
                  <a:cubicBezTo>
                    <a:pt x="6383" y="456"/>
                    <a:pt x="6505" y="426"/>
                    <a:pt x="6626" y="365"/>
                  </a:cubicBezTo>
                  <a:cubicBezTo>
                    <a:pt x="6663" y="347"/>
                    <a:pt x="6699" y="329"/>
                    <a:pt x="6735" y="317"/>
                  </a:cubicBezTo>
                  <a:lnTo>
                    <a:pt x="6735" y="317"/>
                  </a:lnTo>
                  <a:cubicBezTo>
                    <a:pt x="6648" y="404"/>
                    <a:pt x="6561" y="491"/>
                    <a:pt x="6474" y="578"/>
                  </a:cubicBezTo>
                  <a:cubicBezTo>
                    <a:pt x="6292" y="760"/>
                    <a:pt x="6140" y="942"/>
                    <a:pt x="5958" y="1125"/>
                  </a:cubicBezTo>
                  <a:cubicBezTo>
                    <a:pt x="5593" y="1459"/>
                    <a:pt x="5259" y="1794"/>
                    <a:pt x="4955" y="2128"/>
                  </a:cubicBezTo>
                  <a:cubicBezTo>
                    <a:pt x="4286" y="2766"/>
                    <a:pt x="3708" y="3344"/>
                    <a:pt x="3192" y="3830"/>
                  </a:cubicBezTo>
                  <a:cubicBezTo>
                    <a:pt x="2705" y="4316"/>
                    <a:pt x="2310" y="4711"/>
                    <a:pt x="2037" y="4985"/>
                  </a:cubicBezTo>
                  <a:cubicBezTo>
                    <a:pt x="1763" y="5259"/>
                    <a:pt x="1611" y="5411"/>
                    <a:pt x="1641" y="5411"/>
                  </a:cubicBezTo>
                  <a:cubicBezTo>
                    <a:pt x="1641" y="5413"/>
                    <a:pt x="1643" y="5414"/>
                    <a:pt x="1645" y="5414"/>
                  </a:cubicBezTo>
                  <a:cubicBezTo>
                    <a:pt x="1668" y="5414"/>
                    <a:pt x="1819" y="5268"/>
                    <a:pt x="2097" y="5046"/>
                  </a:cubicBezTo>
                  <a:cubicBezTo>
                    <a:pt x="2401" y="4803"/>
                    <a:pt x="2797" y="4408"/>
                    <a:pt x="3313" y="3952"/>
                  </a:cubicBezTo>
                  <a:cubicBezTo>
                    <a:pt x="3830" y="3496"/>
                    <a:pt x="4438" y="2918"/>
                    <a:pt x="5107" y="2280"/>
                  </a:cubicBezTo>
                  <a:cubicBezTo>
                    <a:pt x="5411" y="1976"/>
                    <a:pt x="5775" y="1642"/>
                    <a:pt x="6110" y="1277"/>
                  </a:cubicBezTo>
                  <a:cubicBezTo>
                    <a:pt x="6292" y="1094"/>
                    <a:pt x="6474" y="912"/>
                    <a:pt x="6657" y="730"/>
                  </a:cubicBezTo>
                  <a:cubicBezTo>
                    <a:pt x="6748" y="638"/>
                    <a:pt x="6839" y="547"/>
                    <a:pt x="6930" y="456"/>
                  </a:cubicBezTo>
                  <a:cubicBezTo>
                    <a:pt x="6961" y="395"/>
                    <a:pt x="7022" y="365"/>
                    <a:pt x="7052" y="304"/>
                  </a:cubicBezTo>
                  <a:cubicBezTo>
                    <a:pt x="7082" y="274"/>
                    <a:pt x="7113" y="243"/>
                    <a:pt x="7113" y="183"/>
                  </a:cubicBezTo>
                  <a:cubicBezTo>
                    <a:pt x="7143" y="183"/>
                    <a:pt x="7143" y="183"/>
                    <a:pt x="7143" y="152"/>
                  </a:cubicBezTo>
                  <a:cubicBezTo>
                    <a:pt x="7143" y="122"/>
                    <a:pt x="7143" y="91"/>
                    <a:pt x="7143" y="61"/>
                  </a:cubicBezTo>
                  <a:cubicBezTo>
                    <a:pt x="7113" y="61"/>
                    <a:pt x="7113" y="31"/>
                    <a:pt x="7082"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 name="Google Shape;1727;p50">
              <a:extLst>
                <a:ext uri="{FF2B5EF4-FFF2-40B4-BE49-F238E27FC236}">
                  <a16:creationId xmlns:a16="http://schemas.microsoft.com/office/drawing/2014/main" id="{84B10E96-B4D3-26E9-F95C-52D7D74E807C}"/>
                </a:ext>
              </a:extLst>
            </p:cNvPr>
            <p:cNvSpPr/>
            <p:nvPr/>
          </p:nvSpPr>
          <p:spPr>
            <a:xfrm>
              <a:off x="5673625" y="2869625"/>
              <a:ext cx="263425" cy="374400"/>
            </a:xfrm>
            <a:custGeom>
              <a:avLst/>
              <a:gdLst/>
              <a:ahLst/>
              <a:cxnLst/>
              <a:rect l="l" t="t" r="r" b="b"/>
              <a:pathLst>
                <a:path w="10537" h="14976" extrusionOk="0">
                  <a:moveTo>
                    <a:pt x="0" y="1"/>
                  </a:moveTo>
                  <a:lnTo>
                    <a:pt x="31" y="1156"/>
                  </a:lnTo>
                  <a:lnTo>
                    <a:pt x="61" y="1156"/>
                  </a:lnTo>
                  <a:cubicBezTo>
                    <a:pt x="61" y="1156"/>
                    <a:pt x="2037" y="4803"/>
                    <a:pt x="3101" y="9120"/>
                  </a:cubicBezTo>
                  <a:cubicBezTo>
                    <a:pt x="4165" y="13436"/>
                    <a:pt x="5077" y="14378"/>
                    <a:pt x="6049" y="14803"/>
                  </a:cubicBezTo>
                  <a:cubicBezTo>
                    <a:pt x="6243" y="14893"/>
                    <a:pt x="6589" y="14975"/>
                    <a:pt x="7000" y="14975"/>
                  </a:cubicBezTo>
                  <a:cubicBezTo>
                    <a:pt x="8398" y="14975"/>
                    <a:pt x="10537" y="14027"/>
                    <a:pt x="9879" y="9211"/>
                  </a:cubicBezTo>
                  <a:cubicBezTo>
                    <a:pt x="9058" y="3345"/>
                    <a:pt x="1" y="1"/>
                    <a:pt x="0"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 name="Google Shape;1728;p50">
              <a:extLst>
                <a:ext uri="{FF2B5EF4-FFF2-40B4-BE49-F238E27FC236}">
                  <a16:creationId xmlns:a16="http://schemas.microsoft.com/office/drawing/2014/main" id="{7503F7C1-5506-17CF-9742-F4A0DCA0D5BE}"/>
                </a:ext>
              </a:extLst>
            </p:cNvPr>
            <p:cNvSpPr/>
            <p:nvPr/>
          </p:nvSpPr>
          <p:spPr>
            <a:xfrm>
              <a:off x="5611325" y="2481700"/>
              <a:ext cx="139850" cy="309700"/>
            </a:xfrm>
            <a:custGeom>
              <a:avLst/>
              <a:gdLst/>
              <a:ahLst/>
              <a:cxnLst/>
              <a:rect l="l" t="t" r="r" b="b"/>
              <a:pathLst>
                <a:path w="5594" h="12388" extrusionOk="0">
                  <a:moveTo>
                    <a:pt x="2946" y="1"/>
                  </a:moveTo>
                  <a:cubicBezTo>
                    <a:pt x="1818" y="1"/>
                    <a:pt x="679" y="1095"/>
                    <a:pt x="456" y="2964"/>
                  </a:cubicBezTo>
                  <a:cubicBezTo>
                    <a:pt x="0" y="7037"/>
                    <a:pt x="973" y="9378"/>
                    <a:pt x="973" y="9378"/>
                  </a:cubicBezTo>
                  <a:lnTo>
                    <a:pt x="1246" y="12387"/>
                  </a:lnTo>
                  <a:cubicBezTo>
                    <a:pt x="1246" y="12387"/>
                    <a:pt x="4955" y="11688"/>
                    <a:pt x="5380" y="5092"/>
                  </a:cubicBezTo>
                  <a:cubicBezTo>
                    <a:pt x="5594" y="1523"/>
                    <a:pt x="4277" y="1"/>
                    <a:pt x="2946"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 name="Google Shape;1729;p50">
              <a:extLst>
                <a:ext uri="{FF2B5EF4-FFF2-40B4-BE49-F238E27FC236}">
                  <a16:creationId xmlns:a16="http://schemas.microsoft.com/office/drawing/2014/main" id="{1A5F2698-93AE-11A6-CB64-7BC56570D445}"/>
                </a:ext>
              </a:extLst>
            </p:cNvPr>
            <p:cNvSpPr/>
            <p:nvPr/>
          </p:nvSpPr>
          <p:spPr>
            <a:xfrm>
              <a:off x="5725300" y="2509500"/>
              <a:ext cx="319900" cy="268200"/>
            </a:xfrm>
            <a:custGeom>
              <a:avLst/>
              <a:gdLst/>
              <a:ahLst/>
              <a:cxnLst/>
              <a:rect l="l" t="t" r="r" b="b"/>
              <a:pathLst>
                <a:path w="12796" h="10728" extrusionOk="0">
                  <a:moveTo>
                    <a:pt x="10461" y="1"/>
                  </a:moveTo>
                  <a:cubicBezTo>
                    <a:pt x="9562" y="1"/>
                    <a:pt x="8408" y="348"/>
                    <a:pt x="7052" y="1245"/>
                  </a:cubicBezTo>
                  <a:cubicBezTo>
                    <a:pt x="3222" y="3737"/>
                    <a:pt x="0" y="10090"/>
                    <a:pt x="0" y="10090"/>
                  </a:cubicBezTo>
                  <a:lnTo>
                    <a:pt x="31" y="10090"/>
                  </a:lnTo>
                  <a:lnTo>
                    <a:pt x="335" y="10728"/>
                  </a:lnTo>
                  <a:cubicBezTo>
                    <a:pt x="335" y="10728"/>
                    <a:pt x="1429" y="9725"/>
                    <a:pt x="5988" y="7932"/>
                  </a:cubicBezTo>
                  <a:cubicBezTo>
                    <a:pt x="10912" y="5986"/>
                    <a:pt x="12280" y="3646"/>
                    <a:pt x="12584" y="2035"/>
                  </a:cubicBezTo>
                  <a:cubicBezTo>
                    <a:pt x="12795" y="1018"/>
                    <a:pt x="12001" y="1"/>
                    <a:pt x="10461"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 name="Google Shape;1730;p50">
              <a:extLst>
                <a:ext uri="{FF2B5EF4-FFF2-40B4-BE49-F238E27FC236}">
                  <a16:creationId xmlns:a16="http://schemas.microsoft.com/office/drawing/2014/main" id="{E27C2A1B-C0F4-F2E7-FC14-B294C384665D}"/>
                </a:ext>
              </a:extLst>
            </p:cNvPr>
            <p:cNvSpPr/>
            <p:nvPr/>
          </p:nvSpPr>
          <p:spPr>
            <a:xfrm>
              <a:off x="5751275" y="2668100"/>
              <a:ext cx="448325" cy="178050"/>
            </a:xfrm>
            <a:custGeom>
              <a:avLst/>
              <a:gdLst/>
              <a:ahLst/>
              <a:cxnLst/>
              <a:rect l="l" t="t" r="r" b="b"/>
              <a:pathLst>
                <a:path w="17933" h="7122" extrusionOk="0">
                  <a:moveTo>
                    <a:pt x="12173" y="1"/>
                  </a:moveTo>
                  <a:cubicBezTo>
                    <a:pt x="11255" y="1"/>
                    <a:pt x="10295" y="116"/>
                    <a:pt x="9357" y="372"/>
                  </a:cubicBezTo>
                  <a:cubicBezTo>
                    <a:pt x="5192" y="1496"/>
                    <a:pt x="664" y="4749"/>
                    <a:pt x="664" y="4749"/>
                  </a:cubicBezTo>
                  <a:cubicBezTo>
                    <a:pt x="664" y="4749"/>
                    <a:pt x="0" y="7122"/>
                    <a:pt x="567" y="7122"/>
                  </a:cubicBezTo>
                  <a:cubicBezTo>
                    <a:pt x="619" y="7122"/>
                    <a:pt x="681" y="7102"/>
                    <a:pt x="755" y="7059"/>
                  </a:cubicBezTo>
                  <a:cubicBezTo>
                    <a:pt x="1365" y="6710"/>
                    <a:pt x="2195" y="6502"/>
                    <a:pt x="4421" y="6502"/>
                  </a:cubicBezTo>
                  <a:cubicBezTo>
                    <a:pt x="5299" y="6502"/>
                    <a:pt x="6393" y="6534"/>
                    <a:pt x="7776" y="6603"/>
                  </a:cubicBezTo>
                  <a:cubicBezTo>
                    <a:pt x="8136" y="6621"/>
                    <a:pt x="8493" y="6630"/>
                    <a:pt x="8846" y="6630"/>
                  </a:cubicBezTo>
                  <a:cubicBezTo>
                    <a:pt x="13262" y="6630"/>
                    <a:pt x="17027" y="5246"/>
                    <a:pt x="17533" y="3107"/>
                  </a:cubicBezTo>
                  <a:cubicBezTo>
                    <a:pt x="17933" y="1345"/>
                    <a:pt x="15299" y="1"/>
                    <a:pt x="1217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 name="Google Shape;1731;p50">
              <a:extLst>
                <a:ext uri="{FF2B5EF4-FFF2-40B4-BE49-F238E27FC236}">
                  <a16:creationId xmlns:a16="http://schemas.microsoft.com/office/drawing/2014/main" id="{C4E3F8AE-13E3-ADCE-E1FA-F1DB2948539E}"/>
                </a:ext>
              </a:extLst>
            </p:cNvPr>
            <p:cNvSpPr/>
            <p:nvPr/>
          </p:nvSpPr>
          <p:spPr>
            <a:xfrm rot="-642459">
              <a:off x="5661514" y="2791404"/>
              <a:ext cx="503256" cy="321979"/>
            </a:xfrm>
            <a:custGeom>
              <a:avLst/>
              <a:gdLst/>
              <a:ahLst/>
              <a:cxnLst/>
              <a:rect l="l" t="t" r="r" b="b"/>
              <a:pathLst>
                <a:path w="20130" h="12879" extrusionOk="0">
                  <a:moveTo>
                    <a:pt x="1438" y="0"/>
                  </a:moveTo>
                  <a:cubicBezTo>
                    <a:pt x="273" y="0"/>
                    <a:pt x="1" y="333"/>
                    <a:pt x="3164" y="1599"/>
                  </a:cubicBezTo>
                  <a:cubicBezTo>
                    <a:pt x="9092" y="4000"/>
                    <a:pt x="10429" y="11082"/>
                    <a:pt x="13043" y="12329"/>
                  </a:cubicBezTo>
                  <a:cubicBezTo>
                    <a:pt x="13852" y="12710"/>
                    <a:pt x="14599" y="12879"/>
                    <a:pt x="15266" y="12879"/>
                  </a:cubicBezTo>
                  <a:cubicBezTo>
                    <a:pt x="18905" y="12879"/>
                    <a:pt x="20130" y="7834"/>
                    <a:pt x="15839" y="4699"/>
                  </a:cubicBezTo>
                  <a:cubicBezTo>
                    <a:pt x="11827" y="1812"/>
                    <a:pt x="5140" y="413"/>
                    <a:pt x="5140" y="413"/>
                  </a:cubicBezTo>
                  <a:cubicBezTo>
                    <a:pt x="5140" y="413"/>
                    <a:pt x="2735" y="0"/>
                    <a:pt x="1438"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 name="Google Shape;1732;p50">
              <a:extLst>
                <a:ext uri="{FF2B5EF4-FFF2-40B4-BE49-F238E27FC236}">
                  <a16:creationId xmlns:a16="http://schemas.microsoft.com/office/drawing/2014/main" id="{4C159ECF-B699-D901-8A10-E7C470C1E3E1}"/>
                </a:ext>
              </a:extLst>
            </p:cNvPr>
            <p:cNvSpPr/>
            <p:nvPr/>
          </p:nvSpPr>
          <p:spPr>
            <a:xfrm>
              <a:off x="5205525" y="2496775"/>
              <a:ext cx="408100" cy="249525"/>
            </a:xfrm>
            <a:custGeom>
              <a:avLst/>
              <a:gdLst/>
              <a:ahLst/>
              <a:cxnLst/>
              <a:rect l="l" t="t" r="r" b="b"/>
              <a:pathLst>
                <a:path w="16324" h="9981" extrusionOk="0">
                  <a:moveTo>
                    <a:pt x="4713" y="1"/>
                  </a:moveTo>
                  <a:cubicBezTo>
                    <a:pt x="3612" y="1"/>
                    <a:pt x="2662" y="262"/>
                    <a:pt x="1946" y="720"/>
                  </a:cubicBezTo>
                  <a:cubicBezTo>
                    <a:pt x="1" y="1936"/>
                    <a:pt x="122" y="4580"/>
                    <a:pt x="3101" y="5979"/>
                  </a:cubicBezTo>
                  <a:cubicBezTo>
                    <a:pt x="6049" y="7346"/>
                    <a:pt x="11065" y="7073"/>
                    <a:pt x="13284" y="9048"/>
                  </a:cubicBezTo>
                  <a:cubicBezTo>
                    <a:pt x="14102" y="9756"/>
                    <a:pt x="14727" y="9981"/>
                    <a:pt x="15191" y="9981"/>
                  </a:cubicBezTo>
                  <a:cubicBezTo>
                    <a:pt x="16003" y="9981"/>
                    <a:pt x="16323" y="9292"/>
                    <a:pt x="16323" y="9292"/>
                  </a:cubicBezTo>
                  <a:cubicBezTo>
                    <a:pt x="16323" y="9292"/>
                    <a:pt x="15047" y="5614"/>
                    <a:pt x="11308" y="2635"/>
                  </a:cubicBezTo>
                  <a:cubicBezTo>
                    <a:pt x="8945" y="771"/>
                    <a:pt x="6606" y="1"/>
                    <a:pt x="471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 name="Google Shape;1733;p50">
              <a:extLst>
                <a:ext uri="{FF2B5EF4-FFF2-40B4-BE49-F238E27FC236}">
                  <a16:creationId xmlns:a16="http://schemas.microsoft.com/office/drawing/2014/main" id="{8099547D-0754-C8C9-59D9-0BC1821AE2FB}"/>
                </a:ext>
              </a:extLst>
            </p:cNvPr>
            <p:cNvSpPr/>
            <p:nvPr/>
          </p:nvSpPr>
          <p:spPr>
            <a:xfrm>
              <a:off x="5043775" y="2700800"/>
              <a:ext cx="480925" cy="186400"/>
            </a:xfrm>
            <a:custGeom>
              <a:avLst/>
              <a:gdLst/>
              <a:ahLst/>
              <a:cxnLst/>
              <a:rect l="l" t="t" r="r" b="b"/>
              <a:pathLst>
                <a:path w="19237" h="7456" extrusionOk="0">
                  <a:moveTo>
                    <a:pt x="11396" y="0"/>
                  </a:moveTo>
                  <a:cubicBezTo>
                    <a:pt x="5597" y="0"/>
                    <a:pt x="0" y="1873"/>
                    <a:pt x="118" y="5173"/>
                  </a:cubicBezTo>
                  <a:cubicBezTo>
                    <a:pt x="173" y="6468"/>
                    <a:pt x="1802" y="7456"/>
                    <a:pt x="4311" y="7456"/>
                  </a:cubicBezTo>
                  <a:cubicBezTo>
                    <a:pt x="5985" y="7456"/>
                    <a:pt x="8050" y="7016"/>
                    <a:pt x="10301" y="5933"/>
                  </a:cubicBezTo>
                  <a:cubicBezTo>
                    <a:pt x="14283" y="4007"/>
                    <a:pt x="17124" y="3730"/>
                    <a:pt x="18431" y="3730"/>
                  </a:cubicBezTo>
                  <a:cubicBezTo>
                    <a:pt x="18960" y="3730"/>
                    <a:pt x="19237" y="3775"/>
                    <a:pt x="19237" y="3775"/>
                  </a:cubicBezTo>
                  <a:lnTo>
                    <a:pt x="19176" y="1647"/>
                  </a:lnTo>
                  <a:cubicBezTo>
                    <a:pt x="19176" y="1647"/>
                    <a:pt x="16562" y="97"/>
                    <a:pt x="11942" y="6"/>
                  </a:cubicBezTo>
                  <a:cubicBezTo>
                    <a:pt x="11760" y="2"/>
                    <a:pt x="11578" y="0"/>
                    <a:pt x="11396"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 name="Google Shape;1734;p50">
              <a:extLst>
                <a:ext uri="{FF2B5EF4-FFF2-40B4-BE49-F238E27FC236}">
                  <a16:creationId xmlns:a16="http://schemas.microsoft.com/office/drawing/2014/main" id="{27B81D01-AE4F-BD38-5820-B65BBF92D462}"/>
                </a:ext>
              </a:extLst>
            </p:cNvPr>
            <p:cNvSpPr/>
            <p:nvPr/>
          </p:nvSpPr>
          <p:spPr>
            <a:xfrm>
              <a:off x="5157650" y="2824050"/>
              <a:ext cx="411125" cy="329450"/>
            </a:xfrm>
            <a:custGeom>
              <a:avLst/>
              <a:gdLst/>
              <a:ahLst/>
              <a:cxnLst/>
              <a:rect l="l" t="t" r="r" b="b"/>
              <a:pathLst>
                <a:path w="16445" h="13178" extrusionOk="0">
                  <a:moveTo>
                    <a:pt x="14743" y="0"/>
                  </a:moveTo>
                  <a:cubicBezTo>
                    <a:pt x="3010" y="2796"/>
                    <a:pt x="1" y="12918"/>
                    <a:pt x="3375" y="13161"/>
                  </a:cubicBezTo>
                  <a:cubicBezTo>
                    <a:pt x="3522" y="13172"/>
                    <a:pt x="3669" y="13177"/>
                    <a:pt x="3816" y="13177"/>
                  </a:cubicBezTo>
                  <a:cubicBezTo>
                    <a:pt x="7013" y="13177"/>
                    <a:pt x="10194" y="10684"/>
                    <a:pt x="12402" y="7052"/>
                  </a:cubicBezTo>
                  <a:cubicBezTo>
                    <a:pt x="14712" y="3252"/>
                    <a:pt x="16445" y="1398"/>
                    <a:pt x="16445" y="1398"/>
                  </a:cubicBezTo>
                  <a:lnTo>
                    <a:pt x="14743" y="0"/>
                  </a:ln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 name="Google Shape;1735;p50">
              <a:extLst>
                <a:ext uri="{FF2B5EF4-FFF2-40B4-BE49-F238E27FC236}">
                  <a16:creationId xmlns:a16="http://schemas.microsoft.com/office/drawing/2014/main" id="{551DBA9A-A332-F2B8-6005-4CADBF747D1A}"/>
                </a:ext>
              </a:extLst>
            </p:cNvPr>
            <p:cNvSpPr/>
            <p:nvPr/>
          </p:nvSpPr>
          <p:spPr>
            <a:xfrm>
              <a:off x="5426250" y="2826325"/>
              <a:ext cx="290700" cy="488900"/>
            </a:xfrm>
            <a:custGeom>
              <a:avLst/>
              <a:gdLst/>
              <a:ahLst/>
              <a:cxnLst/>
              <a:rect l="l" t="t" r="r" b="b"/>
              <a:pathLst>
                <a:path w="11628" h="19556" extrusionOk="0">
                  <a:moveTo>
                    <a:pt x="9500" y="0"/>
                  </a:moveTo>
                  <a:lnTo>
                    <a:pt x="6886" y="1824"/>
                  </a:lnTo>
                  <a:cubicBezTo>
                    <a:pt x="6886" y="1824"/>
                    <a:pt x="3269" y="6353"/>
                    <a:pt x="1415" y="11490"/>
                  </a:cubicBezTo>
                  <a:cubicBezTo>
                    <a:pt x="1" y="15402"/>
                    <a:pt x="1575" y="19555"/>
                    <a:pt x="4165" y="19555"/>
                  </a:cubicBezTo>
                  <a:cubicBezTo>
                    <a:pt x="5136" y="19555"/>
                    <a:pt x="6250" y="18970"/>
                    <a:pt x="7403" y="17569"/>
                  </a:cubicBezTo>
                  <a:cubicBezTo>
                    <a:pt x="11628" y="12463"/>
                    <a:pt x="9500" y="1"/>
                    <a:pt x="9500"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 name="Google Shape;1736;p50">
              <a:extLst>
                <a:ext uri="{FF2B5EF4-FFF2-40B4-BE49-F238E27FC236}">
                  <a16:creationId xmlns:a16="http://schemas.microsoft.com/office/drawing/2014/main" id="{46CAC7F1-6A70-5786-A97A-20928967805A}"/>
                </a:ext>
              </a:extLst>
            </p:cNvPr>
            <p:cNvSpPr/>
            <p:nvPr/>
          </p:nvSpPr>
          <p:spPr>
            <a:xfrm>
              <a:off x="5485175" y="2709450"/>
              <a:ext cx="334375" cy="195600"/>
            </a:xfrm>
            <a:custGeom>
              <a:avLst/>
              <a:gdLst/>
              <a:ahLst/>
              <a:cxnLst/>
              <a:rect l="l" t="t" r="r" b="b"/>
              <a:pathLst>
                <a:path w="13375" h="7824" extrusionOk="0">
                  <a:moveTo>
                    <a:pt x="4762" y="0"/>
                  </a:moveTo>
                  <a:cubicBezTo>
                    <a:pt x="2648" y="0"/>
                    <a:pt x="980" y="759"/>
                    <a:pt x="578" y="2092"/>
                  </a:cubicBezTo>
                  <a:cubicBezTo>
                    <a:pt x="0" y="4007"/>
                    <a:pt x="2280" y="6377"/>
                    <a:pt x="5684" y="7380"/>
                  </a:cubicBezTo>
                  <a:cubicBezTo>
                    <a:pt x="6697" y="7681"/>
                    <a:pt x="7692" y="7824"/>
                    <a:pt x="8606" y="7824"/>
                  </a:cubicBezTo>
                  <a:cubicBezTo>
                    <a:pt x="10738" y="7824"/>
                    <a:pt x="12423" y="7049"/>
                    <a:pt x="12827" y="5709"/>
                  </a:cubicBezTo>
                  <a:cubicBezTo>
                    <a:pt x="13374" y="3794"/>
                    <a:pt x="11095" y="1453"/>
                    <a:pt x="7721" y="450"/>
                  </a:cubicBezTo>
                  <a:cubicBezTo>
                    <a:pt x="6695" y="145"/>
                    <a:pt x="5686" y="0"/>
                    <a:pt x="476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42" name="Google Shape;1739;p50">
            <a:extLst>
              <a:ext uri="{FF2B5EF4-FFF2-40B4-BE49-F238E27FC236}">
                <a16:creationId xmlns:a16="http://schemas.microsoft.com/office/drawing/2014/main" id="{13C1F996-8A9F-72C7-8A54-E02969484033}"/>
              </a:ext>
            </a:extLst>
          </p:cNvPr>
          <p:cNvGrpSpPr/>
          <p:nvPr/>
        </p:nvGrpSpPr>
        <p:grpSpPr>
          <a:xfrm rot="947709" flipH="1">
            <a:off x="567836" y="3644084"/>
            <a:ext cx="587257" cy="906353"/>
            <a:chOff x="5043775" y="2481700"/>
            <a:chExt cx="1155825" cy="1783862"/>
          </a:xfrm>
        </p:grpSpPr>
        <p:sp>
          <p:nvSpPr>
            <p:cNvPr id="143" name="Google Shape;1740;p50">
              <a:extLst>
                <a:ext uri="{FF2B5EF4-FFF2-40B4-BE49-F238E27FC236}">
                  <a16:creationId xmlns:a16="http://schemas.microsoft.com/office/drawing/2014/main" id="{D0BBD9EB-99FF-6864-5ECC-665EC5A6C027}"/>
                </a:ext>
              </a:extLst>
            </p:cNvPr>
            <p:cNvSpPr/>
            <p:nvPr/>
          </p:nvSpPr>
          <p:spPr>
            <a:xfrm>
              <a:off x="5326144" y="3560939"/>
              <a:ext cx="739400" cy="475975"/>
            </a:xfrm>
            <a:custGeom>
              <a:avLst/>
              <a:gdLst/>
              <a:ahLst/>
              <a:cxnLst/>
              <a:rect l="l" t="t" r="r" b="b"/>
              <a:pathLst>
                <a:path w="29576" h="19039" extrusionOk="0">
                  <a:moveTo>
                    <a:pt x="0" y="0"/>
                  </a:moveTo>
                  <a:cubicBezTo>
                    <a:pt x="0" y="0"/>
                    <a:pt x="365" y="1824"/>
                    <a:pt x="1246" y="4377"/>
                  </a:cubicBezTo>
                  <a:cubicBezTo>
                    <a:pt x="3101" y="4316"/>
                    <a:pt x="5289" y="4256"/>
                    <a:pt x="7265" y="4164"/>
                  </a:cubicBezTo>
                  <a:lnTo>
                    <a:pt x="7265" y="4164"/>
                  </a:lnTo>
                  <a:cubicBezTo>
                    <a:pt x="7265" y="4165"/>
                    <a:pt x="4407" y="5198"/>
                    <a:pt x="1885" y="6110"/>
                  </a:cubicBezTo>
                  <a:cubicBezTo>
                    <a:pt x="2158" y="6809"/>
                    <a:pt x="2462" y="7538"/>
                    <a:pt x="2827" y="8268"/>
                  </a:cubicBezTo>
                  <a:cubicBezTo>
                    <a:pt x="4772" y="7326"/>
                    <a:pt x="7174" y="6231"/>
                    <a:pt x="7326" y="6231"/>
                  </a:cubicBezTo>
                  <a:cubicBezTo>
                    <a:pt x="7477" y="6262"/>
                    <a:pt x="5319" y="8359"/>
                    <a:pt x="3678" y="9909"/>
                  </a:cubicBezTo>
                  <a:cubicBezTo>
                    <a:pt x="5471" y="13101"/>
                    <a:pt x="7964" y="16232"/>
                    <a:pt x="11429" y="17934"/>
                  </a:cubicBezTo>
                  <a:cubicBezTo>
                    <a:pt x="13143" y="18754"/>
                    <a:pt x="15166" y="19038"/>
                    <a:pt x="17231" y="19038"/>
                  </a:cubicBezTo>
                  <a:cubicBezTo>
                    <a:pt x="21921" y="19038"/>
                    <a:pt x="26824" y="17569"/>
                    <a:pt x="28790" y="17569"/>
                  </a:cubicBezTo>
                  <a:cubicBezTo>
                    <a:pt x="29167" y="17569"/>
                    <a:pt x="29436" y="17623"/>
                    <a:pt x="29575" y="17751"/>
                  </a:cubicBezTo>
                  <a:cubicBezTo>
                    <a:pt x="29575" y="17751"/>
                    <a:pt x="25685" y="8967"/>
                    <a:pt x="18298" y="5228"/>
                  </a:cubicBezTo>
                  <a:cubicBezTo>
                    <a:pt x="12614" y="2341"/>
                    <a:pt x="8845" y="2128"/>
                    <a:pt x="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 name="Google Shape;1741;p50">
              <a:extLst>
                <a:ext uri="{FF2B5EF4-FFF2-40B4-BE49-F238E27FC236}">
                  <a16:creationId xmlns:a16="http://schemas.microsoft.com/office/drawing/2014/main" id="{7D7CB90B-58B4-369F-5056-B97775E048B3}"/>
                </a:ext>
              </a:extLst>
            </p:cNvPr>
            <p:cNvSpPr/>
            <p:nvPr/>
          </p:nvSpPr>
          <p:spPr>
            <a:xfrm>
              <a:off x="5570268" y="2886332"/>
              <a:ext cx="508400" cy="1379230"/>
            </a:xfrm>
            <a:custGeom>
              <a:avLst/>
              <a:gdLst/>
              <a:ahLst/>
              <a:cxnLst/>
              <a:rect l="l" t="t" r="r" b="b"/>
              <a:pathLst>
                <a:path w="20336" h="83438" extrusionOk="0">
                  <a:moveTo>
                    <a:pt x="1882" y="1"/>
                  </a:moveTo>
                  <a:cubicBezTo>
                    <a:pt x="1784" y="1"/>
                    <a:pt x="1394" y="1184"/>
                    <a:pt x="973" y="3345"/>
                  </a:cubicBezTo>
                  <a:cubicBezTo>
                    <a:pt x="548" y="5564"/>
                    <a:pt x="92" y="8786"/>
                    <a:pt x="31" y="12828"/>
                  </a:cubicBezTo>
                  <a:cubicBezTo>
                    <a:pt x="1" y="16841"/>
                    <a:pt x="335" y="21674"/>
                    <a:pt x="1703" y="26841"/>
                  </a:cubicBezTo>
                  <a:cubicBezTo>
                    <a:pt x="2372" y="29424"/>
                    <a:pt x="3283" y="32069"/>
                    <a:pt x="4530" y="34713"/>
                  </a:cubicBezTo>
                  <a:cubicBezTo>
                    <a:pt x="4803" y="35382"/>
                    <a:pt x="5138" y="36051"/>
                    <a:pt x="5502" y="36689"/>
                  </a:cubicBezTo>
                  <a:cubicBezTo>
                    <a:pt x="5806" y="37358"/>
                    <a:pt x="6201" y="37996"/>
                    <a:pt x="6566" y="38665"/>
                  </a:cubicBezTo>
                  <a:cubicBezTo>
                    <a:pt x="6748" y="38969"/>
                    <a:pt x="6961" y="39303"/>
                    <a:pt x="7174" y="39607"/>
                  </a:cubicBezTo>
                  <a:cubicBezTo>
                    <a:pt x="7356" y="39941"/>
                    <a:pt x="7569" y="40245"/>
                    <a:pt x="7782" y="40580"/>
                  </a:cubicBezTo>
                  <a:cubicBezTo>
                    <a:pt x="8177" y="41218"/>
                    <a:pt x="8603" y="41856"/>
                    <a:pt x="8998" y="42495"/>
                  </a:cubicBezTo>
                  <a:cubicBezTo>
                    <a:pt x="9423" y="43133"/>
                    <a:pt x="9818" y="43741"/>
                    <a:pt x="10214" y="44379"/>
                  </a:cubicBezTo>
                  <a:cubicBezTo>
                    <a:pt x="10609" y="45017"/>
                    <a:pt x="10974" y="45656"/>
                    <a:pt x="11369" y="46294"/>
                  </a:cubicBezTo>
                  <a:cubicBezTo>
                    <a:pt x="12129" y="47540"/>
                    <a:pt x="12797" y="48847"/>
                    <a:pt x="13466" y="50093"/>
                  </a:cubicBezTo>
                  <a:cubicBezTo>
                    <a:pt x="13831" y="50701"/>
                    <a:pt x="14135" y="51370"/>
                    <a:pt x="14439" y="51978"/>
                  </a:cubicBezTo>
                  <a:cubicBezTo>
                    <a:pt x="14712" y="52616"/>
                    <a:pt x="15016" y="53255"/>
                    <a:pt x="15320" y="53862"/>
                  </a:cubicBezTo>
                  <a:cubicBezTo>
                    <a:pt x="15594" y="54501"/>
                    <a:pt x="15837" y="55109"/>
                    <a:pt x="16110" y="55747"/>
                  </a:cubicBezTo>
                  <a:cubicBezTo>
                    <a:pt x="16232" y="56051"/>
                    <a:pt x="16354" y="56355"/>
                    <a:pt x="16475" y="56659"/>
                  </a:cubicBezTo>
                  <a:cubicBezTo>
                    <a:pt x="16627" y="56963"/>
                    <a:pt x="16718" y="57267"/>
                    <a:pt x="16809" y="57571"/>
                  </a:cubicBezTo>
                  <a:cubicBezTo>
                    <a:pt x="17053" y="58209"/>
                    <a:pt x="17265" y="58817"/>
                    <a:pt x="17478" y="59394"/>
                  </a:cubicBezTo>
                  <a:cubicBezTo>
                    <a:pt x="17661" y="60002"/>
                    <a:pt x="17813" y="60610"/>
                    <a:pt x="17995" y="61218"/>
                  </a:cubicBezTo>
                  <a:cubicBezTo>
                    <a:pt x="18360" y="62404"/>
                    <a:pt x="18572" y="63559"/>
                    <a:pt x="18816" y="64714"/>
                  </a:cubicBezTo>
                  <a:cubicBezTo>
                    <a:pt x="18846" y="64835"/>
                    <a:pt x="18876" y="64987"/>
                    <a:pt x="18907" y="65109"/>
                  </a:cubicBezTo>
                  <a:cubicBezTo>
                    <a:pt x="18937" y="65261"/>
                    <a:pt x="18968" y="65413"/>
                    <a:pt x="18968" y="65534"/>
                  </a:cubicBezTo>
                  <a:cubicBezTo>
                    <a:pt x="18998" y="65838"/>
                    <a:pt x="19059" y="66112"/>
                    <a:pt x="19089" y="66385"/>
                  </a:cubicBezTo>
                  <a:cubicBezTo>
                    <a:pt x="19120" y="66659"/>
                    <a:pt x="19150" y="66933"/>
                    <a:pt x="19211" y="67206"/>
                  </a:cubicBezTo>
                  <a:cubicBezTo>
                    <a:pt x="19241" y="67480"/>
                    <a:pt x="19272" y="67753"/>
                    <a:pt x="19272" y="68027"/>
                  </a:cubicBezTo>
                  <a:cubicBezTo>
                    <a:pt x="19332" y="69091"/>
                    <a:pt x="19454" y="70124"/>
                    <a:pt x="19393" y="71097"/>
                  </a:cubicBezTo>
                  <a:cubicBezTo>
                    <a:pt x="19332" y="75048"/>
                    <a:pt x="18481" y="78149"/>
                    <a:pt x="17691" y="80215"/>
                  </a:cubicBezTo>
                  <a:cubicBezTo>
                    <a:pt x="17600" y="80489"/>
                    <a:pt x="17509" y="80732"/>
                    <a:pt x="17417" y="80945"/>
                  </a:cubicBezTo>
                  <a:cubicBezTo>
                    <a:pt x="17326" y="81188"/>
                    <a:pt x="17235" y="81401"/>
                    <a:pt x="17144" y="81583"/>
                  </a:cubicBezTo>
                  <a:cubicBezTo>
                    <a:pt x="16961" y="81978"/>
                    <a:pt x="16809" y="82313"/>
                    <a:pt x="16688" y="82586"/>
                  </a:cubicBezTo>
                  <a:cubicBezTo>
                    <a:pt x="16475" y="83103"/>
                    <a:pt x="16354" y="83407"/>
                    <a:pt x="16384" y="83437"/>
                  </a:cubicBezTo>
                  <a:cubicBezTo>
                    <a:pt x="16445" y="83437"/>
                    <a:pt x="16627" y="83194"/>
                    <a:pt x="16931" y="82678"/>
                  </a:cubicBezTo>
                  <a:cubicBezTo>
                    <a:pt x="17083" y="82434"/>
                    <a:pt x="17265" y="82130"/>
                    <a:pt x="17478" y="81735"/>
                  </a:cubicBezTo>
                  <a:cubicBezTo>
                    <a:pt x="17600" y="81553"/>
                    <a:pt x="17691" y="81340"/>
                    <a:pt x="17782" y="81127"/>
                  </a:cubicBezTo>
                  <a:cubicBezTo>
                    <a:pt x="17904" y="80884"/>
                    <a:pt x="17995" y="80641"/>
                    <a:pt x="18116" y="80398"/>
                  </a:cubicBezTo>
                  <a:cubicBezTo>
                    <a:pt x="18238" y="80155"/>
                    <a:pt x="18360" y="79881"/>
                    <a:pt x="18481" y="79577"/>
                  </a:cubicBezTo>
                  <a:cubicBezTo>
                    <a:pt x="18633" y="79304"/>
                    <a:pt x="18724" y="78969"/>
                    <a:pt x="18816" y="78665"/>
                  </a:cubicBezTo>
                  <a:cubicBezTo>
                    <a:pt x="19028" y="77997"/>
                    <a:pt x="19332" y="77297"/>
                    <a:pt x="19484" y="76507"/>
                  </a:cubicBezTo>
                  <a:cubicBezTo>
                    <a:pt x="19575" y="76142"/>
                    <a:pt x="19667" y="75717"/>
                    <a:pt x="19758" y="75291"/>
                  </a:cubicBezTo>
                  <a:cubicBezTo>
                    <a:pt x="19788" y="75200"/>
                    <a:pt x="19819" y="75109"/>
                    <a:pt x="19849" y="74987"/>
                  </a:cubicBezTo>
                  <a:cubicBezTo>
                    <a:pt x="19879" y="74866"/>
                    <a:pt x="19879" y="74775"/>
                    <a:pt x="19910" y="74653"/>
                  </a:cubicBezTo>
                  <a:cubicBezTo>
                    <a:pt x="19940" y="74440"/>
                    <a:pt x="19971" y="74228"/>
                    <a:pt x="20001" y="73984"/>
                  </a:cubicBezTo>
                  <a:cubicBezTo>
                    <a:pt x="20062" y="73528"/>
                    <a:pt x="20123" y="73073"/>
                    <a:pt x="20183" y="72586"/>
                  </a:cubicBezTo>
                  <a:cubicBezTo>
                    <a:pt x="20214" y="72130"/>
                    <a:pt x="20244" y="71614"/>
                    <a:pt x="20275" y="71127"/>
                  </a:cubicBezTo>
                  <a:cubicBezTo>
                    <a:pt x="20335" y="70094"/>
                    <a:pt x="20244" y="69030"/>
                    <a:pt x="20244" y="67936"/>
                  </a:cubicBezTo>
                  <a:cubicBezTo>
                    <a:pt x="20244" y="67662"/>
                    <a:pt x="20214" y="67389"/>
                    <a:pt x="20153" y="67115"/>
                  </a:cubicBezTo>
                  <a:cubicBezTo>
                    <a:pt x="20123" y="66811"/>
                    <a:pt x="20092" y="66537"/>
                    <a:pt x="20062" y="66264"/>
                  </a:cubicBezTo>
                  <a:cubicBezTo>
                    <a:pt x="20031" y="65960"/>
                    <a:pt x="20001" y="65686"/>
                    <a:pt x="19971" y="65382"/>
                  </a:cubicBezTo>
                  <a:cubicBezTo>
                    <a:pt x="19940" y="65261"/>
                    <a:pt x="19940" y="65109"/>
                    <a:pt x="19910" y="64957"/>
                  </a:cubicBezTo>
                  <a:cubicBezTo>
                    <a:pt x="19879" y="64805"/>
                    <a:pt x="19849" y="64653"/>
                    <a:pt x="19819" y="64531"/>
                  </a:cubicBezTo>
                  <a:cubicBezTo>
                    <a:pt x="19606" y="63346"/>
                    <a:pt x="19393" y="62130"/>
                    <a:pt x="19028" y="60914"/>
                  </a:cubicBezTo>
                  <a:cubicBezTo>
                    <a:pt x="18846" y="60306"/>
                    <a:pt x="18724" y="59668"/>
                    <a:pt x="18512" y="59060"/>
                  </a:cubicBezTo>
                  <a:cubicBezTo>
                    <a:pt x="18299" y="58452"/>
                    <a:pt x="18086" y="57814"/>
                    <a:pt x="17873" y="57206"/>
                  </a:cubicBezTo>
                  <a:cubicBezTo>
                    <a:pt x="17782" y="56872"/>
                    <a:pt x="17691" y="56568"/>
                    <a:pt x="17539" y="56233"/>
                  </a:cubicBezTo>
                  <a:cubicBezTo>
                    <a:pt x="17417" y="55929"/>
                    <a:pt x="17296" y="55625"/>
                    <a:pt x="17174" y="55291"/>
                  </a:cubicBezTo>
                  <a:cubicBezTo>
                    <a:pt x="16901" y="54683"/>
                    <a:pt x="16657" y="54014"/>
                    <a:pt x="16384" y="53376"/>
                  </a:cubicBezTo>
                  <a:cubicBezTo>
                    <a:pt x="16080" y="52738"/>
                    <a:pt x="15776" y="52100"/>
                    <a:pt x="15502" y="51461"/>
                  </a:cubicBezTo>
                  <a:cubicBezTo>
                    <a:pt x="15199" y="50823"/>
                    <a:pt x="14895" y="50185"/>
                    <a:pt x="14530" y="49546"/>
                  </a:cubicBezTo>
                  <a:cubicBezTo>
                    <a:pt x="13861" y="48270"/>
                    <a:pt x="13192" y="46963"/>
                    <a:pt x="12402" y="45686"/>
                  </a:cubicBezTo>
                  <a:cubicBezTo>
                    <a:pt x="12037" y="45048"/>
                    <a:pt x="11642" y="44379"/>
                    <a:pt x="11247" y="43741"/>
                  </a:cubicBezTo>
                  <a:cubicBezTo>
                    <a:pt x="10852" y="43102"/>
                    <a:pt x="10426" y="42464"/>
                    <a:pt x="10031" y="41826"/>
                  </a:cubicBezTo>
                  <a:cubicBezTo>
                    <a:pt x="9606" y="41188"/>
                    <a:pt x="9211" y="40549"/>
                    <a:pt x="8785" y="39911"/>
                  </a:cubicBezTo>
                  <a:cubicBezTo>
                    <a:pt x="8603" y="39607"/>
                    <a:pt x="8390" y="39273"/>
                    <a:pt x="8207" y="38969"/>
                  </a:cubicBezTo>
                  <a:cubicBezTo>
                    <a:pt x="7995" y="38665"/>
                    <a:pt x="7812" y="38361"/>
                    <a:pt x="7630" y="38026"/>
                  </a:cubicBezTo>
                  <a:cubicBezTo>
                    <a:pt x="7265" y="37388"/>
                    <a:pt x="6870" y="36780"/>
                    <a:pt x="6566" y="36142"/>
                  </a:cubicBezTo>
                  <a:cubicBezTo>
                    <a:pt x="6232" y="35504"/>
                    <a:pt x="5897" y="34865"/>
                    <a:pt x="5593" y="34227"/>
                  </a:cubicBezTo>
                  <a:cubicBezTo>
                    <a:pt x="4408" y="31643"/>
                    <a:pt x="3496" y="29060"/>
                    <a:pt x="2797" y="26537"/>
                  </a:cubicBezTo>
                  <a:cubicBezTo>
                    <a:pt x="1429" y="21491"/>
                    <a:pt x="973" y="16780"/>
                    <a:pt x="913" y="12828"/>
                  </a:cubicBezTo>
                  <a:cubicBezTo>
                    <a:pt x="852" y="8847"/>
                    <a:pt x="1156" y="5625"/>
                    <a:pt x="1429" y="3436"/>
                  </a:cubicBezTo>
                  <a:cubicBezTo>
                    <a:pt x="1733" y="1217"/>
                    <a:pt x="1976" y="32"/>
                    <a:pt x="1885" y="2"/>
                  </a:cubicBezTo>
                  <a:cubicBezTo>
                    <a:pt x="1884" y="1"/>
                    <a:pt x="1883" y="1"/>
                    <a:pt x="1882" y="1"/>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FBD0C1"/>
                </a:solidFill>
                <a:latin typeface="Arial"/>
                <a:cs typeface="Arial"/>
                <a:sym typeface="Arial"/>
              </a:endParaRPr>
            </a:p>
          </p:txBody>
        </p:sp>
        <p:sp>
          <p:nvSpPr>
            <p:cNvPr id="145" name="Google Shape;1742;p50">
              <a:extLst>
                <a:ext uri="{FF2B5EF4-FFF2-40B4-BE49-F238E27FC236}">
                  <a16:creationId xmlns:a16="http://schemas.microsoft.com/office/drawing/2014/main" id="{AC058AAB-2A38-8684-26DF-922BEEAFC40F}"/>
                </a:ext>
              </a:extLst>
            </p:cNvPr>
            <p:cNvSpPr/>
            <p:nvPr/>
          </p:nvSpPr>
          <p:spPr>
            <a:xfrm>
              <a:off x="5250144" y="3662764"/>
              <a:ext cx="259900" cy="81325"/>
            </a:xfrm>
            <a:custGeom>
              <a:avLst/>
              <a:gdLst/>
              <a:ahLst/>
              <a:cxnLst/>
              <a:rect l="l" t="t" r="r" b="b"/>
              <a:pathLst>
                <a:path w="10396" h="3253" extrusionOk="0">
                  <a:moveTo>
                    <a:pt x="9879" y="0"/>
                  </a:moveTo>
                  <a:cubicBezTo>
                    <a:pt x="7144" y="91"/>
                    <a:pt x="4682" y="183"/>
                    <a:pt x="2888" y="274"/>
                  </a:cubicBezTo>
                  <a:cubicBezTo>
                    <a:pt x="2007" y="335"/>
                    <a:pt x="1277" y="365"/>
                    <a:pt x="791" y="395"/>
                  </a:cubicBezTo>
                  <a:cubicBezTo>
                    <a:pt x="274" y="426"/>
                    <a:pt x="1" y="456"/>
                    <a:pt x="1" y="456"/>
                  </a:cubicBezTo>
                  <a:cubicBezTo>
                    <a:pt x="1" y="487"/>
                    <a:pt x="274" y="487"/>
                    <a:pt x="791" y="487"/>
                  </a:cubicBezTo>
                  <a:cubicBezTo>
                    <a:pt x="1277" y="487"/>
                    <a:pt x="2007" y="456"/>
                    <a:pt x="2888" y="456"/>
                  </a:cubicBezTo>
                  <a:cubicBezTo>
                    <a:pt x="4606" y="398"/>
                    <a:pt x="6938" y="340"/>
                    <a:pt x="9536" y="255"/>
                  </a:cubicBezTo>
                  <a:lnTo>
                    <a:pt x="9536" y="255"/>
                  </a:lnTo>
                  <a:cubicBezTo>
                    <a:pt x="7363" y="1039"/>
                    <a:pt x="5437" y="1758"/>
                    <a:pt x="3982" y="2280"/>
                  </a:cubicBezTo>
                  <a:cubicBezTo>
                    <a:pt x="3192" y="2584"/>
                    <a:pt x="2554" y="2797"/>
                    <a:pt x="2098" y="2979"/>
                  </a:cubicBezTo>
                  <a:cubicBezTo>
                    <a:pt x="1642" y="3131"/>
                    <a:pt x="1399" y="3222"/>
                    <a:pt x="1399" y="3253"/>
                  </a:cubicBezTo>
                  <a:cubicBezTo>
                    <a:pt x="1399" y="3253"/>
                    <a:pt x="1460" y="3253"/>
                    <a:pt x="1581" y="3222"/>
                  </a:cubicBezTo>
                  <a:cubicBezTo>
                    <a:pt x="1703" y="3192"/>
                    <a:pt x="1885" y="3131"/>
                    <a:pt x="2098" y="3070"/>
                  </a:cubicBezTo>
                  <a:cubicBezTo>
                    <a:pt x="2554" y="2918"/>
                    <a:pt x="3223" y="2705"/>
                    <a:pt x="4013" y="2432"/>
                  </a:cubicBezTo>
                  <a:cubicBezTo>
                    <a:pt x="5624" y="1885"/>
                    <a:pt x="7873" y="1125"/>
                    <a:pt x="10335" y="213"/>
                  </a:cubicBezTo>
                  <a:cubicBezTo>
                    <a:pt x="10366" y="213"/>
                    <a:pt x="10396" y="152"/>
                    <a:pt x="10396" y="91"/>
                  </a:cubicBezTo>
                  <a:cubicBezTo>
                    <a:pt x="10396" y="31"/>
                    <a:pt x="10335" y="0"/>
                    <a:pt x="10274"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 name="Google Shape;1743;p50">
              <a:extLst>
                <a:ext uri="{FF2B5EF4-FFF2-40B4-BE49-F238E27FC236}">
                  <a16:creationId xmlns:a16="http://schemas.microsoft.com/office/drawing/2014/main" id="{B87E138A-76EE-FE40-7C46-455962C0C1A3}"/>
                </a:ext>
              </a:extLst>
            </p:cNvPr>
            <p:cNvSpPr/>
            <p:nvPr/>
          </p:nvSpPr>
          <p:spPr>
            <a:xfrm>
              <a:off x="5333744" y="3714439"/>
              <a:ext cx="178600" cy="135375"/>
            </a:xfrm>
            <a:custGeom>
              <a:avLst/>
              <a:gdLst/>
              <a:ahLst/>
              <a:cxnLst/>
              <a:rect l="l" t="t" r="r" b="b"/>
              <a:pathLst>
                <a:path w="7144" h="5415" extrusionOk="0">
                  <a:moveTo>
                    <a:pt x="6930" y="0"/>
                  </a:moveTo>
                  <a:cubicBezTo>
                    <a:pt x="6839" y="31"/>
                    <a:pt x="6778" y="61"/>
                    <a:pt x="6718" y="91"/>
                  </a:cubicBezTo>
                  <a:cubicBezTo>
                    <a:pt x="6657" y="91"/>
                    <a:pt x="6596" y="122"/>
                    <a:pt x="6535" y="152"/>
                  </a:cubicBezTo>
                  <a:cubicBezTo>
                    <a:pt x="6414" y="213"/>
                    <a:pt x="6292" y="243"/>
                    <a:pt x="6170" y="304"/>
                  </a:cubicBezTo>
                  <a:cubicBezTo>
                    <a:pt x="5927" y="395"/>
                    <a:pt x="5715" y="517"/>
                    <a:pt x="5471" y="608"/>
                  </a:cubicBezTo>
                  <a:cubicBezTo>
                    <a:pt x="5015" y="821"/>
                    <a:pt x="4590" y="1034"/>
                    <a:pt x="4164" y="1216"/>
                  </a:cubicBezTo>
                  <a:cubicBezTo>
                    <a:pt x="3344" y="1611"/>
                    <a:pt x="2614" y="1976"/>
                    <a:pt x="1976" y="2280"/>
                  </a:cubicBezTo>
                  <a:cubicBezTo>
                    <a:pt x="1368" y="2584"/>
                    <a:pt x="882" y="2857"/>
                    <a:pt x="517" y="3040"/>
                  </a:cubicBezTo>
                  <a:cubicBezTo>
                    <a:pt x="182" y="3222"/>
                    <a:pt x="0" y="3313"/>
                    <a:pt x="0" y="3344"/>
                  </a:cubicBezTo>
                  <a:cubicBezTo>
                    <a:pt x="0" y="3344"/>
                    <a:pt x="213" y="3283"/>
                    <a:pt x="578" y="3131"/>
                  </a:cubicBezTo>
                  <a:cubicBezTo>
                    <a:pt x="942" y="2949"/>
                    <a:pt x="1429" y="2736"/>
                    <a:pt x="2067" y="2432"/>
                  </a:cubicBezTo>
                  <a:cubicBezTo>
                    <a:pt x="2705" y="2158"/>
                    <a:pt x="3435" y="1794"/>
                    <a:pt x="4256" y="1429"/>
                  </a:cubicBezTo>
                  <a:cubicBezTo>
                    <a:pt x="4681" y="1246"/>
                    <a:pt x="5137" y="1034"/>
                    <a:pt x="5563" y="821"/>
                  </a:cubicBezTo>
                  <a:cubicBezTo>
                    <a:pt x="5806" y="730"/>
                    <a:pt x="6018" y="608"/>
                    <a:pt x="6262" y="517"/>
                  </a:cubicBezTo>
                  <a:cubicBezTo>
                    <a:pt x="6383" y="456"/>
                    <a:pt x="6505" y="426"/>
                    <a:pt x="6626" y="365"/>
                  </a:cubicBezTo>
                  <a:cubicBezTo>
                    <a:pt x="6663" y="347"/>
                    <a:pt x="6699" y="329"/>
                    <a:pt x="6735" y="317"/>
                  </a:cubicBezTo>
                  <a:lnTo>
                    <a:pt x="6735" y="317"/>
                  </a:lnTo>
                  <a:cubicBezTo>
                    <a:pt x="6648" y="404"/>
                    <a:pt x="6561" y="491"/>
                    <a:pt x="6474" y="578"/>
                  </a:cubicBezTo>
                  <a:cubicBezTo>
                    <a:pt x="6292" y="760"/>
                    <a:pt x="6140" y="942"/>
                    <a:pt x="5958" y="1125"/>
                  </a:cubicBezTo>
                  <a:cubicBezTo>
                    <a:pt x="5593" y="1459"/>
                    <a:pt x="5259" y="1794"/>
                    <a:pt x="4955" y="2128"/>
                  </a:cubicBezTo>
                  <a:cubicBezTo>
                    <a:pt x="4286" y="2766"/>
                    <a:pt x="3708" y="3344"/>
                    <a:pt x="3192" y="3830"/>
                  </a:cubicBezTo>
                  <a:cubicBezTo>
                    <a:pt x="2705" y="4316"/>
                    <a:pt x="2310" y="4711"/>
                    <a:pt x="2037" y="4985"/>
                  </a:cubicBezTo>
                  <a:cubicBezTo>
                    <a:pt x="1763" y="5259"/>
                    <a:pt x="1611" y="5411"/>
                    <a:pt x="1641" y="5411"/>
                  </a:cubicBezTo>
                  <a:cubicBezTo>
                    <a:pt x="1641" y="5413"/>
                    <a:pt x="1643" y="5414"/>
                    <a:pt x="1645" y="5414"/>
                  </a:cubicBezTo>
                  <a:cubicBezTo>
                    <a:pt x="1668" y="5414"/>
                    <a:pt x="1819" y="5268"/>
                    <a:pt x="2097" y="5046"/>
                  </a:cubicBezTo>
                  <a:cubicBezTo>
                    <a:pt x="2401" y="4803"/>
                    <a:pt x="2797" y="4408"/>
                    <a:pt x="3313" y="3952"/>
                  </a:cubicBezTo>
                  <a:cubicBezTo>
                    <a:pt x="3830" y="3496"/>
                    <a:pt x="4438" y="2918"/>
                    <a:pt x="5107" y="2280"/>
                  </a:cubicBezTo>
                  <a:cubicBezTo>
                    <a:pt x="5411" y="1976"/>
                    <a:pt x="5775" y="1642"/>
                    <a:pt x="6110" y="1277"/>
                  </a:cubicBezTo>
                  <a:cubicBezTo>
                    <a:pt x="6292" y="1094"/>
                    <a:pt x="6474" y="912"/>
                    <a:pt x="6657" y="730"/>
                  </a:cubicBezTo>
                  <a:cubicBezTo>
                    <a:pt x="6748" y="638"/>
                    <a:pt x="6839" y="547"/>
                    <a:pt x="6930" y="456"/>
                  </a:cubicBezTo>
                  <a:cubicBezTo>
                    <a:pt x="6961" y="395"/>
                    <a:pt x="7022" y="365"/>
                    <a:pt x="7052" y="304"/>
                  </a:cubicBezTo>
                  <a:cubicBezTo>
                    <a:pt x="7082" y="274"/>
                    <a:pt x="7113" y="243"/>
                    <a:pt x="7113" y="183"/>
                  </a:cubicBezTo>
                  <a:cubicBezTo>
                    <a:pt x="7143" y="183"/>
                    <a:pt x="7143" y="183"/>
                    <a:pt x="7143" y="152"/>
                  </a:cubicBezTo>
                  <a:cubicBezTo>
                    <a:pt x="7143" y="122"/>
                    <a:pt x="7143" y="91"/>
                    <a:pt x="7143" y="61"/>
                  </a:cubicBezTo>
                  <a:cubicBezTo>
                    <a:pt x="7113" y="61"/>
                    <a:pt x="7113" y="31"/>
                    <a:pt x="7082" y="0"/>
                  </a:cubicBezTo>
                  <a:close/>
                </a:path>
              </a:pathLst>
            </a:custGeom>
            <a:solidFill>
              <a:srgbClr val="9E3E4E"/>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 name="Google Shape;1744;p50">
              <a:extLst>
                <a:ext uri="{FF2B5EF4-FFF2-40B4-BE49-F238E27FC236}">
                  <a16:creationId xmlns:a16="http://schemas.microsoft.com/office/drawing/2014/main" id="{14412895-E6B9-025B-0BFA-7B62F9EBA1EB}"/>
                </a:ext>
              </a:extLst>
            </p:cNvPr>
            <p:cNvSpPr/>
            <p:nvPr/>
          </p:nvSpPr>
          <p:spPr>
            <a:xfrm>
              <a:off x="5673625" y="2869625"/>
              <a:ext cx="263425" cy="374400"/>
            </a:xfrm>
            <a:custGeom>
              <a:avLst/>
              <a:gdLst/>
              <a:ahLst/>
              <a:cxnLst/>
              <a:rect l="l" t="t" r="r" b="b"/>
              <a:pathLst>
                <a:path w="10537" h="14976" extrusionOk="0">
                  <a:moveTo>
                    <a:pt x="0" y="1"/>
                  </a:moveTo>
                  <a:lnTo>
                    <a:pt x="31" y="1156"/>
                  </a:lnTo>
                  <a:lnTo>
                    <a:pt x="61" y="1156"/>
                  </a:lnTo>
                  <a:cubicBezTo>
                    <a:pt x="61" y="1156"/>
                    <a:pt x="2037" y="4803"/>
                    <a:pt x="3101" y="9120"/>
                  </a:cubicBezTo>
                  <a:cubicBezTo>
                    <a:pt x="4165" y="13436"/>
                    <a:pt x="5077" y="14378"/>
                    <a:pt x="6049" y="14803"/>
                  </a:cubicBezTo>
                  <a:cubicBezTo>
                    <a:pt x="6243" y="14893"/>
                    <a:pt x="6589" y="14975"/>
                    <a:pt x="7000" y="14975"/>
                  </a:cubicBezTo>
                  <a:cubicBezTo>
                    <a:pt x="8398" y="14975"/>
                    <a:pt x="10537" y="14027"/>
                    <a:pt x="9879" y="9211"/>
                  </a:cubicBezTo>
                  <a:cubicBezTo>
                    <a:pt x="9058" y="3345"/>
                    <a:pt x="1" y="1"/>
                    <a:pt x="0"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8" name="Google Shape;1745;p50">
              <a:extLst>
                <a:ext uri="{FF2B5EF4-FFF2-40B4-BE49-F238E27FC236}">
                  <a16:creationId xmlns:a16="http://schemas.microsoft.com/office/drawing/2014/main" id="{B29583FB-8010-904D-054E-51EC199DB8D4}"/>
                </a:ext>
              </a:extLst>
            </p:cNvPr>
            <p:cNvSpPr/>
            <p:nvPr/>
          </p:nvSpPr>
          <p:spPr>
            <a:xfrm>
              <a:off x="5611325" y="2481700"/>
              <a:ext cx="139850" cy="309700"/>
            </a:xfrm>
            <a:custGeom>
              <a:avLst/>
              <a:gdLst/>
              <a:ahLst/>
              <a:cxnLst/>
              <a:rect l="l" t="t" r="r" b="b"/>
              <a:pathLst>
                <a:path w="5594" h="12388" extrusionOk="0">
                  <a:moveTo>
                    <a:pt x="2946" y="1"/>
                  </a:moveTo>
                  <a:cubicBezTo>
                    <a:pt x="1818" y="1"/>
                    <a:pt x="679" y="1095"/>
                    <a:pt x="456" y="2964"/>
                  </a:cubicBezTo>
                  <a:cubicBezTo>
                    <a:pt x="0" y="7037"/>
                    <a:pt x="973" y="9378"/>
                    <a:pt x="973" y="9378"/>
                  </a:cubicBezTo>
                  <a:lnTo>
                    <a:pt x="1246" y="12387"/>
                  </a:lnTo>
                  <a:cubicBezTo>
                    <a:pt x="1246" y="12387"/>
                    <a:pt x="4955" y="11688"/>
                    <a:pt x="5380" y="5092"/>
                  </a:cubicBezTo>
                  <a:cubicBezTo>
                    <a:pt x="5594" y="1523"/>
                    <a:pt x="4277" y="1"/>
                    <a:pt x="2946"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9" name="Google Shape;1746;p50">
              <a:extLst>
                <a:ext uri="{FF2B5EF4-FFF2-40B4-BE49-F238E27FC236}">
                  <a16:creationId xmlns:a16="http://schemas.microsoft.com/office/drawing/2014/main" id="{8D5A7F27-8916-DD43-7390-CB7822C9965E}"/>
                </a:ext>
              </a:extLst>
            </p:cNvPr>
            <p:cNvSpPr/>
            <p:nvPr/>
          </p:nvSpPr>
          <p:spPr>
            <a:xfrm>
              <a:off x="5725300" y="2509500"/>
              <a:ext cx="319900" cy="268200"/>
            </a:xfrm>
            <a:custGeom>
              <a:avLst/>
              <a:gdLst/>
              <a:ahLst/>
              <a:cxnLst/>
              <a:rect l="l" t="t" r="r" b="b"/>
              <a:pathLst>
                <a:path w="12796" h="10728" extrusionOk="0">
                  <a:moveTo>
                    <a:pt x="10461" y="1"/>
                  </a:moveTo>
                  <a:cubicBezTo>
                    <a:pt x="9562" y="1"/>
                    <a:pt x="8408" y="348"/>
                    <a:pt x="7052" y="1245"/>
                  </a:cubicBezTo>
                  <a:cubicBezTo>
                    <a:pt x="3222" y="3737"/>
                    <a:pt x="0" y="10090"/>
                    <a:pt x="0" y="10090"/>
                  </a:cubicBezTo>
                  <a:lnTo>
                    <a:pt x="31" y="10090"/>
                  </a:lnTo>
                  <a:lnTo>
                    <a:pt x="335" y="10728"/>
                  </a:lnTo>
                  <a:cubicBezTo>
                    <a:pt x="335" y="10728"/>
                    <a:pt x="1429" y="9725"/>
                    <a:pt x="5988" y="7932"/>
                  </a:cubicBezTo>
                  <a:cubicBezTo>
                    <a:pt x="10912" y="5986"/>
                    <a:pt x="12280" y="3646"/>
                    <a:pt x="12584" y="2035"/>
                  </a:cubicBezTo>
                  <a:cubicBezTo>
                    <a:pt x="12795" y="1018"/>
                    <a:pt x="12001" y="1"/>
                    <a:pt x="10461"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0" name="Google Shape;1747;p50">
              <a:extLst>
                <a:ext uri="{FF2B5EF4-FFF2-40B4-BE49-F238E27FC236}">
                  <a16:creationId xmlns:a16="http://schemas.microsoft.com/office/drawing/2014/main" id="{E8C624DF-7487-52D6-00A0-23A637C2D8C2}"/>
                </a:ext>
              </a:extLst>
            </p:cNvPr>
            <p:cNvSpPr/>
            <p:nvPr/>
          </p:nvSpPr>
          <p:spPr>
            <a:xfrm>
              <a:off x="5751275" y="2668100"/>
              <a:ext cx="448325" cy="178050"/>
            </a:xfrm>
            <a:custGeom>
              <a:avLst/>
              <a:gdLst/>
              <a:ahLst/>
              <a:cxnLst/>
              <a:rect l="l" t="t" r="r" b="b"/>
              <a:pathLst>
                <a:path w="17933" h="7122" extrusionOk="0">
                  <a:moveTo>
                    <a:pt x="12173" y="1"/>
                  </a:moveTo>
                  <a:cubicBezTo>
                    <a:pt x="11255" y="1"/>
                    <a:pt x="10295" y="116"/>
                    <a:pt x="9357" y="372"/>
                  </a:cubicBezTo>
                  <a:cubicBezTo>
                    <a:pt x="5192" y="1496"/>
                    <a:pt x="664" y="4749"/>
                    <a:pt x="664" y="4749"/>
                  </a:cubicBezTo>
                  <a:cubicBezTo>
                    <a:pt x="664" y="4749"/>
                    <a:pt x="0" y="7122"/>
                    <a:pt x="567" y="7122"/>
                  </a:cubicBezTo>
                  <a:cubicBezTo>
                    <a:pt x="619" y="7122"/>
                    <a:pt x="681" y="7102"/>
                    <a:pt x="755" y="7059"/>
                  </a:cubicBezTo>
                  <a:cubicBezTo>
                    <a:pt x="1365" y="6710"/>
                    <a:pt x="2195" y="6502"/>
                    <a:pt x="4421" y="6502"/>
                  </a:cubicBezTo>
                  <a:cubicBezTo>
                    <a:pt x="5299" y="6502"/>
                    <a:pt x="6393" y="6534"/>
                    <a:pt x="7776" y="6603"/>
                  </a:cubicBezTo>
                  <a:cubicBezTo>
                    <a:pt x="8136" y="6621"/>
                    <a:pt x="8493" y="6630"/>
                    <a:pt x="8846" y="6630"/>
                  </a:cubicBezTo>
                  <a:cubicBezTo>
                    <a:pt x="13262" y="6630"/>
                    <a:pt x="17027" y="5246"/>
                    <a:pt x="17533" y="3107"/>
                  </a:cubicBezTo>
                  <a:cubicBezTo>
                    <a:pt x="17933" y="1345"/>
                    <a:pt x="15299" y="1"/>
                    <a:pt x="1217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1" name="Google Shape;1748;p50">
              <a:extLst>
                <a:ext uri="{FF2B5EF4-FFF2-40B4-BE49-F238E27FC236}">
                  <a16:creationId xmlns:a16="http://schemas.microsoft.com/office/drawing/2014/main" id="{27B70DDF-A991-4AA9-817C-61F3546F988E}"/>
                </a:ext>
              </a:extLst>
            </p:cNvPr>
            <p:cNvSpPr/>
            <p:nvPr/>
          </p:nvSpPr>
          <p:spPr>
            <a:xfrm rot="-642459">
              <a:off x="5661514" y="2791404"/>
              <a:ext cx="503256" cy="321979"/>
            </a:xfrm>
            <a:custGeom>
              <a:avLst/>
              <a:gdLst/>
              <a:ahLst/>
              <a:cxnLst/>
              <a:rect l="l" t="t" r="r" b="b"/>
              <a:pathLst>
                <a:path w="20130" h="12879" extrusionOk="0">
                  <a:moveTo>
                    <a:pt x="1438" y="0"/>
                  </a:moveTo>
                  <a:cubicBezTo>
                    <a:pt x="273" y="0"/>
                    <a:pt x="1" y="333"/>
                    <a:pt x="3164" y="1599"/>
                  </a:cubicBezTo>
                  <a:cubicBezTo>
                    <a:pt x="9092" y="4000"/>
                    <a:pt x="10429" y="11082"/>
                    <a:pt x="13043" y="12329"/>
                  </a:cubicBezTo>
                  <a:cubicBezTo>
                    <a:pt x="13852" y="12710"/>
                    <a:pt x="14599" y="12879"/>
                    <a:pt x="15266" y="12879"/>
                  </a:cubicBezTo>
                  <a:cubicBezTo>
                    <a:pt x="18905" y="12879"/>
                    <a:pt x="20130" y="7834"/>
                    <a:pt x="15839" y="4699"/>
                  </a:cubicBezTo>
                  <a:cubicBezTo>
                    <a:pt x="11827" y="1812"/>
                    <a:pt x="5140" y="413"/>
                    <a:pt x="5140" y="413"/>
                  </a:cubicBezTo>
                  <a:cubicBezTo>
                    <a:pt x="5140" y="413"/>
                    <a:pt x="2735" y="0"/>
                    <a:pt x="1438"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2" name="Google Shape;1749;p50">
              <a:extLst>
                <a:ext uri="{FF2B5EF4-FFF2-40B4-BE49-F238E27FC236}">
                  <a16:creationId xmlns:a16="http://schemas.microsoft.com/office/drawing/2014/main" id="{F3D9D169-7430-F2EA-768F-2E7C5FF8E2DE}"/>
                </a:ext>
              </a:extLst>
            </p:cNvPr>
            <p:cNvSpPr/>
            <p:nvPr/>
          </p:nvSpPr>
          <p:spPr>
            <a:xfrm>
              <a:off x="5205525" y="2496775"/>
              <a:ext cx="408100" cy="249525"/>
            </a:xfrm>
            <a:custGeom>
              <a:avLst/>
              <a:gdLst/>
              <a:ahLst/>
              <a:cxnLst/>
              <a:rect l="l" t="t" r="r" b="b"/>
              <a:pathLst>
                <a:path w="16324" h="9981" extrusionOk="0">
                  <a:moveTo>
                    <a:pt x="4713" y="1"/>
                  </a:moveTo>
                  <a:cubicBezTo>
                    <a:pt x="3612" y="1"/>
                    <a:pt x="2662" y="262"/>
                    <a:pt x="1946" y="720"/>
                  </a:cubicBezTo>
                  <a:cubicBezTo>
                    <a:pt x="1" y="1936"/>
                    <a:pt x="122" y="4580"/>
                    <a:pt x="3101" y="5979"/>
                  </a:cubicBezTo>
                  <a:cubicBezTo>
                    <a:pt x="6049" y="7346"/>
                    <a:pt x="11065" y="7073"/>
                    <a:pt x="13284" y="9048"/>
                  </a:cubicBezTo>
                  <a:cubicBezTo>
                    <a:pt x="14102" y="9756"/>
                    <a:pt x="14727" y="9981"/>
                    <a:pt x="15191" y="9981"/>
                  </a:cubicBezTo>
                  <a:cubicBezTo>
                    <a:pt x="16003" y="9981"/>
                    <a:pt x="16323" y="9292"/>
                    <a:pt x="16323" y="9292"/>
                  </a:cubicBezTo>
                  <a:cubicBezTo>
                    <a:pt x="16323" y="9292"/>
                    <a:pt x="15047" y="5614"/>
                    <a:pt x="11308" y="2635"/>
                  </a:cubicBezTo>
                  <a:cubicBezTo>
                    <a:pt x="8945" y="771"/>
                    <a:pt x="6606" y="1"/>
                    <a:pt x="4713" y="1"/>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3" name="Google Shape;1750;p50">
              <a:extLst>
                <a:ext uri="{FF2B5EF4-FFF2-40B4-BE49-F238E27FC236}">
                  <a16:creationId xmlns:a16="http://schemas.microsoft.com/office/drawing/2014/main" id="{47EC99E7-B260-F6B7-867D-51A855D80F8B}"/>
                </a:ext>
              </a:extLst>
            </p:cNvPr>
            <p:cNvSpPr/>
            <p:nvPr/>
          </p:nvSpPr>
          <p:spPr>
            <a:xfrm>
              <a:off x="5043775" y="2700800"/>
              <a:ext cx="480925" cy="186400"/>
            </a:xfrm>
            <a:custGeom>
              <a:avLst/>
              <a:gdLst/>
              <a:ahLst/>
              <a:cxnLst/>
              <a:rect l="l" t="t" r="r" b="b"/>
              <a:pathLst>
                <a:path w="19237" h="7456" extrusionOk="0">
                  <a:moveTo>
                    <a:pt x="11396" y="0"/>
                  </a:moveTo>
                  <a:cubicBezTo>
                    <a:pt x="5597" y="0"/>
                    <a:pt x="0" y="1873"/>
                    <a:pt x="118" y="5173"/>
                  </a:cubicBezTo>
                  <a:cubicBezTo>
                    <a:pt x="173" y="6468"/>
                    <a:pt x="1802" y="7456"/>
                    <a:pt x="4311" y="7456"/>
                  </a:cubicBezTo>
                  <a:cubicBezTo>
                    <a:pt x="5985" y="7456"/>
                    <a:pt x="8050" y="7016"/>
                    <a:pt x="10301" y="5933"/>
                  </a:cubicBezTo>
                  <a:cubicBezTo>
                    <a:pt x="14283" y="4007"/>
                    <a:pt x="17124" y="3730"/>
                    <a:pt x="18431" y="3730"/>
                  </a:cubicBezTo>
                  <a:cubicBezTo>
                    <a:pt x="18960" y="3730"/>
                    <a:pt x="19237" y="3775"/>
                    <a:pt x="19237" y="3775"/>
                  </a:cubicBezTo>
                  <a:lnTo>
                    <a:pt x="19176" y="1647"/>
                  </a:lnTo>
                  <a:cubicBezTo>
                    <a:pt x="19176" y="1647"/>
                    <a:pt x="16562" y="97"/>
                    <a:pt x="11942" y="6"/>
                  </a:cubicBezTo>
                  <a:cubicBezTo>
                    <a:pt x="11760" y="2"/>
                    <a:pt x="11578" y="0"/>
                    <a:pt x="11396"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4" name="Google Shape;1751;p50">
              <a:extLst>
                <a:ext uri="{FF2B5EF4-FFF2-40B4-BE49-F238E27FC236}">
                  <a16:creationId xmlns:a16="http://schemas.microsoft.com/office/drawing/2014/main" id="{9A8895DC-F9AE-E202-28C7-5CDF8217E31A}"/>
                </a:ext>
              </a:extLst>
            </p:cNvPr>
            <p:cNvSpPr/>
            <p:nvPr/>
          </p:nvSpPr>
          <p:spPr>
            <a:xfrm>
              <a:off x="5157650" y="2824050"/>
              <a:ext cx="411125" cy="329450"/>
            </a:xfrm>
            <a:custGeom>
              <a:avLst/>
              <a:gdLst/>
              <a:ahLst/>
              <a:cxnLst/>
              <a:rect l="l" t="t" r="r" b="b"/>
              <a:pathLst>
                <a:path w="16445" h="13178" extrusionOk="0">
                  <a:moveTo>
                    <a:pt x="14743" y="0"/>
                  </a:moveTo>
                  <a:cubicBezTo>
                    <a:pt x="3010" y="2796"/>
                    <a:pt x="1" y="12918"/>
                    <a:pt x="3375" y="13161"/>
                  </a:cubicBezTo>
                  <a:cubicBezTo>
                    <a:pt x="3522" y="13172"/>
                    <a:pt x="3669" y="13177"/>
                    <a:pt x="3816" y="13177"/>
                  </a:cubicBezTo>
                  <a:cubicBezTo>
                    <a:pt x="7013" y="13177"/>
                    <a:pt x="10194" y="10684"/>
                    <a:pt x="12402" y="7052"/>
                  </a:cubicBezTo>
                  <a:cubicBezTo>
                    <a:pt x="14712" y="3252"/>
                    <a:pt x="16445" y="1398"/>
                    <a:pt x="16445" y="1398"/>
                  </a:cubicBezTo>
                  <a:lnTo>
                    <a:pt x="14743" y="0"/>
                  </a:ln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5" name="Google Shape;1752;p50">
              <a:extLst>
                <a:ext uri="{FF2B5EF4-FFF2-40B4-BE49-F238E27FC236}">
                  <a16:creationId xmlns:a16="http://schemas.microsoft.com/office/drawing/2014/main" id="{1DB3A144-04B1-A19A-EF74-A24B65B77011}"/>
                </a:ext>
              </a:extLst>
            </p:cNvPr>
            <p:cNvSpPr/>
            <p:nvPr/>
          </p:nvSpPr>
          <p:spPr>
            <a:xfrm>
              <a:off x="5426250" y="2826325"/>
              <a:ext cx="290700" cy="488900"/>
            </a:xfrm>
            <a:custGeom>
              <a:avLst/>
              <a:gdLst/>
              <a:ahLst/>
              <a:cxnLst/>
              <a:rect l="l" t="t" r="r" b="b"/>
              <a:pathLst>
                <a:path w="11628" h="19556" extrusionOk="0">
                  <a:moveTo>
                    <a:pt x="9500" y="0"/>
                  </a:moveTo>
                  <a:lnTo>
                    <a:pt x="6886" y="1824"/>
                  </a:lnTo>
                  <a:cubicBezTo>
                    <a:pt x="6886" y="1824"/>
                    <a:pt x="3269" y="6353"/>
                    <a:pt x="1415" y="11490"/>
                  </a:cubicBezTo>
                  <a:cubicBezTo>
                    <a:pt x="1" y="15402"/>
                    <a:pt x="1575" y="19555"/>
                    <a:pt x="4165" y="19555"/>
                  </a:cubicBezTo>
                  <a:cubicBezTo>
                    <a:pt x="5136" y="19555"/>
                    <a:pt x="6250" y="18970"/>
                    <a:pt x="7403" y="17569"/>
                  </a:cubicBezTo>
                  <a:cubicBezTo>
                    <a:pt x="11628" y="12463"/>
                    <a:pt x="9500" y="1"/>
                    <a:pt x="9500" y="0"/>
                  </a:cubicBezTo>
                  <a:close/>
                </a:path>
              </a:pathLst>
            </a:custGeom>
            <a:solidFill>
              <a:schemeClr val="accent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56" name="Google Shape;1753;p50">
              <a:extLst>
                <a:ext uri="{FF2B5EF4-FFF2-40B4-BE49-F238E27FC236}">
                  <a16:creationId xmlns:a16="http://schemas.microsoft.com/office/drawing/2014/main" id="{BB56A7D9-7406-8484-0841-0E766C1EA0BE}"/>
                </a:ext>
              </a:extLst>
            </p:cNvPr>
            <p:cNvSpPr/>
            <p:nvPr/>
          </p:nvSpPr>
          <p:spPr>
            <a:xfrm>
              <a:off x="5485175" y="2709450"/>
              <a:ext cx="334375" cy="195600"/>
            </a:xfrm>
            <a:custGeom>
              <a:avLst/>
              <a:gdLst/>
              <a:ahLst/>
              <a:cxnLst/>
              <a:rect l="l" t="t" r="r" b="b"/>
              <a:pathLst>
                <a:path w="13375" h="7824" extrusionOk="0">
                  <a:moveTo>
                    <a:pt x="4762" y="0"/>
                  </a:moveTo>
                  <a:cubicBezTo>
                    <a:pt x="2648" y="0"/>
                    <a:pt x="980" y="759"/>
                    <a:pt x="578" y="2092"/>
                  </a:cubicBezTo>
                  <a:cubicBezTo>
                    <a:pt x="0" y="4007"/>
                    <a:pt x="2280" y="6377"/>
                    <a:pt x="5684" y="7380"/>
                  </a:cubicBezTo>
                  <a:cubicBezTo>
                    <a:pt x="6697" y="7681"/>
                    <a:pt x="7692" y="7824"/>
                    <a:pt x="8606" y="7824"/>
                  </a:cubicBezTo>
                  <a:cubicBezTo>
                    <a:pt x="10738" y="7824"/>
                    <a:pt x="12423" y="7049"/>
                    <a:pt x="12827" y="5709"/>
                  </a:cubicBezTo>
                  <a:cubicBezTo>
                    <a:pt x="13374" y="3794"/>
                    <a:pt x="11095" y="1453"/>
                    <a:pt x="7721" y="450"/>
                  </a:cubicBezTo>
                  <a:cubicBezTo>
                    <a:pt x="6695" y="145"/>
                    <a:pt x="5686" y="0"/>
                    <a:pt x="476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extLst>
      <p:ext uri="{BB962C8B-B14F-4D97-AF65-F5344CB8AC3E}">
        <p14:creationId xmlns:p14="http://schemas.microsoft.com/office/powerpoint/2010/main" val="8828392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altLang="en-US"/>
          </a:p>
        </p:txBody>
      </p:sp>
      <p:sp>
        <p:nvSpPr>
          <p:cNvPr id="21507" name="Content Placeholder 2"/>
          <p:cNvSpPr>
            <a:spLocks noGrp="1"/>
          </p:cNvSpPr>
          <p:nvPr>
            <p:ph idx="1"/>
          </p:nvPr>
        </p:nvSpPr>
        <p:spPr/>
        <p:txBody>
          <a:bodyPr/>
          <a:lstStyle/>
          <a:p>
            <a:endParaRPr lang="en-US" altLang="en-US"/>
          </a:p>
        </p:txBody>
      </p:sp>
      <p:sp>
        <p:nvSpPr>
          <p:cNvPr id="2150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solidFill>
                  <a:prstClr val="black"/>
                </a:solidFill>
              </a:rPr>
              <a:t>Messinger</a:t>
            </a:r>
          </a:p>
        </p:txBody>
      </p:sp>
      <p:sp>
        <p:nvSpPr>
          <p:cNvPr id="2150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4CEE65F0-9BD9-4993-821D-9DCBF4F9D01C}" type="slidenum">
              <a:rPr lang="en-US" altLang="en-US" sz="1400" smtClean="0">
                <a:solidFill>
                  <a:prstClr val="black"/>
                </a:solidFill>
              </a:rPr>
              <a:pPr>
                <a:spcBef>
                  <a:spcPct val="0"/>
                </a:spcBef>
                <a:buClrTx/>
                <a:buSzTx/>
                <a:buFontTx/>
                <a:buNone/>
              </a:pPr>
              <a:t>60</a:t>
            </a:fld>
            <a:endParaRPr lang="en-US" altLang="en-US" sz="1400">
              <a:solidFill>
                <a:prstClr val="black"/>
              </a:solidFill>
            </a:endParaRPr>
          </a:p>
        </p:txBody>
      </p:sp>
      <p:pic>
        <p:nvPicPr>
          <p:cNvPr id="215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3" y="519113"/>
            <a:ext cx="848677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9340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18370" y="2209800"/>
            <a:ext cx="8229600" cy="1905000"/>
          </a:xfrm>
        </p:spPr>
        <p:txBody>
          <a:bodyPr>
            <a:normAutofit fontScale="92500" lnSpcReduction="10000"/>
          </a:bodyPr>
          <a:lstStyle/>
          <a:p>
            <a:r>
              <a:rPr lang="en-US" dirty="0"/>
              <a:t>What is infant attachment measuring?</a:t>
            </a:r>
          </a:p>
          <a:p>
            <a:pPr lvl="1"/>
            <a:r>
              <a:rPr lang="en-US" dirty="0"/>
              <a:t>Caregiver responsiveness vs. child temperament</a:t>
            </a:r>
          </a:p>
          <a:p>
            <a:pPr lvl="1"/>
            <a:r>
              <a:rPr lang="en-US" dirty="0"/>
              <a:t>Infant emotional reactivity vs. regulation</a:t>
            </a:r>
          </a:p>
          <a:p>
            <a:r>
              <a:rPr lang="en-US" dirty="0"/>
              <a:t>One possibility:</a:t>
            </a:r>
          </a:p>
        </p:txBody>
      </p:sp>
      <p:sp>
        <p:nvSpPr>
          <p:cNvPr id="4" name="TextBox 3"/>
          <p:cNvSpPr txBox="1"/>
          <p:nvPr/>
        </p:nvSpPr>
        <p:spPr>
          <a:xfrm>
            <a:off x="609600" y="2666257"/>
            <a:ext cx="2057400"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eaLnBrk="0" fontAlgn="base" hangingPunct="0">
              <a:spcBef>
                <a:spcPct val="0"/>
              </a:spcBef>
              <a:spcAft>
                <a:spcPct val="0"/>
              </a:spcAft>
            </a:pPr>
            <a:r>
              <a:rPr lang="en-US" sz="2400" dirty="0">
                <a:solidFill>
                  <a:prstClr val="black"/>
                </a:solidFill>
              </a:rPr>
              <a:t>Insecure </a:t>
            </a:r>
          </a:p>
          <a:p>
            <a:pPr algn="ctr" eaLnBrk="0" fontAlgn="base" hangingPunct="0">
              <a:spcBef>
                <a:spcPct val="0"/>
              </a:spcBef>
              <a:spcAft>
                <a:spcPct val="0"/>
              </a:spcAft>
            </a:pPr>
            <a:r>
              <a:rPr lang="en-US" sz="2400" dirty="0">
                <a:solidFill>
                  <a:prstClr val="black"/>
                </a:solidFill>
              </a:rPr>
              <a:t>Avoidant</a:t>
            </a:r>
          </a:p>
        </p:txBody>
      </p:sp>
      <p:sp>
        <p:nvSpPr>
          <p:cNvPr id="5" name="TextBox 4"/>
          <p:cNvSpPr txBox="1"/>
          <p:nvPr/>
        </p:nvSpPr>
        <p:spPr>
          <a:xfrm>
            <a:off x="6172200" y="2666257"/>
            <a:ext cx="2057400"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eaLnBrk="0" fontAlgn="base" hangingPunct="0">
              <a:spcBef>
                <a:spcPct val="0"/>
              </a:spcBef>
              <a:spcAft>
                <a:spcPct val="0"/>
              </a:spcAft>
            </a:pPr>
            <a:r>
              <a:rPr lang="en-US" sz="2400" dirty="0">
                <a:solidFill>
                  <a:prstClr val="black"/>
                </a:solidFill>
              </a:rPr>
              <a:t>Insecure </a:t>
            </a:r>
          </a:p>
          <a:p>
            <a:pPr algn="ctr" eaLnBrk="0" fontAlgn="base" hangingPunct="0">
              <a:spcBef>
                <a:spcPct val="0"/>
              </a:spcBef>
              <a:spcAft>
                <a:spcPct val="0"/>
              </a:spcAft>
            </a:pPr>
            <a:r>
              <a:rPr lang="en-US" sz="2400" dirty="0">
                <a:solidFill>
                  <a:prstClr val="black"/>
                </a:solidFill>
              </a:rPr>
              <a:t>Resistant</a:t>
            </a:r>
          </a:p>
        </p:txBody>
      </p:sp>
      <p:sp>
        <p:nvSpPr>
          <p:cNvPr id="6" name="TextBox 5"/>
          <p:cNvSpPr txBox="1"/>
          <p:nvPr/>
        </p:nvSpPr>
        <p:spPr>
          <a:xfrm>
            <a:off x="3352800" y="2666257"/>
            <a:ext cx="2362200"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eaLnBrk="0" fontAlgn="base" hangingPunct="0">
              <a:spcBef>
                <a:spcPct val="0"/>
              </a:spcBef>
              <a:spcAft>
                <a:spcPct val="0"/>
              </a:spcAft>
            </a:pPr>
            <a:r>
              <a:rPr lang="en-US" sz="2400" dirty="0">
                <a:solidFill>
                  <a:prstClr val="black"/>
                </a:solidFill>
              </a:rPr>
              <a:t>Secure</a:t>
            </a:r>
          </a:p>
          <a:p>
            <a:pPr algn="ctr" eaLnBrk="0" fontAlgn="base" hangingPunct="0">
              <a:spcBef>
                <a:spcPct val="0"/>
              </a:spcBef>
              <a:spcAft>
                <a:spcPct val="0"/>
              </a:spcAft>
            </a:pPr>
            <a:r>
              <a:rPr lang="en-US" sz="2400" dirty="0">
                <a:solidFill>
                  <a:prstClr val="black"/>
                </a:solidFill>
              </a:rPr>
              <a:t>B</a:t>
            </a:r>
            <a:r>
              <a:rPr lang="en-US" sz="2400" baseline="-25000" dirty="0">
                <a:solidFill>
                  <a:prstClr val="black"/>
                </a:solidFill>
              </a:rPr>
              <a:t>1</a:t>
            </a:r>
            <a:r>
              <a:rPr lang="en-US" sz="2400" dirty="0">
                <a:solidFill>
                  <a:prstClr val="black"/>
                </a:solidFill>
              </a:rPr>
              <a:t>, B</a:t>
            </a:r>
            <a:r>
              <a:rPr lang="en-US" sz="2400" baseline="-25000" dirty="0">
                <a:solidFill>
                  <a:prstClr val="black"/>
                </a:solidFill>
              </a:rPr>
              <a:t>2   </a:t>
            </a:r>
            <a:r>
              <a:rPr lang="en-US" sz="2400" dirty="0">
                <a:solidFill>
                  <a:prstClr val="black"/>
                </a:solidFill>
              </a:rPr>
              <a:t> vs   B</a:t>
            </a:r>
            <a:r>
              <a:rPr lang="en-US" sz="2400" baseline="-25000" dirty="0">
                <a:solidFill>
                  <a:prstClr val="black"/>
                </a:solidFill>
              </a:rPr>
              <a:t>3</a:t>
            </a:r>
            <a:r>
              <a:rPr lang="en-US" sz="2400" dirty="0">
                <a:solidFill>
                  <a:prstClr val="black"/>
                </a:solidFill>
              </a:rPr>
              <a:t>, B</a:t>
            </a:r>
            <a:r>
              <a:rPr lang="en-US" sz="2400" baseline="-25000" dirty="0">
                <a:solidFill>
                  <a:prstClr val="black"/>
                </a:solidFill>
              </a:rPr>
              <a:t>4</a:t>
            </a:r>
          </a:p>
        </p:txBody>
      </p:sp>
      <p:cxnSp>
        <p:nvCxnSpPr>
          <p:cNvPr id="8" name="Straight Arrow Connector 7"/>
          <p:cNvCxnSpPr/>
          <p:nvPr/>
        </p:nvCxnSpPr>
        <p:spPr>
          <a:xfrm>
            <a:off x="891540" y="4364428"/>
            <a:ext cx="7132320" cy="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62200" y="4593028"/>
            <a:ext cx="4495800" cy="523220"/>
          </a:xfrm>
          <a:prstGeom prst="rect">
            <a:avLst/>
          </a:prstGeom>
          <a:noFill/>
        </p:spPr>
        <p:txBody>
          <a:bodyPr wrap="square" rtlCol="0">
            <a:spAutoFit/>
          </a:bodyPr>
          <a:lstStyle/>
          <a:p>
            <a:pPr algn="ctr" eaLnBrk="0" fontAlgn="base" hangingPunct="0">
              <a:spcBef>
                <a:spcPct val="0"/>
              </a:spcBef>
              <a:spcAft>
                <a:spcPct val="0"/>
              </a:spcAft>
            </a:pPr>
            <a:r>
              <a:rPr lang="en-US" sz="2800" dirty="0">
                <a:solidFill>
                  <a:prstClr val="black"/>
                </a:solidFill>
                <a:latin typeface="Arial" charset="0"/>
              </a:rPr>
              <a:t>Distress Reactivity</a:t>
            </a:r>
          </a:p>
        </p:txBody>
      </p:sp>
      <p:sp>
        <p:nvSpPr>
          <p:cNvPr id="11" name="TextBox 10"/>
          <p:cNvSpPr txBox="1"/>
          <p:nvPr/>
        </p:nvSpPr>
        <p:spPr>
          <a:xfrm>
            <a:off x="574221" y="3885809"/>
            <a:ext cx="2128157" cy="523220"/>
          </a:xfrm>
          <a:prstGeom prst="rect">
            <a:avLst/>
          </a:prstGeom>
          <a:noFill/>
        </p:spPr>
        <p:txBody>
          <a:bodyPr wrap="square" rtlCol="0">
            <a:spAutoFit/>
          </a:bodyPr>
          <a:lstStyle/>
          <a:p>
            <a:pPr algn="ctr" eaLnBrk="0" fontAlgn="base" hangingPunct="0">
              <a:spcBef>
                <a:spcPct val="0"/>
              </a:spcBef>
              <a:spcAft>
                <a:spcPct val="0"/>
              </a:spcAft>
            </a:pPr>
            <a:r>
              <a:rPr lang="en-US" sz="2800" dirty="0">
                <a:solidFill>
                  <a:prstClr val="black"/>
                </a:solidFill>
                <a:latin typeface="Arial" charset="0"/>
              </a:rPr>
              <a:t>Low</a:t>
            </a:r>
          </a:p>
        </p:txBody>
      </p:sp>
      <p:sp>
        <p:nvSpPr>
          <p:cNvPr id="12" name="TextBox 11"/>
          <p:cNvSpPr txBox="1"/>
          <p:nvPr/>
        </p:nvSpPr>
        <p:spPr>
          <a:xfrm>
            <a:off x="6705601" y="3897047"/>
            <a:ext cx="990600" cy="461665"/>
          </a:xfrm>
          <a:prstGeom prst="rect">
            <a:avLst/>
          </a:prstGeom>
          <a:noFill/>
        </p:spPr>
        <p:txBody>
          <a:bodyPr wrap="square" rtlCol="0">
            <a:spAutoFit/>
          </a:bodyPr>
          <a:lstStyle/>
          <a:p>
            <a:pPr eaLnBrk="0" fontAlgn="base" hangingPunct="0">
              <a:spcBef>
                <a:spcPct val="0"/>
              </a:spcBef>
              <a:spcAft>
                <a:spcPct val="0"/>
              </a:spcAft>
            </a:pPr>
            <a:r>
              <a:rPr lang="en-US" sz="2400" dirty="0">
                <a:solidFill>
                  <a:prstClr val="black"/>
                </a:solidFill>
                <a:latin typeface="Arial" charset="0"/>
              </a:rPr>
              <a:t>High</a:t>
            </a:r>
          </a:p>
        </p:txBody>
      </p:sp>
      <p:sp>
        <p:nvSpPr>
          <p:cNvPr id="13" name="Oval 12"/>
          <p:cNvSpPr/>
          <p:nvPr/>
        </p:nvSpPr>
        <p:spPr>
          <a:xfrm>
            <a:off x="891540" y="2514600"/>
            <a:ext cx="1470660" cy="12060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14" name="Oval 13"/>
          <p:cNvSpPr/>
          <p:nvPr/>
        </p:nvSpPr>
        <p:spPr>
          <a:xfrm>
            <a:off x="4724400" y="2916628"/>
            <a:ext cx="914400" cy="8040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15" name="Oval 14"/>
          <p:cNvSpPr/>
          <p:nvPr/>
        </p:nvSpPr>
        <p:spPr>
          <a:xfrm>
            <a:off x="6465570" y="2514601"/>
            <a:ext cx="1470660" cy="120608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16" name="Oval 15"/>
          <p:cNvSpPr/>
          <p:nvPr/>
        </p:nvSpPr>
        <p:spPr>
          <a:xfrm>
            <a:off x="3385457" y="2916627"/>
            <a:ext cx="914400" cy="8040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cxnSp>
        <p:nvCxnSpPr>
          <p:cNvPr id="18" name="Straight Connector 17"/>
          <p:cNvCxnSpPr>
            <a:stCxn id="13" idx="4"/>
            <a:endCxn id="11" idx="0"/>
          </p:cNvCxnSpPr>
          <p:nvPr/>
        </p:nvCxnSpPr>
        <p:spPr>
          <a:xfrm>
            <a:off x="1626870" y="3720681"/>
            <a:ext cx="11430" cy="1651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6" idx="3"/>
            <a:endCxn id="11" idx="0"/>
          </p:cNvCxnSpPr>
          <p:nvPr/>
        </p:nvCxnSpPr>
        <p:spPr>
          <a:xfrm flipH="1">
            <a:off x="1638300" y="3602930"/>
            <a:ext cx="1881068" cy="28287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2" idx="0"/>
          </p:cNvCxnSpPr>
          <p:nvPr/>
        </p:nvCxnSpPr>
        <p:spPr>
          <a:xfrm flipH="1" flipV="1">
            <a:off x="5525037" y="3584637"/>
            <a:ext cx="1675864" cy="31241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298328" y="3758565"/>
            <a:ext cx="11430" cy="16512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 Box 9"/>
          <p:cNvSpPr txBox="1">
            <a:spLocks noChangeArrowheads="1"/>
          </p:cNvSpPr>
          <p:nvPr/>
        </p:nvSpPr>
        <p:spPr bwMode="auto">
          <a:xfrm>
            <a:off x="1935704" y="4945555"/>
            <a:ext cx="5981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2400" dirty="0" err="1"/>
              <a:t>Belsky</a:t>
            </a:r>
            <a:r>
              <a:rPr lang="en-US" altLang="en-US" sz="2400" dirty="0"/>
              <a:t>; Sussman-</a:t>
            </a:r>
            <a:r>
              <a:rPr lang="en-US" altLang="en-US" sz="2400" dirty="0" err="1"/>
              <a:t>Stillman</a:t>
            </a:r>
            <a:r>
              <a:rPr lang="en-US" altLang="en-US" sz="2400" dirty="0"/>
              <a:t>; several replications</a:t>
            </a:r>
          </a:p>
        </p:txBody>
      </p:sp>
      <p:sp>
        <p:nvSpPr>
          <p:cNvPr id="7" name="Title 6"/>
          <p:cNvSpPr>
            <a:spLocks noGrp="1"/>
          </p:cNvSpPr>
          <p:nvPr>
            <p:ph type="title"/>
          </p:nvPr>
        </p:nvSpPr>
        <p:spPr/>
        <p:txBody>
          <a:bodyPr>
            <a:normAutofit/>
          </a:bodyPr>
          <a:lstStyle/>
          <a:p>
            <a:r>
              <a:rPr lang="en-US" altLang="en-US" dirty="0"/>
              <a:t>Empirical resolution?</a:t>
            </a:r>
            <a:endParaRPr lang="en-US" dirty="0"/>
          </a:p>
        </p:txBody>
      </p:sp>
    </p:spTree>
    <p:extLst>
      <p:ext uri="{BB962C8B-B14F-4D97-AF65-F5344CB8AC3E}">
        <p14:creationId xmlns:p14="http://schemas.microsoft.com/office/powerpoint/2010/main" val="9401758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What about common genetic variant?</a:t>
            </a:r>
            <a:endParaRPr lang="en-US" sz="2800" dirty="0"/>
          </a:p>
        </p:txBody>
      </p:sp>
      <p:sp>
        <p:nvSpPr>
          <p:cNvPr id="3" name="Content Placeholder 2"/>
          <p:cNvSpPr>
            <a:spLocks noGrp="1"/>
          </p:cNvSpPr>
          <p:nvPr>
            <p:ph idx="1"/>
          </p:nvPr>
        </p:nvSpPr>
        <p:spPr/>
        <p:txBody>
          <a:bodyPr/>
          <a:lstStyle/>
          <a:p>
            <a:r>
              <a:rPr lang="en-US" sz="4400" dirty="0"/>
              <a:t>5HTTLPR</a:t>
            </a:r>
            <a:br>
              <a:rPr lang="en-US" dirty="0"/>
            </a:br>
            <a:r>
              <a:rPr lang="en-US" dirty="0"/>
              <a:t>(Serotonin-transporter-linked polymorphic region)</a:t>
            </a:r>
          </a:p>
          <a:p>
            <a:pPr lvl="1"/>
            <a:r>
              <a:rPr lang="en-US" dirty="0"/>
              <a:t>Short (S) allele – Negative affect, Emotional Disorders, Reduced Serotonin, Increased Amygdala Activity</a:t>
            </a:r>
          </a:p>
          <a:p>
            <a:pPr lvl="2"/>
            <a:r>
              <a:rPr lang="en-US" dirty="0"/>
              <a:t>Long allele variant (L</a:t>
            </a:r>
            <a:r>
              <a:rPr lang="en-US" baseline="-25000" dirty="0"/>
              <a:t>G</a:t>
            </a:r>
            <a:r>
              <a:rPr lang="en-US" dirty="0"/>
              <a:t>)— same as S allele</a:t>
            </a:r>
          </a:p>
          <a:p>
            <a:pPr lvl="1"/>
            <a:r>
              <a:rPr lang="en-US" dirty="0"/>
              <a:t>Long allele </a:t>
            </a:r>
            <a:r>
              <a:rPr lang="en-US" dirty="0" err="1"/>
              <a:t>noncarriers</a:t>
            </a:r>
            <a:r>
              <a:rPr lang="en-US" dirty="0"/>
              <a:t> (L</a:t>
            </a:r>
            <a:r>
              <a:rPr lang="en-US" baseline="-25000" dirty="0"/>
              <a:t>A</a:t>
            </a:r>
            <a:r>
              <a:rPr lang="en-US" dirty="0"/>
              <a:t>)</a:t>
            </a:r>
          </a:p>
          <a:p>
            <a:endParaRPr lang="en-US" dirty="0"/>
          </a:p>
        </p:txBody>
      </p:sp>
    </p:spTree>
    <p:extLst>
      <p:ext uri="{BB962C8B-B14F-4D97-AF65-F5344CB8AC3E}">
        <p14:creationId xmlns:p14="http://schemas.microsoft.com/office/powerpoint/2010/main" val="40664411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normAutofit/>
          </a:bodyPr>
          <a:lstStyle/>
          <a:p>
            <a:r>
              <a:rPr lang="en-US" altLang="en-US" dirty="0"/>
              <a:t>Gene*environment interaction?</a:t>
            </a:r>
          </a:p>
        </p:txBody>
      </p:sp>
      <p:sp>
        <p:nvSpPr>
          <p:cNvPr id="101379" name="Content Placeholder 5"/>
          <p:cNvSpPr>
            <a:spLocks noGrp="1"/>
          </p:cNvSpPr>
          <p:nvPr>
            <p:ph sz="half" idx="1"/>
          </p:nvPr>
        </p:nvSpPr>
        <p:spPr>
          <a:xfrm>
            <a:off x="5861185" y="5105400"/>
            <a:ext cx="4038600" cy="4623816"/>
          </a:xfrm>
        </p:spPr>
        <p:txBody>
          <a:bodyPr/>
          <a:lstStyle/>
          <a:p>
            <a:r>
              <a:rPr lang="en-US" altLang="en-US" dirty="0"/>
              <a:t>Barry et al. 2008</a:t>
            </a:r>
          </a:p>
          <a:p>
            <a:endParaRPr lang="en-US" altLang="en-US" dirty="0"/>
          </a:p>
        </p:txBody>
      </p:sp>
      <p:sp>
        <p:nvSpPr>
          <p:cNvPr id="101381"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013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48E5EF19-9F89-4B59-B6C3-127D629FB612}" type="slidenum">
              <a:rPr lang="en-US" altLang="en-US" sz="1400" smtClean="0"/>
              <a:pPr>
                <a:spcBef>
                  <a:spcPct val="0"/>
                </a:spcBef>
                <a:buClrTx/>
                <a:buSzTx/>
                <a:buFontTx/>
                <a:buNone/>
              </a:pPr>
              <a:t>63</a:t>
            </a:fld>
            <a:endParaRPr lang="en-US" altLang="en-US" sz="1400"/>
          </a:p>
        </p:txBody>
      </p:sp>
      <p:pic>
        <p:nvPicPr>
          <p:cNvPr id="1013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397" y="1533861"/>
            <a:ext cx="5420121"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1384" name="Picture 2"/>
          <p:cNvPicPr>
            <a:picLocks noChangeAspect="1" noChangeArrowheads="1"/>
          </p:cNvPicPr>
          <p:nvPr/>
        </p:nvPicPr>
        <p:blipFill>
          <a:blip r:embed="rId4">
            <a:extLst>
              <a:ext uri="{28A0092B-C50C-407E-A947-70E740481C1C}">
                <a14:useLocalDpi xmlns:a14="http://schemas.microsoft.com/office/drawing/2010/main" val="0"/>
              </a:ext>
            </a:extLst>
          </a:blip>
          <a:srcRect r="833" b="48842"/>
          <a:stretch>
            <a:fillRect/>
          </a:stretch>
        </p:blipFill>
        <p:spPr bwMode="auto">
          <a:xfrm>
            <a:off x="6078519" y="5709809"/>
            <a:ext cx="2895600" cy="1074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91488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Goals</a:t>
            </a:r>
          </a:p>
        </p:txBody>
      </p:sp>
      <p:sp>
        <p:nvSpPr>
          <p:cNvPr id="3" name="Content Placeholder 2"/>
          <p:cNvSpPr>
            <a:spLocks noGrp="1"/>
          </p:cNvSpPr>
          <p:nvPr>
            <p:ph idx="1"/>
          </p:nvPr>
        </p:nvSpPr>
        <p:spPr>
          <a:xfrm>
            <a:off x="457200" y="1524000"/>
            <a:ext cx="8229600" cy="5181600"/>
          </a:xfrm>
        </p:spPr>
        <p:txBody>
          <a:bodyPr>
            <a:normAutofit fontScale="77500" lnSpcReduction="20000"/>
          </a:bodyPr>
          <a:lstStyle/>
          <a:p>
            <a:r>
              <a:rPr lang="en-US" dirty="0"/>
              <a:t>Determine unique contributions of caregiver quality and genetic variation (5HTTPLR) on infant attachment at 12 and 18 months</a:t>
            </a:r>
          </a:p>
          <a:p>
            <a:endParaRPr lang="en-US" dirty="0"/>
          </a:p>
          <a:p>
            <a:r>
              <a:rPr lang="en-US" dirty="0"/>
              <a:t>Caregiver quality will predict secure vs insecure</a:t>
            </a:r>
          </a:p>
          <a:p>
            <a:pPr lvl="1"/>
            <a:r>
              <a:rPr lang="en-US" dirty="0"/>
              <a:t>More responsive mothers lead to secure babies</a:t>
            </a:r>
          </a:p>
          <a:p>
            <a:pPr marL="457200" lvl="1" indent="0">
              <a:buNone/>
            </a:pPr>
            <a:endParaRPr lang="en-US" dirty="0"/>
          </a:p>
          <a:p>
            <a:r>
              <a:rPr lang="en-US" dirty="0"/>
              <a:t>5HTTPLR variation will predict reactivity across security</a:t>
            </a:r>
          </a:p>
          <a:p>
            <a:pPr lvl="1"/>
            <a:r>
              <a:rPr lang="en-US" dirty="0"/>
              <a:t>S and L</a:t>
            </a:r>
            <a:r>
              <a:rPr lang="en-US" baseline="-25000" dirty="0"/>
              <a:t>G </a:t>
            </a:r>
            <a:r>
              <a:rPr lang="en-US" dirty="0"/>
              <a:t>alleles will be more reactive than L</a:t>
            </a:r>
            <a:r>
              <a:rPr lang="en-US" baseline="-25000" dirty="0"/>
              <a:t>A</a:t>
            </a:r>
          </a:p>
          <a:p>
            <a:endParaRPr lang="en-US" dirty="0"/>
          </a:p>
          <a:p>
            <a:r>
              <a:rPr lang="en-US" dirty="0"/>
              <a:t>155 infants and their mothers</a:t>
            </a:r>
          </a:p>
          <a:p>
            <a:pPr lvl="1"/>
            <a:r>
              <a:rPr lang="en-US" dirty="0"/>
              <a:t>Maternal Responsiveness at 6m</a:t>
            </a:r>
          </a:p>
          <a:p>
            <a:pPr lvl="2"/>
            <a:r>
              <a:rPr lang="en-US" dirty="0"/>
              <a:t>Home-interactions</a:t>
            </a:r>
          </a:p>
          <a:p>
            <a:pPr lvl="1"/>
            <a:r>
              <a:rPr lang="en-US" dirty="0"/>
              <a:t>Attachment Classification at 12m and 18m</a:t>
            </a:r>
          </a:p>
          <a:p>
            <a:pPr lvl="2"/>
            <a:r>
              <a:rPr lang="en-US" dirty="0"/>
              <a:t>Strange Situation</a:t>
            </a:r>
          </a:p>
          <a:p>
            <a:pPr lvl="1"/>
            <a:r>
              <a:rPr lang="en-US" dirty="0"/>
              <a:t>Genetics at 32 years</a:t>
            </a:r>
          </a:p>
        </p:txBody>
      </p:sp>
    </p:spTree>
    <p:extLst>
      <p:ext uri="{BB962C8B-B14F-4D97-AF65-F5344CB8AC3E}">
        <p14:creationId xmlns:p14="http://schemas.microsoft.com/office/powerpoint/2010/main" val="28669954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9067800" cy="1252728"/>
          </a:xfrm>
        </p:spPr>
        <p:txBody>
          <a:bodyPr>
            <a:normAutofit fontScale="90000"/>
          </a:bodyPr>
          <a:lstStyle/>
          <a:p>
            <a:r>
              <a:rPr lang="en-US" dirty="0"/>
              <a:t>Predicting security </a:t>
            </a:r>
            <a:r>
              <a:rPr lang="en-US" i="1" dirty="0"/>
              <a:t>&amp;</a:t>
            </a:r>
            <a:r>
              <a:rPr lang="en-US" dirty="0"/>
              <a:t> distress reactivity</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8800"/>
            <a:ext cx="9144000" cy="1971949"/>
          </a:xfrm>
          <a:prstGeom prst="rect">
            <a:avLst/>
          </a:prstGeom>
        </p:spPr>
      </p:pic>
      <p:sp>
        <p:nvSpPr>
          <p:cNvPr id="10" name="Rectangle 9"/>
          <p:cNvSpPr/>
          <p:nvPr/>
        </p:nvSpPr>
        <p:spPr>
          <a:xfrm>
            <a:off x="0" y="3581400"/>
            <a:ext cx="9144000" cy="219349"/>
          </a:xfrm>
          <a:prstGeom prst="rect">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12" name="Rectangle 11"/>
          <p:cNvSpPr/>
          <p:nvPr/>
        </p:nvSpPr>
        <p:spPr>
          <a:xfrm>
            <a:off x="3733800" y="1828800"/>
            <a:ext cx="1981200" cy="22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grpSp>
        <p:nvGrpSpPr>
          <p:cNvPr id="3" name="Group 2"/>
          <p:cNvGrpSpPr/>
          <p:nvPr/>
        </p:nvGrpSpPr>
        <p:grpSpPr>
          <a:xfrm>
            <a:off x="0" y="3962400"/>
            <a:ext cx="9144000" cy="2214734"/>
            <a:chOff x="0" y="4495800"/>
            <a:chExt cx="9144000" cy="2214734"/>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95800"/>
              <a:ext cx="9144000" cy="2214734"/>
            </a:xfrm>
            <a:prstGeom prst="rect">
              <a:avLst/>
            </a:prstGeom>
          </p:spPr>
        </p:pic>
        <p:sp>
          <p:nvSpPr>
            <p:cNvPr id="11" name="Rectangle 10"/>
            <p:cNvSpPr/>
            <p:nvPr/>
          </p:nvSpPr>
          <p:spPr>
            <a:xfrm>
              <a:off x="0" y="6027416"/>
              <a:ext cx="5410200" cy="220984"/>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13" name="Rectangle 12"/>
            <p:cNvSpPr/>
            <p:nvPr/>
          </p:nvSpPr>
          <p:spPr>
            <a:xfrm>
              <a:off x="4267200" y="4506686"/>
              <a:ext cx="1371600" cy="2939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grpSp>
    </p:spTree>
    <p:extLst>
      <p:ext uri="{BB962C8B-B14F-4D97-AF65-F5344CB8AC3E}">
        <p14:creationId xmlns:p14="http://schemas.microsoft.com/office/powerpoint/2010/main" val="16558266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normAutofit fontScale="85000" lnSpcReduction="20000"/>
          </a:bodyPr>
          <a:lstStyle/>
          <a:p>
            <a:r>
              <a:rPr lang="en-US" dirty="0"/>
              <a:t>Should we keep investigating the effects of genes on attachment security?</a:t>
            </a:r>
          </a:p>
          <a:p>
            <a:pPr lvl="1"/>
            <a:r>
              <a:rPr lang="en-US" dirty="0"/>
              <a:t>Multiple studies have found large environmental effects and “trivial genetic contributions” to infant’s attachment style</a:t>
            </a:r>
          </a:p>
          <a:p>
            <a:r>
              <a:rPr lang="en-US" dirty="0"/>
              <a:t>Maternal </a:t>
            </a:r>
            <a:r>
              <a:rPr lang="en-US"/>
              <a:t>responsiveness expression </a:t>
            </a:r>
            <a:r>
              <a:rPr lang="en-US" dirty="0"/>
              <a:t>did not predict distress reactivity</a:t>
            </a:r>
          </a:p>
          <a:p>
            <a:pPr lvl="1"/>
            <a:r>
              <a:rPr lang="en-US" dirty="0"/>
              <a:t>Primate studies have shown that an unsupportive caregiving context may exacerbate the gene’s influence on negative affect</a:t>
            </a:r>
          </a:p>
          <a:p>
            <a:r>
              <a:rPr lang="en-US" dirty="0"/>
              <a:t>Are you convinced?</a:t>
            </a:r>
          </a:p>
          <a:p>
            <a:pPr lvl="1"/>
            <a:r>
              <a:rPr lang="en-US" dirty="0"/>
              <a:t>Strengths/Limitations of this study</a:t>
            </a:r>
          </a:p>
          <a:p>
            <a:r>
              <a:rPr lang="en-US" dirty="0"/>
              <a:t>Future research?</a:t>
            </a:r>
          </a:p>
          <a:p>
            <a:pPr marL="118872" indent="0">
              <a:buNone/>
            </a:pPr>
            <a:endParaRPr lang="en-US" dirty="0"/>
          </a:p>
        </p:txBody>
      </p:sp>
    </p:spTree>
    <p:extLst>
      <p:ext uri="{BB962C8B-B14F-4D97-AF65-F5344CB8AC3E}">
        <p14:creationId xmlns:p14="http://schemas.microsoft.com/office/powerpoint/2010/main" val="23447606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defRPr/>
            </a:pPr>
            <a:r>
              <a:rPr lang="en-US" dirty="0"/>
              <a:t>Genetic and Caregiving-Based Contributions to Infant Attachment</a:t>
            </a:r>
          </a:p>
        </p:txBody>
      </p:sp>
      <p:sp>
        <p:nvSpPr>
          <p:cNvPr id="5" name="Content Placeholder 4"/>
          <p:cNvSpPr>
            <a:spLocks noGrp="1"/>
          </p:cNvSpPr>
          <p:nvPr>
            <p:ph idx="1"/>
          </p:nvPr>
        </p:nvSpPr>
        <p:spPr/>
        <p:txBody>
          <a:bodyPr>
            <a:normAutofit/>
          </a:bodyPr>
          <a:lstStyle/>
          <a:p>
            <a:pPr>
              <a:defRPr/>
            </a:pPr>
            <a:r>
              <a:rPr lang="en-US" dirty="0"/>
              <a:t>Two contrasting explanations of differences in attachment:</a:t>
            </a:r>
          </a:p>
          <a:p>
            <a:pPr lvl="1">
              <a:defRPr/>
            </a:pPr>
            <a:r>
              <a:rPr lang="en-US" dirty="0"/>
              <a:t>Quality of infant-caregiver relationship</a:t>
            </a:r>
          </a:p>
          <a:p>
            <a:pPr lvl="1">
              <a:defRPr/>
            </a:pPr>
            <a:r>
              <a:rPr lang="en-US" dirty="0"/>
              <a:t>Reflection of infants’ temperament</a:t>
            </a:r>
          </a:p>
          <a:p>
            <a:pPr>
              <a:defRPr/>
            </a:pPr>
            <a:r>
              <a:rPr lang="en-US" dirty="0"/>
              <a:t>Emotional reactivity vs. emotion regulation</a:t>
            </a:r>
          </a:p>
          <a:p>
            <a:pPr>
              <a:defRPr/>
            </a:pPr>
            <a:r>
              <a:rPr lang="en-US" dirty="0"/>
              <a:t>Proposed reconciliation: distress reactivity during SSP shaped by predispositions for negative emotionality</a:t>
            </a:r>
          </a:p>
        </p:txBody>
      </p:sp>
      <p:sp>
        <p:nvSpPr>
          <p:cNvPr id="22532" name="Footer Placeholder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Gangi</a:t>
            </a:r>
          </a:p>
        </p:txBody>
      </p:sp>
    </p:spTree>
    <p:extLst>
      <p:ext uri="{BB962C8B-B14F-4D97-AF65-F5344CB8AC3E}">
        <p14:creationId xmlns:p14="http://schemas.microsoft.com/office/powerpoint/2010/main" val="23818925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Genetic and Caregiving-Based Contributions to Infant Attachment</a:t>
            </a:r>
          </a:p>
        </p:txBody>
      </p:sp>
      <p:sp>
        <p:nvSpPr>
          <p:cNvPr id="23555" name="Content Placeholder 2"/>
          <p:cNvSpPr>
            <a:spLocks noGrp="1"/>
          </p:cNvSpPr>
          <p:nvPr>
            <p:ph idx="1"/>
          </p:nvPr>
        </p:nvSpPr>
        <p:spPr/>
        <p:txBody>
          <a:bodyPr/>
          <a:lstStyle/>
          <a:p>
            <a:r>
              <a:rPr lang="en-US" altLang="en-US" dirty="0"/>
              <a:t>155 infants and mothers</a:t>
            </a:r>
          </a:p>
          <a:p>
            <a:r>
              <a:rPr lang="en-US" altLang="en-US" dirty="0"/>
              <a:t>Measures of:</a:t>
            </a:r>
          </a:p>
          <a:p>
            <a:pPr lvl="1"/>
            <a:r>
              <a:rPr lang="en-US" altLang="en-US" dirty="0"/>
              <a:t>Maternal responsiveness at 6 months</a:t>
            </a:r>
          </a:p>
          <a:p>
            <a:pPr lvl="1"/>
            <a:r>
              <a:rPr lang="en-US" altLang="en-US" dirty="0"/>
              <a:t>Attachment at 12 and 18 months</a:t>
            </a:r>
          </a:p>
          <a:p>
            <a:pPr lvl="1"/>
            <a:r>
              <a:rPr lang="en-US" altLang="en-US" dirty="0"/>
              <a:t>Emotional distress in SSP</a:t>
            </a:r>
          </a:p>
          <a:p>
            <a:pPr lvl="1"/>
            <a:r>
              <a:rPr lang="en-US" altLang="en-US" dirty="0"/>
              <a:t>5-HTTLPR variation</a:t>
            </a:r>
          </a:p>
          <a:p>
            <a:pPr lvl="1"/>
            <a:r>
              <a:rPr lang="en-US" altLang="en-US" dirty="0"/>
              <a:t>Raby et al., 2012</a:t>
            </a:r>
          </a:p>
        </p:txBody>
      </p:sp>
      <p:sp>
        <p:nvSpPr>
          <p:cNvPr id="2355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Gangi</a:t>
            </a:r>
          </a:p>
        </p:txBody>
      </p:sp>
    </p:spTree>
    <p:extLst>
      <p:ext uri="{BB962C8B-B14F-4D97-AF65-F5344CB8AC3E}">
        <p14:creationId xmlns:p14="http://schemas.microsoft.com/office/powerpoint/2010/main" val="16065494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Genetic and Caregiving-Based Contributions to Infant Attachment</a:t>
            </a:r>
          </a:p>
        </p:txBody>
      </p:sp>
      <p:sp>
        <p:nvSpPr>
          <p:cNvPr id="3" name="Content Placeholder 2"/>
          <p:cNvSpPr>
            <a:spLocks noGrp="1"/>
          </p:cNvSpPr>
          <p:nvPr>
            <p:ph idx="1"/>
          </p:nvPr>
        </p:nvSpPr>
        <p:spPr/>
        <p:txBody>
          <a:bodyPr>
            <a:normAutofit lnSpcReduction="10000"/>
          </a:bodyPr>
          <a:lstStyle/>
          <a:p>
            <a:pPr>
              <a:defRPr/>
            </a:pPr>
            <a:r>
              <a:rPr lang="en-US" dirty="0"/>
              <a:t>Maternal responsiveness predicted attachment</a:t>
            </a:r>
          </a:p>
          <a:p>
            <a:pPr>
              <a:defRPr/>
            </a:pPr>
            <a:r>
              <a:rPr lang="en-US" dirty="0"/>
              <a:t>5-HTTLPR predicted distress during SSP, not attachment security</a:t>
            </a:r>
          </a:p>
          <a:p>
            <a:pPr lvl="1">
              <a:defRPr/>
            </a:pPr>
            <a:r>
              <a:rPr lang="en-US" dirty="0"/>
              <a:t>Predicted subtypes</a:t>
            </a:r>
          </a:p>
          <a:p>
            <a:pPr>
              <a:defRPr/>
            </a:pPr>
            <a:r>
              <a:rPr lang="en-US" dirty="0"/>
              <a:t>Genetic variation and caregiving context make unique contributions to differences in attachment behavior</a:t>
            </a:r>
          </a:p>
          <a:p>
            <a:pPr lvl="1">
              <a:defRPr/>
            </a:pPr>
            <a:r>
              <a:rPr lang="en-US" dirty="0"/>
              <a:t>Caregiving </a:t>
            </a:r>
            <a:r>
              <a:rPr lang="en-US" dirty="0">
                <a:sym typeface="Wingdings" pitchFamily="2" charset="2"/>
              </a:rPr>
              <a:t> secure vs. insecure</a:t>
            </a:r>
          </a:p>
          <a:p>
            <a:pPr lvl="1">
              <a:defRPr/>
            </a:pPr>
            <a:r>
              <a:rPr lang="en-US" dirty="0">
                <a:sym typeface="Wingdings" pitchFamily="2" charset="2"/>
              </a:rPr>
              <a:t>5-HTTLPR  how this is manifested</a:t>
            </a:r>
            <a:endParaRPr lang="en-US" dirty="0"/>
          </a:p>
        </p:txBody>
      </p:sp>
      <p:sp>
        <p:nvSpPr>
          <p:cNvPr id="2458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Gangi</a:t>
            </a:r>
          </a:p>
        </p:txBody>
      </p:sp>
    </p:spTree>
    <p:extLst>
      <p:ext uri="{BB962C8B-B14F-4D97-AF65-F5344CB8AC3E}">
        <p14:creationId xmlns:p14="http://schemas.microsoft.com/office/powerpoint/2010/main" val="6626440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r>
              <a:rPr lang="en-US" altLang="en-US" dirty="0"/>
              <a:t>Maternal responsiveness uniquely predicted attachment security</a:t>
            </a:r>
          </a:p>
        </p:txBody>
      </p:sp>
      <p:sp>
        <p:nvSpPr>
          <p:cNvPr id="25603" name="Content Placeholder 2"/>
          <p:cNvSpPr>
            <a:spLocks noGrp="1"/>
          </p:cNvSpPr>
          <p:nvPr>
            <p:ph idx="1"/>
          </p:nvPr>
        </p:nvSpPr>
        <p:spPr/>
        <p:txBody>
          <a:bodyPr/>
          <a:lstStyle/>
          <a:p>
            <a:r>
              <a:rPr lang="en-US" altLang="en-US" dirty="0"/>
              <a:t>Serotonin-transporter-linked polymorphic region (5-HTTLPR)--short allele associated with distress and B3/B4/C classifications at 12 months:</a:t>
            </a:r>
          </a:p>
        </p:txBody>
      </p:sp>
      <p:sp>
        <p:nvSpPr>
          <p:cNvPr id="2560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r>
              <a:rPr lang="en-US" altLang="en-US" sz="1400"/>
              <a:t>Messinger</a:t>
            </a:r>
          </a:p>
        </p:txBody>
      </p:sp>
      <p:sp>
        <p:nvSpPr>
          <p:cNvPr id="2560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imes New Roman" pitchFamily="18" charset="0"/>
              </a:defRPr>
            </a:lvl1pPr>
            <a:lvl2pPr marL="742950" indent="-285750">
              <a:defRPr sz="3200">
                <a:solidFill>
                  <a:schemeClr val="tx1"/>
                </a:solidFill>
                <a:latin typeface="Times New Roman" pitchFamily="18" charset="0"/>
              </a:defRPr>
            </a:lvl2pPr>
            <a:lvl3pPr marL="1143000" indent="-228600">
              <a:defRPr sz="3200">
                <a:solidFill>
                  <a:schemeClr val="tx1"/>
                </a:solidFill>
                <a:latin typeface="Times New Roman" pitchFamily="18" charset="0"/>
              </a:defRPr>
            </a:lvl3pPr>
            <a:lvl4pPr marL="1600200" indent="-228600">
              <a:defRPr sz="3200">
                <a:solidFill>
                  <a:schemeClr val="tx1"/>
                </a:solidFill>
                <a:latin typeface="Times New Roman" pitchFamily="18" charset="0"/>
              </a:defRPr>
            </a:lvl4pPr>
            <a:lvl5pPr marL="2057400" indent="-22860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fld id="{3FA13B83-471E-4DFD-AF29-CC6370CD3696}" type="slidenum">
              <a:rPr lang="en-US" altLang="en-US" sz="1400" smtClean="0"/>
              <a:pPr/>
              <a:t>70</a:t>
            </a:fld>
            <a:endParaRPr lang="en-US" altLang="en-US" sz="1400"/>
          </a:p>
        </p:txBody>
      </p:sp>
      <p:pic>
        <p:nvPicPr>
          <p:cNvPr id="25606" name="Picture 2"/>
          <p:cNvPicPr>
            <a:picLocks noChangeAspect="1" noChangeArrowheads="1"/>
          </p:cNvPicPr>
          <p:nvPr/>
        </p:nvPicPr>
        <p:blipFill>
          <a:blip r:embed="rId3">
            <a:extLst>
              <a:ext uri="{28A0092B-C50C-407E-A947-70E740481C1C}">
                <a14:useLocalDpi xmlns:a14="http://schemas.microsoft.com/office/drawing/2010/main" val="0"/>
              </a:ext>
            </a:extLst>
          </a:blip>
          <a:srcRect l="1921" t="16653" r="2216" b="19958"/>
          <a:stretch>
            <a:fillRect/>
          </a:stretch>
        </p:blipFill>
        <p:spPr bwMode="auto">
          <a:xfrm>
            <a:off x="522216" y="3944084"/>
            <a:ext cx="8229600" cy="196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5587650"/>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r>
              <a:rPr lang="en-US" altLang="en-US" sz="1400"/>
              <a:t>Messinger</a:t>
            </a:r>
          </a:p>
        </p:txBody>
      </p:sp>
      <p:sp>
        <p:nvSpPr>
          <p:cNvPr id="2662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itchFamily="18" charset="0"/>
              </a:defRPr>
            </a:lvl1pPr>
            <a:lvl2pPr marL="742950" indent="-285750">
              <a:spcBef>
                <a:spcPct val="20000"/>
              </a:spcBef>
              <a:buClr>
                <a:schemeClr val="bg2"/>
              </a:buClr>
              <a:buSzPct val="75000"/>
              <a:buChar char="–"/>
              <a:defRPr sz="2800">
                <a:solidFill>
                  <a:schemeClr val="tx1"/>
                </a:solidFill>
                <a:latin typeface="Times New Roman"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itchFamily="18" charset="0"/>
              </a:defRPr>
            </a:lvl3pPr>
            <a:lvl4pPr marL="1600200" indent="-228600">
              <a:spcBef>
                <a:spcPct val="20000"/>
              </a:spcBef>
              <a:buClr>
                <a:schemeClr val="bg2"/>
              </a:buClr>
              <a:buSzPct val="75000"/>
              <a:buChar char="–"/>
              <a:defRPr sz="2000">
                <a:solidFill>
                  <a:schemeClr val="tx1"/>
                </a:solidFill>
                <a:latin typeface="Times New Roman" pitchFamily="18" charset="0"/>
              </a:defRPr>
            </a:lvl4pPr>
            <a:lvl5pPr marL="2057400" indent="-228600">
              <a:spcBef>
                <a:spcPct val="20000"/>
              </a:spcBef>
              <a:buClr>
                <a:schemeClr val="bg2"/>
              </a:buClr>
              <a:buSzPct val="75000"/>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itchFamily="18" charset="0"/>
              </a:defRPr>
            </a:lvl9pPr>
          </a:lstStyle>
          <a:p>
            <a:pPr>
              <a:spcBef>
                <a:spcPct val="0"/>
              </a:spcBef>
              <a:buClrTx/>
              <a:buSzTx/>
              <a:buFontTx/>
              <a:buNone/>
            </a:pPr>
            <a:fld id="{378B2DA4-3581-4D75-BF72-4145C3F5E56F}" type="slidenum">
              <a:rPr lang="en-US" altLang="en-US" sz="1400" smtClean="0"/>
              <a:pPr>
                <a:spcBef>
                  <a:spcPct val="0"/>
                </a:spcBef>
                <a:buClrTx/>
                <a:buSzTx/>
                <a:buFontTx/>
                <a:buNone/>
              </a:pPr>
              <a:t>71</a:t>
            </a:fld>
            <a:endParaRPr lang="en-US" altLang="en-US" sz="1400"/>
          </a:p>
        </p:txBody>
      </p:sp>
      <p:sp>
        <p:nvSpPr>
          <p:cNvPr id="26628" name="Rectangle 2"/>
          <p:cNvSpPr>
            <a:spLocks noGrp="1" noChangeArrowheads="1"/>
          </p:cNvSpPr>
          <p:nvPr>
            <p:ph type="title"/>
          </p:nvPr>
        </p:nvSpPr>
        <p:spPr/>
        <p:txBody>
          <a:bodyPr>
            <a:normAutofit fontScale="90000"/>
          </a:bodyPr>
          <a:lstStyle/>
          <a:p>
            <a:r>
              <a:rPr lang="en-US" altLang="en-US"/>
              <a:t>Disorganized attachment predicted by parent behavior</a:t>
            </a:r>
          </a:p>
        </p:txBody>
      </p:sp>
      <p:sp>
        <p:nvSpPr>
          <p:cNvPr id="26629" name="Rectangle 3"/>
          <p:cNvSpPr>
            <a:spLocks noGrp="1" noChangeArrowheads="1"/>
          </p:cNvSpPr>
          <p:nvPr>
            <p:ph type="body" idx="1"/>
          </p:nvPr>
        </p:nvSpPr>
        <p:spPr/>
        <p:txBody>
          <a:bodyPr/>
          <a:lstStyle/>
          <a:p>
            <a:r>
              <a:rPr lang="en-US" altLang="en-US">
                <a:cs typeface="Times New Roman" pitchFamily="18" charset="0"/>
              </a:rPr>
              <a:t>Strongly related to parental maltreatment, &amp; moderately related to sensitivity</a:t>
            </a:r>
          </a:p>
          <a:p>
            <a:r>
              <a:rPr lang="en-US" altLang="en-US">
                <a:cs typeface="Times New Roman" pitchFamily="18" charset="0"/>
              </a:rPr>
              <a:t>Unrelated to difficult infant temperament </a:t>
            </a:r>
          </a:p>
          <a:p>
            <a:r>
              <a:rPr lang="en-US" altLang="en-US">
                <a:cs typeface="Times New Roman" pitchFamily="18" charset="0"/>
              </a:rPr>
              <a:t>2 studies have linked frightening parental behavior to disorganized attachment</a:t>
            </a:r>
          </a:p>
          <a:p>
            <a:pPr lvl="2"/>
            <a:r>
              <a:rPr lang="en-US" altLang="en-US">
                <a:cs typeface="Times New Roman" pitchFamily="18" charset="0"/>
              </a:rPr>
              <a:t>Though not significantly related to depression</a:t>
            </a:r>
          </a:p>
          <a:p>
            <a:pPr lvl="3"/>
            <a:r>
              <a:rPr lang="en-US" altLang="en-US" sz="1600" u="sng">
                <a:hlinkClick r:id="rId3"/>
              </a:rPr>
              <a:t>van IJzendoorn, M. H., Schuengel, C., &amp; Bakermans Kranenburg, M. J. (1999). Disorganized attachment in early childhood: Meta-analysis of precursors, concomitants, and sequelae. </a:t>
            </a:r>
            <a:r>
              <a:rPr lang="en-US" altLang="en-US" sz="1600" i="1" u="sng">
                <a:hlinkClick r:id="rId3"/>
              </a:rPr>
              <a:t>Development and Psychopathology, 11</a:t>
            </a:r>
            <a:r>
              <a:rPr lang="en-US" altLang="en-US" sz="1600" u="sng">
                <a:hlinkClick r:id="rId3"/>
              </a:rPr>
              <a:t>(2), 225-249.</a:t>
            </a:r>
            <a:endParaRPr lang="en-US" altLang="en-US" sz="1600">
              <a:cs typeface="Times New Roman" pitchFamily="18" charset="0"/>
            </a:endParaRPr>
          </a:p>
        </p:txBody>
      </p:sp>
    </p:spTree>
    <p:extLst>
      <p:ext uri="{BB962C8B-B14F-4D97-AF65-F5344CB8AC3E}">
        <p14:creationId xmlns:p14="http://schemas.microsoft.com/office/powerpoint/2010/main" val="26272643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FA61-CD69-4537-81D1-B2B327C2C4C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98064E5-119D-4401-951C-CAF9679D834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8E74B6E-DFF3-4805-8047-E232AD721366}"/>
              </a:ext>
            </a:extLst>
          </p:cNvPr>
          <p:cNvPicPr>
            <a:picLocks noChangeAspect="1"/>
          </p:cNvPicPr>
          <p:nvPr/>
        </p:nvPicPr>
        <p:blipFill rotWithShape="1">
          <a:blip r:embed="rId2"/>
          <a:srcRect b="6267"/>
          <a:stretch/>
        </p:blipFill>
        <p:spPr>
          <a:xfrm>
            <a:off x="381000" y="1408177"/>
            <a:ext cx="7962900" cy="5294376"/>
          </a:xfrm>
          <a:prstGeom prst="rect">
            <a:avLst/>
          </a:prstGeom>
        </p:spPr>
      </p:pic>
    </p:spTree>
    <p:extLst>
      <p:ext uri="{BB962C8B-B14F-4D97-AF65-F5344CB8AC3E}">
        <p14:creationId xmlns:p14="http://schemas.microsoft.com/office/powerpoint/2010/main" val="41173675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E51A8-5894-44CD-BEF2-E78D7C2C3BE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457061-3065-4672-A4A2-24FBEC33A7A0}"/>
              </a:ext>
            </a:extLst>
          </p:cNvPr>
          <p:cNvSpPr>
            <a:spLocks noGrp="1"/>
          </p:cNvSpPr>
          <p:nvPr>
            <p:ph idx="1"/>
          </p:nvPr>
        </p:nvSpPr>
        <p:spPr>
          <a:xfrm>
            <a:off x="304800" y="5715001"/>
            <a:ext cx="8229600" cy="987552"/>
          </a:xfrm>
        </p:spPr>
        <p:txBody>
          <a:bodyPr>
            <a:normAutofit/>
          </a:bodyPr>
          <a:lstStyle/>
          <a:p>
            <a:r>
              <a:rPr lang="en-US" sz="1800" dirty="0">
                <a:solidFill>
                  <a:srgbClr val="FF0000"/>
                </a:solidFill>
              </a:rPr>
              <a:t>Positive values of RSA withdrawal indicated a larger decrease in RSA from baseline and, therefore, a greater degree of RSA withdrawal that putatively reflects attempts to regulate emotion and deploy attention.</a:t>
            </a:r>
          </a:p>
        </p:txBody>
      </p:sp>
      <p:grpSp>
        <p:nvGrpSpPr>
          <p:cNvPr id="8" name="Group 7">
            <a:extLst>
              <a:ext uri="{FF2B5EF4-FFF2-40B4-BE49-F238E27FC236}">
                <a16:creationId xmlns:a16="http://schemas.microsoft.com/office/drawing/2014/main" id="{4B3C5546-8A61-4584-A214-9B899EB5DF96}"/>
              </a:ext>
            </a:extLst>
          </p:cNvPr>
          <p:cNvGrpSpPr/>
          <p:nvPr/>
        </p:nvGrpSpPr>
        <p:grpSpPr>
          <a:xfrm>
            <a:off x="381000" y="1524000"/>
            <a:ext cx="8248650" cy="4067175"/>
            <a:chOff x="428625" y="247650"/>
            <a:chExt cx="8248650" cy="4067175"/>
          </a:xfrm>
        </p:grpSpPr>
        <p:pic>
          <p:nvPicPr>
            <p:cNvPr id="5" name="Picture 4">
              <a:extLst>
                <a:ext uri="{FF2B5EF4-FFF2-40B4-BE49-F238E27FC236}">
                  <a16:creationId xmlns:a16="http://schemas.microsoft.com/office/drawing/2014/main" id="{C45CBC55-2B56-4F25-8FF1-C07E81BDD23C}"/>
                </a:ext>
              </a:extLst>
            </p:cNvPr>
            <p:cNvPicPr>
              <a:picLocks noChangeAspect="1"/>
            </p:cNvPicPr>
            <p:nvPr/>
          </p:nvPicPr>
          <p:blipFill>
            <a:blip r:embed="rId2"/>
            <a:stretch>
              <a:fillRect/>
            </a:stretch>
          </p:blipFill>
          <p:spPr>
            <a:xfrm>
              <a:off x="428625" y="1524000"/>
              <a:ext cx="8248650" cy="2790825"/>
            </a:xfrm>
            <a:prstGeom prst="rect">
              <a:avLst/>
            </a:prstGeom>
          </p:spPr>
        </p:pic>
        <p:pic>
          <p:nvPicPr>
            <p:cNvPr id="7" name="Picture 6">
              <a:extLst>
                <a:ext uri="{FF2B5EF4-FFF2-40B4-BE49-F238E27FC236}">
                  <a16:creationId xmlns:a16="http://schemas.microsoft.com/office/drawing/2014/main" id="{5DBFEC7B-4282-4BF8-87BA-05EAF4139ED7}"/>
                </a:ext>
              </a:extLst>
            </p:cNvPr>
            <p:cNvPicPr>
              <a:picLocks noChangeAspect="1"/>
            </p:cNvPicPr>
            <p:nvPr/>
          </p:nvPicPr>
          <p:blipFill>
            <a:blip r:embed="rId3"/>
            <a:stretch>
              <a:fillRect/>
            </a:stretch>
          </p:blipFill>
          <p:spPr>
            <a:xfrm>
              <a:off x="623887" y="247650"/>
              <a:ext cx="7858125" cy="1276350"/>
            </a:xfrm>
            <a:prstGeom prst="rect">
              <a:avLst/>
            </a:prstGeom>
          </p:spPr>
        </p:pic>
      </p:grpSp>
      <p:cxnSp>
        <p:nvCxnSpPr>
          <p:cNvPr id="10" name="Straight Arrow Connector 9">
            <a:extLst>
              <a:ext uri="{FF2B5EF4-FFF2-40B4-BE49-F238E27FC236}">
                <a16:creationId xmlns:a16="http://schemas.microsoft.com/office/drawing/2014/main" id="{5F4DF25D-282F-49FE-8021-E6A994D4CB8E}"/>
              </a:ext>
            </a:extLst>
          </p:cNvPr>
          <p:cNvCxnSpPr/>
          <p:nvPr/>
        </p:nvCxnSpPr>
        <p:spPr>
          <a:xfrm>
            <a:off x="76200" y="4648200"/>
            <a:ext cx="6096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9CD03AF-5068-4F78-A3ED-91879089113C}"/>
              </a:ext>
            </a:extLst>
          </p:cNvPr>
          <p:cNvCxnSpPr/>
          <p:nvPr/>
        </p:nvCxnSpPr>
        <p:spPr>
          <a:xfrm>
            <a:off x="7824787" y="4800600"/>
            <a:ext cx="609600" cy="0"/>
          </a:xfrm>
          <a:prstGeom prst="straightConnector1">
            <a:avLst/>
          </a:prstGeom>
          <a:ln w="50800">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0327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7-03-05 at 4.25.58 PM.png"/>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6048" t="1024" r="2029" b="34156"/>
          <a:stretch/>
        </p:blipFill>
        <p:spPr>
          <a:xfrm>
            <a:off x="457200" y="2514600"/>
            <a:ext cx="8287215" cy="3733800"/>
          </a:xfrm>
          <a:prstGeom prst="rect">
            <a:avLst/>
          </a:prstGeom>
          <a:ln>
            <a:noFill/>
          </a:ln>
          <a:effectLst>
            <a:outerShdw blurRad="292100" dist="139700" dir="2700000" algn="tl" rotWithShape="0">
              <a:srgbClr val="333333">
                <a:alpha val="65000"/>
              </a:srgbClr>
            </a:outerShdw>
          </a:effectLst>
        </p:spPr>
      </p:pic>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
        <p:nvSpPr>
          <p:cNvPr id="6" name="Content Placeholder 2"/>
          <p:cNvSpPr txBox="1">
            <a:spLocks/>
          </p:cNvSpPr>
          <p:nvPr/>
        </p:nvSpPr>
        <p:spPr>
          <a:xfrm>
            <a:off x="304800" y="1752600"/>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lgn="ctr" fontAlgn="auto">
              <a:spcAft>
                <a:spcPts val="0"/>
              </a:spcAft>
              <a:buNone/>
            </a:pPr>
            <a:r>
              <a:rPr lang="en-US" dirty="0"/>
              <a:t>Are they overlapping constructs?</a:t>
            </a:r>
          </a:p>
        </p:txBody>
      </p:sp>
      <p:sp>
        <p:nvSpPr>
          <p:cNvPr id="7"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lgn="ctr" fontAlgn="auto">
              <a:spcAft>
                <a:spcPts val="0"/>
              </a:spcAft>
              <a:buNone/>
            </a:pPr>
            <a:r>
              <a:rPr lang="en-US" sz="4400" b="1" dirty="0">
                <a:solidFill>
                  <a:srgbClr val="FFC000"/>
                </a:solidFill>
              </a:rPr>
              <a:t>Attachment and Temperament</a:t>
            </a:r>
          </a:p>
        </p:txBody>
      </p:sp>
    </p:spTree>
    <p:extLst>
      <p:ext uri="{BB962C8B-B14F-4D97-AF65-F5344CB8AC3E}">
        <p14:creationId xmlns:p14="http://schemas.microsoft.com/office/powerpoint/2010/main" val="36827617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
        <p:nvSpPr>
          <p:cNvPr id="2" name="TextBox 1"/>
          <p:cNvSpPr txBox="1"/>
          <p:nvPr/>
        </p:nvSpPr>
        <p:spPr>
          <a:xfrm>
            <a:off x="914400" y="1752600"/>
            <a:ext cx="3276600" cy="369332"/>
          </a:xfrm>
          <a:prstGeom prst="rect">
            <a:avLst/>
          </a:prstGeom>
          <a:noFill/>
        </p:spPr>
        <p:txBody>
          <a:bodyPr wrap="square" rtlCol="0">
            <a:spAutoFit/>
          </a:bodyPr>
          <a:lstStyle/>
          <a:p>
            <a:endParaRPr lang="en-US"/>
          </a:p>
        </p:txBody>
      </p:sp>
      <p:sp>
        <p:nvSpPr>
          <p:cNvPr id="3" name="Content Placeholder 2"/>
          <p:cNvSpPr>
            <a:spLocks noGrp="1"/>
          </p:cNvSpPr>
          <p:nvPr>
            <p:ph idx="1"/>
          </p:nvPr>
        </p:nvSpPr>
        <p:spPr/>
        <p:txBody>
          <a:bodyPr>
            <a:noAutofit/>
          </a:bodyPr>
          <a:lstStyle/>
          <a:p>
            <a:r>
              <a:rPr lang="en-US" dirty="0"/>
              <a:t>What is temperament?</a:t>
            </a:r>
          </a:p>
          <a:p>
            <a:pPr lvl="1">
              <a:spcBef>
                <a:spcPts val="0"/>
              </a:spcBef>
            </a:pPr>
            <a:r>
              <a:rPr lang="en-US" i="1" dirty="0">
                <a:latin typeface="Corbel" charset="0"/>
                <a:ea typeface="Corbel" charset="0"/>
                <a:cs typeface="Corbel" charset="0"/>
              </a:rPr>
              <a:t>“</a:t>
            </a:r>
            <a:r>
              <a:rPr lang="mr-IN" i="1" dirty="0">
                <a:latin typeface="Corbel" charset="0"/>
                <a:ea typeface="Corbel" charset="0"/>
                <a:cs typeface="Corbel" charset="0"/>
              </a:rPr>
              <a:t>…</a:t>
            </a:r>
            <a:r>
              <a:rPr lang="en-US" i="1" dirty="0">
                <a:latin typeface="Corbel" charset="0"/>
                <a:ea typeface="Corbel" charset="0"/>
                <a:cs typeface="Corbel" charset="0"/>
              </a:rPr>
              <a:t>individual differences in emotion, motor, and attentional reactivity and regulation that are constitutionally based but also shaped by experience”</a:t>
            </a:r>
          </a:p>
          <a:p>
            <a:pPr>
              <a:spcBef>
                <a:spcPts val="600"/>
              </a:spcBef>
            </a:pPr>
            <a:r>
              <a:rPr lang="en-US" dirty="0"/>
              <a:t>What is attachment?</a:t>
            </a:r>
          </a:p>
          <a:p>
            <a:pPr lvl="1">
              <a:spcBef>
                <a:spcPts val="0"/>
              </a:spcBef>
            </a:pPr>
            <a:r>
              <a:rPr lang="en-US" i="1" dirty="0"/>
              <a:t>“</a:t>
            </a:r>
            <a:r>
              <a:rPr lang="mr-IN" i="1" dirty="0"/>
              <a:t>…</a:t>
            </a:r>
            <a:r>
              <a:rPr lang="en-US" i="1" dirty="0"/>
              <a:t>relational construct with origins in history of       parent-child relationship</a:t>
            </a:r>
            <a:endParaRPr lang="en-US" dirty="0"/>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Quick Detour</a:t>
            </a:r>
          </a:p>
        </p:txBody>
      </p:sp>
    </p:spTree>
    <p:extLst>
      <p:ext uri="{BB962C8B-B14F-4D97-AF65-F5344CB8AC3E}">
        <p14:creationId xmlns:p14="http://schemas.microsoft.com/office/powerpoint/2010/main" val="42804685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1"/>
          <p:cNvGrpSpPr/>
          <p:nvPr/>
        </p:nvGrpSpPr>
        <p:grpSpPr>
          <a:xfrm>
            <a:off x="381000" y="609600"/>
            <a:ext cx="8382000" cy="5715000"/>
            <a:chOff x="1752600" y="2381831"/>
            <a:chExt cx="5943600" cy="4399970"/>
          </a:xfrm>
          <a:effectLst>
            <a:outerShdw blurRad="50800" dist="76200" dir="2700000" algn="tl" rotWithShape="0">
              <a:prstClr val="black">
                <a:alpha val="40000"/>
              </a:prstClr>
            </a:outerShdw>
          </a:effectLst>
        </p:grpSpPr>
        <p:pic>
          <p:nvPicPr>
            <p:cNvPr id="3" name="Content Placeholder 4"/>
            <p:cNvPicPr>
              <a:picLocks noChangeAspect="1"/>
            </p:cNvPicPr>
            <p:nvPr/>
          </p:nvPicPr>
          <p:blipFill rotWithShape="1">
            <a:blip r:embed="rId3"/>
            <a:srcRect l="-85" r="-85"/>
            <a:stretch/>
          </p:blipFill>
          <p:spPr>
            <a:xfrm>
              <a:off x="1752600" y="2381831"/>
              <a:ext cx="5943600" cy="439997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752600" y="5562600"/>
              <a:ext cx="1063928" cy="325451"/>
            </a:xfrm>
            <a:prstGeom prst="rect">
              <a:avLst/>
            </a:prstGeom>
            <a:noFill/>
          </p:spPr>
          <p:txBody>
            <a:bodyPr wrap="none" rtlCol="0">
              <a:spAutoFit/>
            </a:bodyPr>
            <a:lstStyle/>
            <a:p>
              <a:r>
                <a:rPr lang="en-US" sz="1400" dirty="0"/>
                <a:t>(Resistant)</a:t>
              </a:r>
            </a:p>
          </p:txBody>
        </p:sp>
      </p:gr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Tree>
    <p:extLst>
      <p:ext uri="{BB962C8B-B14F-4D97-AF65-F5344CB8AC3E}">
        <p14:creationId xmlns:p14="http://schemas.microsoft.com/office/powerpoint/2010/main" val="16854440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696200" y="6503806"/>
            <a:ext cx="1398004" cy="277996"/>
          </a:xfrm>
        </p:spPr>
        <p:txBody>
          <a:bodyPr/>
          <a:lstStyle/>
          <a:p>
            <a:r>
              <a:rPr lang="en-US" dirty="0"/>
              <a:t>McLaughlin 2022</a:t>
            </a:r>
          </a:p>
        </p:txBody>
      </p:sp>
      <p:sp>
        <p:nvSpPr>
          <p:cNvPr id="2" name="TextBox 1"/>
          <p:cNvSpPr txBox="1"/>
          <p:nvPr/>
        </p:nvSpPr>
        <p:spPr>
          <a:xfrm>
            <a:off x="914400" y="1752600"/>
            <a:ext cx="3276600" cy="369332"/>
          </a:xfrm>
          <a:prstGeom prst="rect">
            <a:avLst/>
          </a:prstGeom>
          <a:noFill/>
        </p:spPr>
        <p:txBody>
          <a:bodyPr wrap="square" rtlCol="0">
            <a:spAutoFit/>
          </a:bodyPr>
          <a:lstStyle/>
          <a:p>
            <a:endParaRPr lang="en-US"/>
          </a:p>
        </p:txBody>
      </p:sp>
      <p:sp>
        <p:nvSpPr>
          <p:cNvPr id="3" name="Content Placeholder 2"/>
          <p:cNvSpPr>
            <a:spLocks noGrp="1"/>
          </p:cNvSpPr>
          <p:nvPr>
            <p:ph idx="1"/>
          </p:nvPr>
        </p:nvSpPr>
        <p:spPr>
          <a:xfrm>
            <a:off x="457200" y="1775191"/>
            <a:ext cx="4800600" cy="4625609"/>
          </a:xfrm>
        </p:spPr>
        <p:txBody>
          <a:bodyPr>
            <a:noAutofit/>
          </a:bodyPr>
          <a:lstStyle/>
          <a:p>
            <a:r>
              <a:rPr lang="en-US" sz="2800" dirty="0"/>
              <a:t>Negative Temperament</a:t>
            </a:r>
          </a:p>
          <a:p>
            <a:pPr lvl="1">
              <a:spcBef>
                <a:spcPts val="0"/>
              </a:spcBef>
            </a:pPr>
            <a:r>
              <a:rPr lang="en-US" sz="2400" i="1" dirty="0">
                <a:latin typeface="Corbel" charset="0"/>
                <a:ea typeface="Corbel" charset="0"/>
                <a:cs typeface="Corbel" charset="0"/>
              </a:rPr>
              <a:t>More prone to emotional reactivity and dysregulation (e.g., fussy, inhibited, fearful).</a:t>
            </a:r>
          </a:p>
          <a:p>
            <a:pPr>
              <a:spcBef>
                <a:spcPts val="600"/>
              </a:spcBef>
            </a:pPr>
            <a:r>
              <a:rPr lang="en-US" sz="2800" dirty="0"/>
              <a:t>Positive Temperament</a:t>
            </a:r>
          </a:p>
          <a:p>
            <a:pPr lvl="1">
              <a:spcBef>
                <a:spcPts val="0"/>
              </a:spcBef>
            </a:pPr>
            <a:r>
              <a:rPr lang="en-US" sz="2400" i="1" dirty="0"/>
              <a:t>Less prone to emotional reactivity and dysregulation (e.g., sociable, adaptable, rhythmic). </a:t>
            </a:r>
          </a:p>
          <a:p>
            <a:r>
              <a:rPr lang="en-US" sz="2800" dirty="0"/>
              <a:t>Biologically-based and emerges early.</a:t>
            </a:r>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Temperament </a:t>
            </a:r>
          </a:p>
        </p:txBody>
      </p:sp>
      <p:pic>
        <p:nvPicPr>
          <p:cNvPr id="7170" name="Picture 2" descr="High Needs Baby or a Fussy Newborn? Here's How to Know | Parents">
            <a:extLst>
              <a:ext uri="{FF2B5EF4-FFF2-40B4-BE49-F238E27FC236}">
                <a16:creationId xmlns:a16="http://schemas.microsoft.com/office/drawing/2014/main" id="{1A6DB53F-E3E4-A849-A282-8C74DFE9AE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712" y="1550945"/>
            <a:ext cx="3619288" cy="254140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Eight ways to help your child grow up happy - BabyCentre UK">
            <a:extLst>
              <a:ext uri="{FF2B5EF4-FFF2-40B4-BE49-F238E27FC236}">
                <a16:creationId xmlns:a16="http://schemas.microsoft.com/office/drawing/2014/main" id="{8A1658C9-7079-4647-9604-DAA13840C0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4712" y="4290466"/>
            <a:ext cx="3619288" cy="195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6393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7162800" y="6553200"/>
            <a:ext cx="1931404" cy="267326"/>
          </a:xfrm>
        </p:spPr>
        <p:txBody>
          <a:bodyPr/>
          <a:lstStyle/>
          <a:p>
            <a:r>
              <a:rPr lang="en-US" dirty="0"/>
              <a:t>Fisher / McLaughlin 2022</a:t>
            </a:r>
          </a:p>
        </p:txBody>
      </p:sp>
      <p:sp>
        <p:nvSpPr>
          <p:cNvPr id="2" name="TextBox 1"/>
          <p:cNvSpPr txBox="1"/>
          <p:nvPr/>
        </p:nvSpPr>
        <p:spPr>
          <a:xfrm>
            <a:off x="914400" y="1752600"/>
            <a:ext cx="3276600" cy="369332"/>
          </a:xfrm>
          <a:prstGeom prst="rect">
            <a:avLst/>
          </a:prstGeom>
          <a:noFill/>
        </p:spPr>
        <p:txBody>
          <a:bodyPr wrap="square" rtlCol="0">
            <a:spAutoFit/>
          </a:bodyPr>
          <a:lstStyle/>
          <a:p>
            <a:endParaRPr lang="en-US"/>
          </a:p>
        </p:txBody>
      </p:sp>
      <p:sp>
        <p:nvSpPr>
          <p:cNvPr id="3" name="Content Placeholder 2"/>
          <p:cNvSpPr>
            <a:spLocks noGrp="1"/>
          </p:cNvSpPr>
          <p:nvPr>
            <p:ph idx="1"/>
          </p:nvPr>
        </p:nvSpPr>
        <p:spPr>
          <a:xfrm>
            <a:off x="190500" y="1649619"/>
            <a:ext cx="4114800" cy="2329934"/>
          </a:xfrm>
          <a:solidFill>
            <a:schemeClr val="accent2">
              <a:lumMod val="40000"/>
              <a:lumOff val="60000"/>
            </a:schemeClr>
          </a:solidFill>
          <a:effectLst>
            <a:outerShdw blurRad="50800" dist="76200" dir="2700000" algn="tl" rotWithShape="0">
              <a:prstClr val="black">
                <a:alpha val="40000"/>
              </a:prstClr>
            </a:outerShdw>
            <a:softEdge rad="31750"/>
          </a:effectLst>
        </p:spPr>
        <p:txBody>
          <a:bodyPr>
            <a:noAutofit/>
          </a:bodyPr>
          <a:lstStyle/>
          <a:p>
            <a:pPr marL="118872" indent="0" algn="ctr">
              <a:buNone/>
            </a:pPr>
            <a:r>
              <a:rPr lang="en-US" sz="2800" b="1" dirty="0"/>
              <a:t>Attachment Theorists</a:t>
            </a:r>
          </a:p>
          <a:p>
            <a:pPr marL="457200" lvl="1" indent="0">
              <a:spcBef>
                <a:spcPts val="0"/>
              </a:spcBef>
              <a:buNone/>
            </a:pPr>
            <a:r>
              <a:rPr lang="en-US" dirty="0"/>
              <a:t>Early attachment security is shaped by caregiving environment not temperament</a:t>
            </a:r>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The Debate Simplified</a:t>
            </a:r>
          </a:p>
        </p:txBody>
      </p:sp>
      <p:sp>
        <p:nvSpPr>
          <p:cNvPr id="7" name="Content Placeholder 2"/>
          <p:cNvSpPr txBox="1">
            <a:spLocks/>
          </p:cNvSpPr>
          <p:nvPr/>
        </p:nvSpPr>
        <p:spPr>
          <a:xfrm>
            <a:off x="4953000" y="1632465"/>
            <a:ext cx="3962400" cy="2329935"/>
          </a:xfrm>
          <a:prstGeom prst="rect">
            <a:avLst/>
          </a:prstGeom>
          <a:solidFill>
            <a:schemeClr val="accent2">
              <a:lumMod val="40000"/>
              <a:lumOff val="60000"/>
            </a:schemeClr>
          </a:solidFill>
          <a:effectLst>
            <a:outerShdw blurRad="50800" dist="76200" dir="2700000" algn="tl" rotWithShape="0">
              <a:prstClr val="black">
                <a:alpha val="40000"/>
              </a:prstClr>
            </a:outerShdw>
            <a:softEdge rad="31750"/>
          </a:effectLst>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lgn="ctr" fontAlgn="auto">
              <a:spcBef>
                <a:spcPts val="200"/>
              </a:spcBef>
              <a:spcAft>
                <a:spcPts val="0"/>
              </a:spcAft>
              <a:buNone/>
            </a:pPr>
            <a:r>
              <a:rPr lang="en-US" sz="2800" b="1" dirty="0"/>
              <a:t>Temperament Theorists</a:t>
            </a:r>
          </a:p>
          <a:p>
            <a:pPr marL="457200" lvl="1" indent="0" fontAlgn="auto">
              <a:spcBef>
                <a:spcPts val="0"/>
              </a:spcBef>
              <a:spcAft>
                <a:spcPts val="0"/>
              </a:spcAft>
              <a:buNone/>
            </a:pPr>
            <a:r>
              <a:rPr lang="en-US" dirty="0"/>
              <a:t>Variation in temperament yields individual differences in infant attachment</a:t>
            </a:r>
          </a:p>
        </p:txBody>
      </p:sp>
      <p:sp>
        <p:nvSpPr>
          <p:cNvPr id="4" name="TextBox 3"/>
          <p:cNvSpPr txBox="1"/>
          <p:nvPr/>
        </p:nvSpPr>
        <p:spPr>
          <a:xfrm>
            <a:off x="4038600" y="2170848"/>
            <a:ext cx="1149927" cy="707886"/>
          </a:xfrm>
          <a:prstGeom prst="rect">
            <a:avLst/>
          </a:prstGeom>
          <a:solidFill>
            <a:schemeClr val="accent2">
              <a:lumMod val="50000"/>
            </a:schemeClr>
          </a:solidFill>
          <a:effectLst>
            <a:reflection blurRad="6350" stA="52000" endA="300" endPos="35000" dir="5400000" sy="-100000" algn="bl" rotWithShape="0"/>
            <a:softEdge rad="12700"/>
          </a:effectLst>
        </p:spPr>
        <p:txBody>
          <a:bodyPr wrap="square" rtlCol="0">
            <a:spAutoFit/>
          </a:bodyPr>
          <a:lstStyle/>
          <a:p>
            <a:pPr algn="ctr"/>
            <a:r>
              <a:rPr lang="en-US" sz="4000" b="1" dirty="0">
                <a:solidFill>
                  <a:schemeClr val="bg1"/>
                </a:solidFill>
                <a:latin typeface="Corbel" charset="0"/>
                <a:ea typeface="Corbel" charset="0"/>
                <a:cs typeface="Corbel" charset="0"/>
              </a:rPr>
              <a:t>VS</a:t>
            </a:r>
          </a:p>
        </p:txBody>
      </p:sp>
      <p:sp>
        <p:nvSpPr>
          <p:cNvPr id="8" name="Content Placeholder 2"/>
          <p:cNvSpPr txBox="1">
            <a:spLocks/>
          </p:cNvSpPr>
          <p:nvPr/>
        </p:nvSpPr>
        <p:spPr>
          <a:xfrm>
            <a:off x="255105" y="4164940"/>
            <a:ext cx="8677712" cy="2655586"/>
          </a:xfrm>
          <a:prstGeom prst="rect">
            <a:avLst/>
          </a:prstGeom>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Bef>
                <a:spcPts val="200"/>
              </a:spcBef>
              <a:spcAft>
                <a:spcPts val="0"/>
              </a:spcAft>
            </a:pPr>
            <a:r>
              <a:rPr lang="en-US" dirty="0"/>
              <a:t>Formation of attachment related solely to caregivers or also informed by individual differences in babies?</a:t>
            </a:r>
          </a:p>
        </p:txBody>
      </p:sp>
    </p:spTree>
    <p:extLst>
      <p:ext uri="{BB962C8B-B14F-4D97-AF65-F5344CB8AC3E}">
        <p14:creationId xmlns:p14="http://schemas.microsoft.com/office/powerpoint/2010/main" val="154089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
        <p:nvSpPr>
          <p:cNvPr id="2" name="TextBox 1"/>
          <p:cNvSpPr txBox="1"/>
          <p:nvPr/>
        </p:nvSpPr>
        <p:spPr>
          <a:xfrm>
            <a:off x="914400" y="1752600"/>
            <a:ext cx="3276600" cy="369332"/>
          </a:xfrm>
          <a:prstGeom prst="rect">
            <a:avLst/>
          </a:prstGeom>
          <a:noFill/>
        </p:spPr>
        <p:txBody>
          <a:bodyPr wrap="square" rtlCol="0">
            <a:spAutoFit/>
          </a:bodyPr>
          <a:lstStyle/>
          <a:p>
            <a:endParaRPr lang="en-US"/>
          </a:p>
        </p:txBody>
      </p:sp>
      <p:sp>
        <p:nvSpPr>
          <p:cNvPr id="3" name="Content Placeholder 2"/>
          <p:cNvSpPr>
            <a:spLocks noGrp="1"/>
          </p:cNvSpPr>
          <p:nvPr>
            <p:ph idx="1"/>
          </p:nvPr>
        </p:nvSpPr>
        <p:spPr>
          <a:xfrm>
            <a:off x="190500" y="1649619"/>
            <a:ext cx="4114800" cy="2329934"/>
          </a:xfrm>
          <a:solidFill>
            <a:schemeClr val="accent2">
              <a:lumMod val="40000"/>
              <a:lumOff val="60000"/>
            </a:schemeClr>
          </a:solidFill>
          <a:effectLst>
            <a:outerShdw blurRad="50800" dist="76200" dir="2700000" algn="tl" rotWithShape="0">
              <a:prstClr val="black">
                <a:alpha val="40000"/>
              </a:prstClr>
            </a:outerShdw>
            <a:softEdge rad="31750"/>
          </a:effectLst>
        </p:spPr>
        <p:txBody>
          <a:bodyPr>
            <a:noAutofit/>
          </a:bodyPr>
          <a:lstStyle/>
          <a:p>
            <a:pPr marL="118872" indent="0" algn="ctr">
              <a:buNone/>
            </a:pPr>
            <a:r>
              <a:rPr lang="en-US" sz="2800" b="1" dirty="0"/>
              <a:t>Attachment Theorists</a:t>
            </a:r>
          </a:p>
          <a:p>
            <a:pPr marL="457200" lvl="1" indent="0">
              <a:spcBef>
                <a:spcPts val="0"/>
              </a:spcBef>
              <a:buNone/>
            </a:pPr>
            <a:r>
              <a:rPr lang="en-US" dirty="0"/>
              <a:t>Early attachment security is shaped by caregiving environment not temperament</a:t>
            </a:r>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Ongoing Debate</a:t>
            </a:r>
          </a:p>
        </p:txBody>
      </p:sp>
      <p:sp>
        <p:nvSpPr>
          <p:cNvPr id="7" name="Content Placeholder 2"/>
          <p:cNvSpPr txBox="1">
            <a:spLocks/>
          </p:cNvSpPr>
          <p:nvPr/>
        </p:nvSpPr>
        <p:spPr>
          <a:xfrm>
            <a:off x="4953000" y="1632465"/>
            <a:ext cx="3962400" cy="2329935"/>
          </a:xfrm>
          <a:prstGeom prst="rect">
            <a:avLst/>
          </a:prstGeom>
          <a:solidFill>
            <a:schemeClr val="accent2">
              <a:lumMod val="40000"/>
              <a:lumOff val="60000"/>
            </a:schemeClr>
          </a:solidFill>
          <a:effectLst>
            <a:outerShdw blurRad="50800" dist="76200" dir="2700000" algn="tl" rotWithShape="0">
              <a:prstClr val="black">
                <a:alpha val="40000"/>
              </a:prstClr>
            </a:outerShdw>
            <a:softEdge rad="31750"/>
          </a:effectLst>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lgn="ctr" fontAlgn="auto">
              <a:spcBef>
                <a:spcPts val="200"/>
              </a:spcBef>
              <a:spcAft>
                <a:spcPts val="0"/>
              </a:spcAft>
              <a:buNone/>
            </a:pPr>
            <a:r>
              <a:rPr lang="en-US" sz="2800" b="1" dirty="0"/>
              <a:t>Temperament Theorists</a:t>
            </a:r>
          </a:p>
          <a:p>
            <a:pPr marL="457200" lvl="1" indent="0" fontAlgn="auto">
              <a:spcBef>
                <a:spcPts val="0"/>
              </a:spcBef>
              <a:spcAft>
                <a:spcPts val="0"/>
              </a:spcAft>
              <a:buNone/>
            </a:pPr>
            <a:r>
              <a:rPr lang="en-US" dirty="0"/>
              <a:t>Variation in temperament yields individual differences in infant attachment</a:t>
            </a:r>
          </a:p>
        </p:txBody>
      </p:sp>
      <p:sp>
        <p:nvSpPr>
          <p:cNvPr id="4" name="TextBox 3"/>
          <p:cNvSpPr txBox="1"/>
          <p:nvPr/>
        </p:nvSpPr>
        <p:spPr>
          <a:xfrm>
            <a:off x="4038600" y="2170848"/>
            <a:ext cx="1149927" cy="707886"/>
          </a:xfrm>
          <a:prstGeom prst="rect">
            <a:avLst/>
          </a:prstGeom>
          <a:solidFill>
            <a:schemeClr val="accent2">
              <a:lumMod val="50000"/>
            </a:schemeClr>
          </a:solidFill>
          <a:effectLst>
            <a:reflection blurRad="6350" stA="52000" endA="300" endPos="35000" dir="5400000" sy="-100000" algn="bl" rotWithShape="0"/>
            <a:softEdge rad="12700"/>
          </a:effectLst>
        </p:spPr>
        <p:txBody>
          <a:bodyPr wrap="square" rtlCol="0">
            <a:spAutoFit/>
          </a:bodyPr>
          <a:lstStyle/>
          <a:p>
            <a:pPr algn="ctr"/>
            <a:r>
              <a:rPr lang="en-US" sz="4000" b="1" dirty="0">
                <a:solidFill>
                  <a:schemeClr val="bg1"/>
                </a:solidFill>
                <a:latin typeface="Corbel" charset="0"/>
                <a:ea typeface="Corbel" charset="0"/>
                <a:cs typeface="Corbel" charset="0"/>
              </a:rPr>
              <a:t>VS</a:t>
            </a:r>
          </a:p>
        </p:txBody>
      </p:sp>
      <p:sp>
        <p:nvSpPr>
          <p:cNvPr id="8" name="Content Placeholder 2"/>
          <p:cNvSpPr txBox="1">
            <a:spLocks/>
          </p:cNvSpPr>
          <p:nvPr/>
        </p:nvSpPr>
        <p:spPr>
          <a:xfrm>
            <a:off x="246772" y="4267200"/>
            <a:ext cx="9202028" cy="4625609"/>
          </a:xfrm>
          <a:prstGeom prst="rect">
            <a:avLst/>
          </a:prstGeom>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Bef>
                <a:spcPts val="200"/>
              </a:spcBef>
              <a:spcAft>
                <a:spcPts val="0"/>
              </a:spcAft>
            </a:pPr>
            <a:r>
              <a:rPr lang="en-US" dirty="0"/>
              <a:t>Is there a link between early attachment security and temperament? And if so, what is its strength?</a:t>
            </a:r>
          </a:p>
          <a:p>
            <a:pPr fontAlgn="auto">
              <a:spcBef>
                <a:spcPts val="600"/>
              </a:spcBef>
              <a:spcAft>
                <a:spcPts val="0"/>
              </a:spcAft>
            </a:pPr>
            <a:r>
              <a:rPr lang="en-US" dirty="0"/>
              <a:t>Does variation in method matter? And how temperament is operationalized?</a:t>
            </a:r>
          </a:p>
        </p:txBody>
      </p:sp>
    </p:spTree>
    <p:extLst>
      <p:ext uri="{BB962C8B-B14F-4D97-AF65-F5344CB8AC3E}">
        <p14:creationId xmlns:p14="http://schemas.microsoft.com/office/powerpoint/2010/main" val="55107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5191"/>
            <a:ext cx="8077200" cy="4625609"/>
          </a:xfrm>
        </p:spPr>
        <p:txBody>
          <a:bodyPr>
            <a:noAutofit/>
          </a:bodyPr>
          <a:lstStyle/>
          <a:p>
            <a:r>
              <a:rPr lang="en-US" dirty="0"/>
              <a:t>Meta-analytic review of 131 samples </a:t>
            </a:r>
            <a:r>
              <a:rPr lang="en-US" sz="2400" dirty="0"/>
              <a:t>(N=13,018) </a:t>
            </a:r>
          </a:p>
          <a:p>
            <a:pPr>
              <a:spcBef>
                <a:spcPts val="600"/>
              </a:spcBef>
            </a:pPr>
            <a:r>
              <a:rPr lang="en-US" dirty="0"/>
              <a:t>Estimated the association between early negative temperament (i.e., negative and positive emotion reactivity) and (in)secure attachment</a:t>
            </a:r>
          </a:p>
          <a:p>
            <a:pPr lvl="1">
              <a:spcBef>
                <a:spcPts val="0"/>
              </a:spcBef>
            </a:pPr>
            <a:r>
              <a:rPr lang="en-US" dirty="0"/>
              <a:t>Why is this important?</a:t>
            </a:r>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Current Study</a:t>
            </a:r>
          </a:p>
        </p:txBody>
      </p:sp>
      <p:sp>
        <p:nvSpPr>
          <p:cNvPr id="7" name="Footer Placeholder 4"/>
          <p:cNvSpPr>
            <a:spLocks noGrp="1"/>
          </p:cNvSpPr>
          <p:nvPr>
            <p:ph type="ftr" sz="quarter" idx="11"/>
          </p:nvPr>
        </p:nvSpPr>
        <p:spPr>
          <a:xfrm>
            <a:off x="8534400" y="6553200"/>
            <a:ext cx="559804" cy="228601"/>
          </a:xfrm>
        </p:spPr>
        <p:txBody>
          <a:bodyPr/>
          <a:lstStyle/>
          <a:p>
            <a:r>
              <a:rPr lang="en-US" dirty="0"/>
              <a:t>Fisher</a:t>
            </a:r>
          </a:p>
        </p:txBody>
      </p:sp>
    </p:spTree>
    <p:extLst>
      <p:ext uri="{BB962C8B-B14F-4D97-AF65-F5344CB8AC3E}">
        <p14:creationId xmlns:p14="http://schemas.microsoft.com/office/powerpoint/2010/main" val="37958735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96" y="1524000"/>
            <a:ext cx="9246604" cy="4625609"/>
          </a:xfrm>
        </p:spPr>
        <p:txBody>
          <a:bodyPr>
            <a:noAutofit/>
          </a:bodyPr>
          <a:lstStyle/>
          <a:p>
            <a:pPr marL="633222" indent="-514350">
              <a:buFont typeface="+mj-lt"/>
              <a:buAutoNum type="arabicPeriod"/>
            </a:pPr>
            <a:r>
              <a:rPr lang="en-US" sz="2200" dirty="0"/>
              <a:t>Early attachment insecurity will be </a:t>
            </a:r>
            <a:r>
              <a:rPr lang="en-US" sz="2200" u="sng" dirty="0"/>
              <a:t>weakly</a:t>
            </a:r>
            <a:r>
              <a:rPr lang="en-US" sz="2200" dirty="0"/>
              <a:t> associated with negative temperament</a:t>
            </a:r>
          </a:p>
          <a:p>
            <a:pPr marL="633222" indent="-514350">
              <a:buFont typeface="+mj-lt"/>
              <a:buAutoNum type="arabicPeriod"/>
            </a:pPr>
            <a:r>
              <a:rPr lang="en-US" sz="2200" dirty="0"/>
              <a:t>Negative temperament will be </a:t>
            </a:r>
            <a:r>
              <a:rPr lang="en-US" sz="2200" u="sng" dirty="0"/>
              <a:t>weakly</a:t>
            </a:r>
            <a:r>
              <a:rPr lang="en-US" sz="2200" i="1" dirty="0">
                <a:solidFill>
                  <a:schemeClr val="accent6"/>
                </a:solidFill>
              </a:rPr>
              <a:t> negatively </a:t>
            </a:r>
            <a:r>
              <a:rPr lang="en-US" sz="2200" dirty="0"/>
              <a:t>associated with avoidant attachment and </a:t>
            </a:r>
            <a:r>
              <a:rPr lang="en-US" sz="2200" i="1" dirty="0">
                <a:solidFill>
                  <a:schemeClr val="accent4"/>
                </a:solidFill>
              </a:rPr>
              <a:t>positively</a:t>
            </a:r>
            <a:r>
              <a:rPr lang="en-US" sz="2200" dirty="0"/>
              <a:t> associated with resistant attachment</a:t>
            </a:r>
          </a:p>
          <a:p>
            <a:pPr marL="633222" indent="-514350">
              <a:buFont typeface="+mj-lt"/>
              <a:buAutoNum type="arabicPeriod"/>
            </a:pPr>
            <a:r>
              <a:rPr lang="en-US" sz="2200" dirty="0"/>
              <a:t>Negative temperament will be </a:t>
            </a:r>
            <a:r>
              <a:rPr lang="en-US" sz="2200" u="sng" dirty="0"/>
              <a:t>trivially</a:t>
            </a:r>
            <a:r>
              <a:rPr lang="en-US" sz="2200" dirty="0"/>
              <a:t> associated with infant disorganization</a:t>
            </a:r>
          </a:p>
          <a:p>
            <a:pPr marL="633222" indent="-514350">
              <a:buFont typeface="+mj-lt"/>
              <a:buAutoNum type="arabicPeriod"/>
            </a:pPr>
            <a:r>
              <a:rPr lang="en-US" sz="2200" dirty="0"/>
              <a:t>Temperament will be associated with attachment sub-classifications (high/low emotional reactivity)</a:t>
            </a:r>
          </a:p>
          <a:p>
            <a:pPr marL="1191006" lvl="2" indent="-514350">
              <a:spcBef>
                <a:spcPts val="0"/>
              </a:spcBef>
              <a:buClr>
                <a:schemeClr val="accent2"/>
              </a:buClr>
              <a:buFont typeface="Wingdings" charset="2"/>
              <a:buChar char="§"/>
            </a:pPr>
            <a:r>
              <a:rPr lang="en-US" sz="2200" dirty="0"/>
              <a:t>Negative temperament will be associated with B3-C2 (high separation distress)</a:t>
            </a:r>
          </a:p>
          <a:p>
            <a:pPr marL="1191006" lvl="2" indent="-514350">
              <a:buClr>
                <a:schemeClr val="accent2"/>
              </a:buClr>
              <a:buFont typeface="Wingdings" charset="2"/>
              <a:buChar char="§"/>
            </a:pPr>
            <a:endParaRPr lang="en-US" dirty="0"/>
          </a:p>
          <a:p>
            <a:pPr marL="633222" indent="-514350">
              <a:buFont typeface="+mj-lt"/>
              <a:buAutoNum type="arabicPeriod"/>
            </a:pPr>
            <a:endParaRPr lang="en-US" sz="2600" dirty="0"/>
          </a:p>
          <a:p>
            <a:pPr marL="633222" indent="-514350">
              <a:buFont typeface="+mj-lt"/>
              <a:buAutoNum type="arabicPeriod"/>
            </a:pPr>
            <a:endParaRPr lang="en-US" sz="2800" dirty="0"/>
          </a:p>
          <a:p>
            <a:pPr lvl="1"/>
            <a:endParaRPr lang="en-US" dirty="0"/>
          </a:p>
          <a:p>
            <a:endParaRPr lang="en-US" dirty="0"/>
          </a:p>
          <a:p>
            <a:pPr lvl="1"/>
            <a:endParaRPr lang="en-US" dirty="0"/>
          </a:p>
          <a:p>
            <a:pPr lvl="2"/>
            <a:endParaRPr lang="en-US" dirty="0"/>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Hypotheses</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
        <p:nvSpPr>
          <p:cNvPr id="7" name="Content Placeholder 2"/>
          <p:cNvSpPr txBox="1">
            <a:spLocks/>
          </p:cNvSpPr>
          <p:nvPr/>
        </p:nvSpPr>
        <p:spPr>
          <a:xfrm>
            <a:off x="49796" y="4876800"/>
            <a:ext cx="9044408" cy="4625609"/>
          </a:xfrm>
          <a:prstGeom prst="rect">
            <a:avLst/>
          </a:prstGeom>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633222" indent="-514350" fontAlgn="auto">
              <a:spcAft>
                <a:spcPts val="0"/>
              </a:spcAft>
              <a:buFont typeface="+mj-lt"/>
              <a:buAutoNum type="arabicPeriod" startAt="5"/>
            </a:pPr>
            <a:r>
              <a:rPr lang="en-US" sz="2200" dirty="0"/>
              <a:t>Early insecurity will be </a:t>
            </a:r>
            <a:r>
              <a:rPr lang="en-US" sz="2200" u="sng" dirty="0"/>
              <a:t>more strongly</a:t>
            </a:r>
            <a:r>
              <a:rPr lang="en-US" sz="2200" dirty="0"/>
              <a:t> associated with </a:t>
            </a:r>
            <a:r>
              <a:rPr lang="en-US" sz="2200" i="1" dirty="0">
                <a:solidFill>
                  <a:schemeClr val="accent6"/>
                </a:solidFill>
              </a:rPr>
              <a:t>lower</a:t>
            </a:r>
            <a:r>
              <a:rPr lang="en-US" sz="2200" dirty="0"/>
              <a:t> levels of social competence and </a:t>
            </a:r>
            <a:r>
              <a:rPr lang="en-US" sz="2200" i="1" dirty="0">
                <a:solidFill>
                  <a:schemeClr val="accent4"/>
                </a:solidFill>
              </a:rPr>
              <a:t>greater</a:t>
            </a:r>
            <a:r>
              <a:rPr lang="en-US" sz="2200" dirty="0"/>
              <a:t> externalizing and internalizing symptomology than with negative temperament</a:t>
            </a:r>
          </a:p>
          <a:p>
            <a:pPr marL="633222" indent="-514350" fontAlgn="auto">
              <a:spcAft>
                <a:spcPts val="0"/>
              </a:spcAft>
              <a:buFont typeface="+mj-lt"/>
              <a:buAutoNum type="arabicPeriod" startAt="5"/>
            </a:pPr>
            <a:r>
              <a:rPr lang="en-US" sz="2200" dirty="0"/>
              <a:t>Insecure father-child attachment would be </a:t>
            </a:r>
            <a:r>
              <a:rPr lang="en-US" sz="2200" u="sng" dirty="0"/>
              <a:t>weakly</a:t>
            </a:r>
            <a:r>
              <a:rPr lang="en-US" sz="2200" dirty="0"/>
              <a:t> associated with negative temperament</a:t>
            </a:r>
          </a:p>
          <a:p>
            <a:pPr marL="1191006" lvl="2" indent="-514350" fontAlgn="auto">
              <a:spcAft>
                <a:spcPts val="0"/>
              </a:spcAft>
              <a:buClr>
                <a:schemeClr val="accent2"/>
              </a:buClr>
              <a:buFont typeface="Wingdings" charset="2"/>
              <a:buChar char="§"/>
            </a:pPr>
            <a:endParaRPr lang="en-US" sz="2000" dirty="0"/>
          </a:p>
          <a:p>
            <a:pPr marL="633222" indent="-514350" fontAlgn="auto">
              <a:spcAft>
                <a:spcPts val="0"/>
              </a:spcAft>
              <a:buFont typeface="+mj-lt"/>
              <a:buAutoNum type="arabicPeriod" startAt="5"/>
            </a:pPr>
            <a:endParaRPr lang="en-US" sz="2000" dirty="0"/>
          </a:p>
          <a:p>
            <a:pPr marL="633222" indent="-514350" fontAlgn="auto">
              <a:spcAft>
                <a:spcPts val="0"/>
              </a:spcAft>
              <a:buFont typeface="+mj-lt"/>
              <a:buAutoNum type="arabicPeriod" startAt="5"/>
            </a:pPr>
            <a:endParaRPr lang="en-US" sz="2000" dirty="0"/>
          </a:p>
          <a:p>
            <a:pPr lvl="1" fontAlgn="auto">
              <a:spcAft>
                <a:spcPts val="0"/>
              </a:spcAft>
            </a:pPr>
            <a:endParaRPr lang="en-US" sz="2000" dirty="0"/>
          </a:p>
          <a:p>
            <a:pPr fontAlgn="auto">
              <a:spcAft>
                <a:spcPts val="0"/>
              </a:spcAft>
            </a:pPr>
            <a:endParaRPr lang="en-US" sz="2000" dirty="0"/>
          </a:p>
          <a:p>
            <a:pPr lvl="1" fontAlgn="auto">
              <a:spcAft>
                <a:spcPts val="0"/>
              </a:spcAft>
            </a:pPr>
            <a:endParaRPr lang="en-US" dirty="0"/>
          </a:p>
          <a:p>
            <a:pPr lvl="2" fontAlgn="auto">
              <a:spcAft>
                <a:spcPts val="0"/>
              </a:spcAft>
            </a:pPr>
            <a:endParaRPr lang="en-US" dirty="0"/>
          </a:p>
        </p:txBody>
      </p:sp>
    </p:spTree>
    <p:extLst>
      <p:ext uri="{BB962C8B-B14F-4D97-AF65-F5344CB8AC3E}">
        <p14:creationId xmlns:p14="http://schemas.microsoft.com/office/powerpoint/2010/main" val="13233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a:t>Literature Search: 249 + 30 articles</a:t>
            </a:r>
          </a:p>
          <a:p>
            <a:pPr>
              <a:spcBef>
                <a:spcPts val="600"/>
              </a:spcBef>
            </a:pPr>
            <a:r>
              <a:rPr lang="en-US" dirty="0"/>
              <a:t>Inclusion/Exclusion Criteria: </a:t>
            </a:r>
          </a:p>
          <a:p>
            <a:pPr lvl="1">
              <a:spcBef>
                <a:spcPts val="0"/>
              </a:spcBef>
            </a:pPr>
            <a:r>
              <a:rPr lang="en-US" dirty="0"/>
              <a:t>Studies reporting on relationship between attachment and (all dimensions of) temperament</a:t>
            </a:r>
          </a:p>
          <a:p>
            <a:pPr lvl="1">
              <a:spcBef>
                <a:spcPts val="0"/>
              </a:spcBef>
            </a:pPr>
            <a:r>
              <a:rPr lang="en-US" dirty="0"/>
              <a:t>Excluded studies that included peer competence, externalizing behavior, &amp; internalizing symptoms</a:t>
            </a:r>
          </a:p>
          <a:p>
            <a:pPr lvl="1">
              <a:spcBef>
                <a:spcPts val="0"/>
              </a:spcBef>
            </a:pPr>
            <a:r>
              <a:rPr lang="en-US" dirty="0"/>
              <a:t>Temperament measured by questionnaires; attachment observed (e.g. SSP)</a:t>
            </a:r>
          </a:p>
          <a:p>
            <a:pPr>
              <a:spcBef>
                <a:spcPts val="600"/>
              </a:spcBef>
            </a:pPr>
            <a:r>
              <a:rPr lang="en-US" dirty="0"/>
              <a:t>131 final, independent samples</a:t>
            </a:r>
          </a:p>
          <a:p>
            <a:pPr lvl="1"/>
            <a:endParaRPr lang="en-US" dirty="0"/>
          </a:p>
          <a:p>
            <a:pPr lvl="2"/>
            <a:endParaRPr lang="en-US" dirty="0"/>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Methods </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Tree>
    <p:extLst>
      <p:ext uri="{BB962C8B-B14F-4D97-AF65-F5344CB8AC3E}">
        <p14:creationId xmlns:p14="http://schemas.microsoft.com/office/powerpoint/2010/main" val="42187594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a:t>Coding System and Moderators</a:t>
            </a:r>
          </a:p>
          <a:p>
            <a:pPr lvl="1">
              <a:spcBef>
                <a:spcPts val="0"/>
              </a:spcBef>
            </a:pPr>
            <a:r>
              <a:rPr lang="en-US" dirty="0"/>
              <a:t>Type of measure/identity of attachment rater</a:t>
            </a:r>
          </a:p>
          <a:p>
            <a:pPr lvl="1"/>
            <a:r>
              <a:rPr lang="en-US" dirty="0"/>
              <a:t>Type of instrument to assess temperament</a:t>
            </a:r>
          </a:p>
          <a:p>
            <a:pPr lvl="1"/>
            <a:r>
              <a:rPr lang="en-US" dirty="0"/>
              <a:t>Measurement of temperament in relation to attachment</a:t>
            </a:r>
          </a:p>
          <a:p>
            <a:pPr lvl="1"/>
            <a:r>
              <a:rPr lang="en-US" dirty="0"/>
              <a:t>Temporal relation of attachment and temperament assessments</a:t>
            </a:r>
          </a:p>
          <a:p>
            <a:pPr lvl="1"/>
            <a:r>
              <a:rPr lang="en-US" dirty="0"/>
              <a:t>Demographics (child sex/ethnicity, country of study, SES, contextual risk of cohort)</a:t>
            </a:r>
          </a:p>
          <a:p>
            <a:endParaRPr lang="en-US" dirty="0"/>
          </a:p>
          <a:p>
            <a:pPr lvl="1"/>
            <a:endParaRPr lang="en-US" dirty="0"/>
          </a:p>
          <a:p>
            <a:pPr lvl="2"/>
            <a:endParaRPr lang="en-US" dirty="0"/>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Methods </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Tree>
    <p:extLst>
      <p:ext uri="{BB962C8B-B14F-4D97-AF65-F5344CB8AC3E}">
        <p14:creationId xmlns:p14="http://schemas.microsoft.com/office/powerpoint/2010/main" val="15882442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dirty="0"/>
              <a:t>Meta-Analytic Procedures</a:t>
            </a:r>
          </a:p>
          <a:p>
            <a:pPr lvl="1">
              <a:spcBef>
                <a:spcPts val="0"/>
              </a:spcBef>
            </a:pPr>
            <a:r>
              <a:rPr lang="en-US" dirty="0"/>
              <a:t>4 separate meta-analyses</a:t>
            </a:r>
          </a:p>
          <a:p>
            <a:pPr lvl="1"/>
            <a:r>
              <a:rPr lang="en-US" dirty="0"/>
              <a:t>Moderator analyses</a:t>
            </a:r>
          </a:p>
          <a:p>
            <a:pPr lvl="1"/>
            <a:r>
              <a:rPr lang="en-US" dirty="0"/>
              <a:t>Effect sizes (</a:t>
            </a:r>
            <a:r>
              <a:rPr lang="en-US" i="1" dirty="0"/>
              <a:t>d</a:t>
            </a:r>
            <a:r>
              <a:rPr lang="en-US" dirty="0"/>
              <a:t>) calculated as the standardized difference between secure and insecure attachment</a:t>
            </a:r>
          </a:p>
          <a:p>
            <a:pPr lvl="1"/>
            <a:r>
              <a:rPr lang="en-US" dirty="0"/>
              <a:t>Random effects models</a:t>
            </a:r>
          </a:p>
          <a:p>
            <a:pPr lvl="1"/>
            <a:r>
              <a:rPr lang="en-US" dirty="0"/>
              <a:t>95% CI around point estimates; computed homogeneity </a:t>
            </a:r>
            <a:r>
              <a:rPr lang="en-US" i="1" dirty="0"/>
              <a:t>Q</a:t>
            </a:r>
            <a:r>
              <a:rPr lang="en-US" dirty="0"/>
              <a:t> statistics and </a:t>
            </a:r>
            <a:r>
              <a:rPr lang="en-US" i="1" dirty="0"/>
              <a:t>p</a:t>
            </a:r>
            <a:r>
              <a:rPr lang="en-US" dirty="0"/>
              <a:t>-values</a:t>
            </a:r>
          </a:p>
          <a:p>
            <a:pPr lvl="2"/>
            <a:endParaRPr lang="en-US" dirty="0"/>
          </a:p>
          <a:p>
            <a:endParaRPr lang="en-US" dirty="0"/>
          </a:p>
          <a:p>
            <a:pPr lvl="1"/>
            <a:endParaRPr lang="en-US" dirty="0"/>
          </a:p>
          <a:p>
            <a:pPr lvl="2"/>
            <a:endParaRPr lang="en-US" dirty="0"/>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Methods </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Tree>
    <p:extLst>
      <p:ext uri="{BB962C8B-B14F-4D97-AF65-F5344CB8AC3E}">
        <p14:creationId xmlns:p14="http://schemas.microsoft.com/office/powerpoint/2010/main" val="3576332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213360" y="119188"/>
            <a:ext cx="8709660" cy="1252728"/>
          </a:xfrm>
        </p:spPr>
        <p:txBody>
          <a:bodyPr>
            <a:normAutofit/>
          </a:bodyPr>
          <a:lstStyle/>
          <a:p>
            <a:pPr algn="ctr"/>
            <a:r>
              <a:rPr lang="en-US" dirty="0"/>
              <a:t>Results: </a:t>
            </a:r>
            <a:br>
              <a:rPr lang="en-US" dirty="0"/>
            </a:br>
            <a:r>
              <a:rPr lang="en-US" sz="2400" dirty="0"/>
              <a:t>Mother-Child Attachment and Overall Negative Temperament</a:t>
            </a:r>
            <a:endParaRPr lang="en-US" dirty="0"/>
          </a:p>
        </p:txBody>
      </p:sp>
      <p:sp>
        <p:nvSpPr>
          <p:cNvPr id="528387" name="Rectangle 3"/>
          <p:cNvSpPr>
            <a:spLocks noGrp="1" noChangeArrowheads="1"/>
          </p:cNvSpPr>
          <p:nvPr>
            <p:ph type="body" idx="4294967295"/>
          </p:nvPr>
        </p:nvSpPr>
        <p:spPr>
          <a:xfrm>
            <a:off x="457200" y="1646236"/>
            <a:ext cx="8229600" cy="5092576"/>
          </a:xfrm>
          <a:prstGeom prst="rect">
            <a:avLst/>
          </a:prstGeom>
        </p:spPr>
        <p:txBody>
          <a:bodyPr>
            <a:normAutofit/>
          </a:bodyPr>
          <a:lstStyle/>
          <a:p>
            <a:r>
              <a:rPr lang="en-US" sz="2400" dirty="0"/>
              <a:t>Comparison of associations between attachment classifications and negative temperament</a:t>
            </a:r>
          </a:p>
          <a:p>
            <a:pPr lvl="1"/>
            <a:r>
              <a:rPr lang="en-US" sz="2000" dirty="0"/>
              <a:t>No significant contrasts in combined effect sizes for the following comparisons on temperament</a:t>
            </a:r>
          </a:p>
          <a:p>
            <a:pPr lvl="2"/>
            <a:r>
              <a:rPr lang="en-US" sz="1800" dirty="0"/>
              <a:t>Secure vs. avoidant attachment</a:t>
            </a:r>
          </a:p>
          <a:p>
            <a:pPr lvl="2"/>
            <a:r>
              <a:rPr lang="en-US" sz="1800" dirty="0"/>
              <a:t>Secure vs. disorganized attachment</a:t>
            </a:r>
          </a:p>
          <a:p>
            <a:pPr lvl="2"/>
            <a:r>
              <a:rPr lang="en-US" sz="1800" dirty="0"/>
              <a:t>Avoidant vs. disorganized attachment</a:t>
            </a:r>
          </a:p>
          <a:p>
            <a:pPr lvl="2"/>
            <a:r>
              <a:rPr lang="en-US" sz="1800" dirty="0"/>
              <a:t>Resistant vs. disorganized attachment</a:t>
            </a:r>
          </a:p>
          <a:p>
            <a:pPr lvl="2"/>
            <a:r>
              <a:rPr lang="en-US" sz="1800" dirty="0"/>
              <a:t>High vs. minimal separation distress during SSP</a:t>
            </a:r>
          </a:p>
          <a:p>
            <a:pPr lvl="1"/>
            <a:r>
              <a:rPr lang="en-US" sz="2000" dirty="0"/>
              <a:t>Significant contrasts found between</a:t>
            </a:r>
          </a:p>
          <a:p>
            <a:pPr lvl="2"/>
            <a:r>
              <a:rPr lang="en-US" sz="1800" dirty="0"/>
              <a:t>Resistant vs. secure attachment: combined effect size of </a:t>
            </a:r>
            <a:r>
              <a:rPr lang="en-US" sz="1800" i="1" dirty="0"/>
              <a:t>d</a:t>
            </a:r>
            <a:r>
              <a:rPr lang="en-US" sz="1800" dirty="0"/>
              <a:t> = .26</a:t>
            </a:r>
          </a:p>
          <a:p>
            <a:pPr lvl="2"/>
            <a:r>
              <a:rPr lang="en-US" sz="1800" dirty="0"/>
              <a:t>Resistant vs. avoidant attachment: combined effect size of </a:t>
            </a:r>
            <a:r>
              <a:rPr lang="en-US" sz="1800" i="1" dirty="0"/>
              <a:t>d </a:t>
            </a:r>
            <a:r>
              <a:rPr lang="en-US" sz="1800" dirty="0"/>
              <a:t>= .26</a:t>
            </a:r>
          </a:p>
          <a:p>
            <a:pPr lvl="2"/>
            <a:r>
              <a:rPr lang="en-US" sz="1800" dirty="0"/>
              <a:t>Demonstrating that resistant attachment showed stronger associations with temperament than secure or avoidant attachment</a:t>
            </a:r>
          </a:p>
          <a:p>
            <a:pPr lvl="2"/>
            <a:endParaRPr lang="en-US" sz="1600" dirty="0"/>
          </a:p>
          <a:p>
            <a:pPr lvl="2"/>
            <a:endParaRPr lang="en-US" sz="1600" dirty="0"/>
          </a:p>
          <a:p>
            <a:pPr lvl="2"/>
            <a:endParaRPr lang="en-US" sz="1600" dirty="0"/>
          </a:p>
          <a:p>
            <a:endParaRPr lang="en-US" sz="2800" dirty="0"/>
          </a:p>
          <a:p>
            <a:endParaRPr lang="en-US" sz="2400" dirty="0"/>
          </a:p>
        </p:txBody>
      </p:sp>
      <p:sp>
        <p:nvSpPr>
          <p:cNvPr id="4" name="Footer Placeholder 3">
            <a:extLst>
              <a:ext uri="{FF2B5EF4-FFF2-40B4-BE49-F238E27FC236}">
                <a16:creationId xmlns:a16="http://schemas.microsoft.com/office/drawing/2014/main" id="{37A58769-12CB-8547-AE4A-C5A4C84996AE}"/>
              </a:ext>
            </a:extLst>
          </p:cNvPr>
          <p:cNvSpPr>
            <a:spLocks noGrp="1"/>
          </p:cNvSpPr>
          <p:nvPr>
            <p:ph type="ftr" sz="quarter" idx="11"/>
          </p:nvPr>
        </p:nvSpPr>
        <p:spPr/>
        <p:txBody>
          <a:bodyPr/>
          <a:lstStyle/>
          <a:p>
            <a:r>
              <a:rPr lang="en-US" dirty="0"/>
              <a:t>Phillips</a:t>
            </a:r>
          </a:p>
        </p:txBody>
      </p:sp>
      <p:sp>
        <p:nvSpPr>
          <p:cNvPr id="2" name="Slide Number Placeholder 1">
            <a:extLst>
              <a:ext uri="{FF2B5EF4-FFF2-40B4-BE49-F238E27FC236}">
                <a16:creationId xmlns:a16="http://schemas.microsoft.com/office/drawing/2014/main" id="{21D66917-C7C9-7B4B-A98E-2013689569F9}"/>
              </a:ext>
            </a:extLst>
          </p:cNvPr>
          <p:cNvSpPr>
            <a:spLocks noGrp="1"/>
          </p:cNvSpPr>
          <p:nvPr>
            <p:ph type="sldNum" sz="quarter" idx="12"/>
          </p:nvPr>
        </p:nvSpPr>
        <p:spPr/>
        <p:txBody>
          <a:bodyPr/>
          <a:lstStyle/>
          <a:p>
            <a:fld id="{859B7FBE-02EE-4C27-AE49-1816F48D0D44}" type="slidenum">
              <a:rPr lang="en-US" smtClean="0"/>
              <a:pPr/>
              <a:t>85</a:t>
            </a:fld>
            <a:endParaRPr lang="en-US" dirty="0"/>
          </a:p>
        </p:txBody>
      </p:sp>
    </p:spTree>
    <p:extLst>
      <p:ext uri="{BB962C8B-B14F-4D97-AF65-F5344CB8AC3E}">
        <p14:creationId xmlns:p14="http://schemas.microsoft.com/office/powerpoint/2010/main" val="10480336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213360" y="119188"/>
            <a:ext cx="8709660" cy="1252728"/>
          </a:xfrm>
        </p:spPr>
        <p:txBody>
          <a:bodyPr>
            <a:normAutofit fontScale="90000"/>
          </a:bodyPr>
          <a:lstStyle/>
          <a:p>
            <a:pPr algn="ctr"/>
            <a:r>
              <a:rPr lang="en-US" dirty="0"/>
              <a:t>Results: </a:t>
            </a:r>
            <a:br>
              <a:rPr lang="en-US" dirty="0"/>
            </a:br>
            <a:r>
              <a:rPr lang="en-US" sz="2400" dirty="0"/>
              <a:t>Attachment and Specific Dimensions and Assessments of Temperament</a:t>
            </a:r>
            <a:endParaRPr lang="en-US" dirty="0"/>
          </a:p>
        </p:txBody>
      </p:sp>
      <p:sp>
        <p:nvSpPr>
          <p:cNvPr id="528387" name="Rectangle 3"/>
          <p:cNvSpPr>
            <a:spLocks noGrp="1" noChangeArrowheads="1"/>
          </p:cNvSpPr>
          <p:nvPr>
            <p:ph type="body" idx="4294967295"/>
          </p:nvPr>
        </p:nvSpPr>
        <p:spPr>
          <a:xfrm>
            <a:off x="457200" y="1646236"/>
            <a:ext cx="8229600" cy="4830763"/>
          </a:xfrm>
          <a:prstGeom prst="rect">
            <a:avLst/>
          </a:prstGeom>
        </p:spPr>
        <p:txBody>
          <a:bodyPr>
            <a:normAutofit fontScale="85000" lnSpcReduction="10000"/>
          </a:bodyPr>
          <a:lstStyle/>
          <a:p>
            <a:r>
              <a:rPr lang="en-US" sz="2400" dirty="0"/>
              <a:t>Moderating effect of theoretical operationalization of temperament on association between attachment and temperament</a:t>
            </a:r>
          </a:p>
          <a:p>
            <a:pPr lvl="1"/>
            <a:r>
              <a:rPr lang="en-US" sz="2100" dirty="0"/>
              <a:t>85% CIs for associations between each negative temperament dimension from the four main theoretical traditions and attachment security overlapped</a:t>
            </a:r>
          </a:p>
          <a:p>
            <a:pPr lvl="1"/>
            <a:r>
              <a:rPr lang="en-US" sz="2100" dirty="0"/>
              <a:t>85% CIs for associations between negative temperament dimensions and resistant, avoidant, and disorganized attachment overlapped</a:t>
            </a:r>
          </a:p>
          <a:p>
            <a:r>
              <a:rPr lang="en-US" sz="2400" dirty="0"/>
              <a:t>Moderating effect of temperamental dimension on association between attachment and temperament</a:t>
            </a:r>
            <a:endParaRPr lang="en-US" sz="2000" dirty="0"/>
          </a:p>
          <a:p>
            <a:pPr lvl="1"/>
            <a:r>
              <a:rPr lang="en-US" sz="2100" dirty="0"/>
              <a:t>85% CIs for association between attachment security and temperamental fearful distress, irritable distress, and positive emotionality overlapped</a:t>
            </a:r>
          </a:p>
          <a:p>
            <a:pPr lvl="1"/>
            <a:r>
              <a:rPr lang="en-US" sz="2100" dirty="0"/>
              <a:t>85% CIs for meta-analytic associations between each temperament dimension and avoidant and disorganized attachment overlapped</a:t>
            </a:r>
          </a:p>
          <a:p>
            <a:pPr lvl="1"/>
            <a:r>
              <a:rPr lang="en-US" sz="2100" dirty="0"/>
              <a:t>Resistant attachment found to be more strongly associated with greater levels of fearful distress than with lower levels of positive emotionality</a:t>
            </a:r>
          </a:p>
          <a:p>
            <a:r>
              <a:rPr lang="en-US" sz="2400" dirty="0"/>
              <a:t>Method of temperament assessment did not moderate association between attachment and temperament</a:t>
            </a:r>
          </a:p>
          <a:p>
            <a:pPr lvl="1"/>
            <a:endParaRPr lang="en-US" sz="2000" dirty="0"/>
          </a:p>
          <a:p>
            <a:pPr marL="768096" lvl="2" indent="0">
              <a:buNone/>
            </a:pPr>
            <a:endParaRPr lang="en-US" sz="1600" dirty="0"/>
          </a:p>
          <a:p>
            <a:pPr lvl="2"/>
            <a:endParaRPr lang="en-US" sz="1600" dirty="0"/>
          </a:p>
          <a:p>
            <a:pPr lvl="2"/>
            <a:endParaRPr lang="en-US" sz="1600" dirty="0"/>
          </a:p>
          <a:p>
            <a:endParaRPr lang="en-US" sz="2800" dirty="0"/>
          </a:p>
          <a:p>
            <a:endParaRPr lang="en-US" sz="2400" dirty="0"/>
          </a:p>
        </p:txBody>
      </p:sp>
      <p:sp>
        <p:nvSpPr>
          <p:cNvPr id="4" name="Footer Placeholder 3">
            <a:extLst>
              <a:ext uri="{FF2B5EF4-FFF2-40B4-BE49-F238E27FC236}">
                <a16:creationId xmlns:a16="http://schemas.microsoft.com/office/drawing/2014/main" id="{37A58769-12CB-8547-AE4A-C5A4C84996AE}"/>
              </a:ext>
            </a:extLst>
          </p:cNvPr>
          <p:cNvSpPr>
            <a:spLocks noGrp="1"/>
          </p:cNvSpPr>
          <p:nvPr>
            <p:ph type="ftr" sz="quarter" idx="11"/>
          </p:nvPr>
        </p:nvSpPr>
        <p:spPr/>
        <p:txBody>
          <a:bodyPr/>
          <a:lstStyle/>
          <a:p>
            <a:r>
              <a:rPr lang="en-US" dirty="0"/>
              <a:t>Phillips</a:t>
            </a:r>
          </a:p>
        </p:txBody>
      </p:sp>
      <p:sp>
        <p:nvSpPr>
          <p:cNvPr id="2" name="Slide Number Placeholder 1">
            <a:extLst>
              <a:ext uri="{FF2B5EF4-FFF2-40B4-BE49-F238E27FC236}">
                <a16:creationId xmlns:a16="http://schemas.microsoft.com/office/drawing/2014/main" id="{21D66917-C7C9-7B4B-A98E-2013689569F9}"/>
              </a:ext>
            </a:extLst>
          </p:cNvPr>
          <p:cNvSpPr>
            <a:spLocks noGrp="1"/>
          </p:cNvSpPr>
          <p:nvPr>
            <p:ph type="sldNum" sz="quarter" idx="12"/>
          </p:nvPr>
        </p:nvSpPr>
        <p:spPr/>
        <p:txBody>
          <a:bodyPr/>
          <a:lstStyle/>
          <a:p>
            <a:fld id="{859B7FBE-02EE-4C27-AE49-1816F48D0D44}" type="slidenum">
              <a:rPr lang="en-US" smtClean="0"/>
              <a:pPr/>
              <a:t>86</a:t>
            </a:fld>
            <a:endParaRPr lang="en-US" dirty="0"/>
          </a:p>
        </p:txBody>
      </p:sp>
    </p:spTree>
    <p:extLst>
      <p:ext uri="{BB962C8B-B14F-4D97-AF65-F5344CB8AC3E}">
        <p14:creationId xmlns:p14="http://schemas.microsoft.com/office/powerpoint/2010/main" val="33768147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213360" y="119188"/>
            <a:ext cx="8709660" cy="1252728"/>
          </a:xfrm>
        </p:spPr>
        <p:txBody>
          <a:bodyPr>
            <a:normAutofit/>
          </a:bodyPr>
          <a:lstStyle/>
          <a:p>
            <a:pPr algn="ctr"/>
            <a:r>
              <a:rPr lang="en-US" dirty="0"/>
              <a:t>Results: </a:t>
            </a:r>
            <a:br>
              <a:rPr lang="en-US" dirty="0"/>
            </a:br>
            <a:r>
              <a:rPr lang="en-US" sz="2400" dirty="0"/>
              <a:t>Father-Child Attachment and Overall Negative Temperament</a:t>
            </a:r>
            <a:endParaRPr lang="en-US" dirty="0"/>
          </a:p>
        </p:txBody>
      </p:sp>
      <p:sp>
        <p:nvSpPr>
          <p:cNvPr id="528387" name="Rectangle 3"/>
          <p:cNvSpPr>
            <a:spLocks noGrp="1" noChangeArrowheads="1"/>
          </p:cNvSpPr>
          <p:nvPr>
            <p:ph type="body" idx="4294967295"/>
          </p:nvPr>
        </p:nvSpPr>
        <p:spPr>
          <a:xfrm>
            <a:off x="457200" y="1646236"/>
            <a:ext cx="8229600" cy="4830763"/>
          </a:xfrm>
          <a:prstGeom prst="rect">
            <a:avLst/>
          </a:prstGeom>
        </p:spPr>
        <p:txBody>
          <a:bodyPr>
            <a:normAutofit/>
          </a:bodyPr>
          <a:lstStyle/>
          <a:p>
            <a:r>
              <a:rPr lang="en-US" sz="2400" dirty="0"/>
              <a:t>Negative temperament was not related to secure, avoidant, or resistant father-child attachment styles</a:t>
            </a:r>
          </a:p>
          <a:p>
            <a:pPr lvl="1"/>
            <a:r>
              <a:rPr lang="en-US" sz="2200" dirty="0"/>
              <a:t>Secure: non-significant effect size of </a:t>
            </a:r>
            <a:r>
              <a:rPr lang="en-US" sz="2200" i="1" dirty="0"/>
              <a:t>d</a:t>
            </a:r>
            <a:r>
              <a:rPr lang="en-US" sz="2200" dirty="0"/>
              <a:t> = .15</a:t>
            </a:r>
          </a:p>
          <a:p>
            <a:pPr lvl="1"/>
            <a:r>
              <a:rPr lang="en-US" sz="2200" dirty="0"/>
              <a:t>Avoidant: non-significant effect size of </a:t>
            </a:r>
            <a:r>
              <a:rPr lang="en-US" sz="2200" i="1" dirty="0"/>
              <a:t>d</a:t>
            </a:r>
            <a:r>
              <a:rPr lang="en-US" sz="2200" dirty="0"/>
              <a:t> = .08</a:t>
            </a:r>
          </a:p>
          <a:p>
            <a:pPr lvl="1"/>
            <a:r>
              <a:rPr lang="en-US" sz="2200" dirty="0"/>
              <a:t>Resistant: non-significant effect size of </a:t>
            </a:r>
            <a:r>
              <a:rPr lang="en-US" sz="2200" i="1" dirty="0"/>
              <a:t>d</a:t>
            </a:r>
            <a:r>
              <a:rPr lang="en-US" sz="2200" dirty="0"/>
              <a:t> = .27</a:t>
            </a:r>
          </a:p>
          <a:p>
            <a:r>
              <a:rPr lang="en-US" sz="2400" dirty="0"/>
              <a:t>However, magnitude of associations were comparable to those found for mother-child attachment</a:t>
            </a:r>
            <a:endParaRPr lang="en-US" sz="2000" dirty="0"/>
          </a:p>
          <a:p>
            <a:pPr marL="768096" lvl="2" indent="0">
              <a:buNone/>
            </a:pPr>
            <a:endParaRPr lang="en-US" sz="1600" dirty="0"/>
          </a:p>
          <a:p>
            <a:pPr lvl="2"/>
            <a:endParaRPr lang="en-US" sz="1600" dirty="0"/>
          </a:p>
          <a:p>
            <a:pPr lvl="2"/>
            <a:endParaRPr lang="en-US" sz="1600" dirty="0"/>
          </a:p>
          <a:p>
            <a:endParaRPr lang="en-US" sz="2800" dirty="0"/>
          </a:p>
          <a:p>
            <a:endParaRPr lang="en-US" sz="2400" dirty="0"/>
          </a:p>
        </p:txBody>
      </p:sp>
      <p:sp>
        <p:nvSpPr>
          <p:cNvPr id="4" name="Footer Placeholder 3">
            <a:extLst>
              <a:ext uri="{FF2B5EF4-FFF2-40B4-BE49-F238E27FC236}">
                <a16:creationId xmlns:a16="http://schemas.microsoft.com/office/drawing/2014/main" id="{37A58769-12CB-8547-AE4A-C5A4C84996AE}"/>
              </a:ext>
            </a:extLst>
          </p:cNvPr>
          <p:cNvSpPr>
            <a:spLocks noGrp="1"/>
          </p:cNvSpPr>
          <p:nvPr>
            <p:ph type="ftr" sz="quarter" idx="11"/>
          </p:nvPr>
        </p:nvSpPr>
        <p:spPr/>
        <p:txBody>
          <a:bodyPr/>
          <a:lstStyle/>
          <a:p>
            <a:r>
              <a:rPr lang="en-US" dirty="0"/>
              <a:t>Phillips</a:t>
            </a:r>
          </a:p>
        </p:txBody>
      </p:sp>
      <p:sp>
        <p:nvSpPr>
          <p:cNvPr id="2" name="Slide Number Placeholder 1">
            <a:extLst>
              <a:ext uri="{FF2B5EF4-FFF2-40B4-BE49-F238E27FC236}">
                <a16:creationId xmlns:a16="http://schemas.microsoft.com/office/drawing/2014/main" id="{21D66917-C7C9-7B4B-A98E-2013689569F9}"/>
              </a:ext>
            </a:extLst>
          </p:cNvPr>
          <p:cNvSpPr>
            <a:spLocks noGrp="1"/>
          </p:cNvSpPr>
          <p:nvPr>
            <p:ph type="sldNum" sz="quarter" idx="12"/>
          </p:nvPr>
        </p:nvSpPr>
        <p:spPr/>
        <p:txBody>
          <a:bodyPr/>
          <a:lstStyle/>
          <a:p>
            <a:fld id="{859B7FBE-02EE-4C27-AE49-1816F48D0D44}" type="slidenum">
              <a:rPr lang="en-US" smtClean="0"/>
              <a:pPr/>
              <a:t>87</a:t>
            </a:fld>
            <a:endParaRPr lang="en-US" dirty="0"/>
          </a:p>
        </p:txBody>
      </p:sp>
    </p:spTree>
    <p:extLst>
      <p:ext uri="{BB962C8B-B14F-4D97-AF65-F5344CB8AC3E}">
        <p14:creationId xmlns:p14="http://schemas.microsoft.com/office/powerpoint/2010/main" val="20265304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213360" y="119188"/>
            <a:ext cx="8709660" cy="1252728"/>
          </a:xfrm>
        </p:spPr>
        <p:txBody>
          <a:bodyPr>
            <a:normAutofit fontScale="90000"/>
          </a:bodyPr>
          <a:lstStyle/>
          <a:p>
            <a:pPr algn="ctr"/>
            <a:r>
              <a:rPr lang="en-US" dirty="0"/>
              <a:t>Results: </a:t>
            </a:r>
            <a:br>
              <a:rPr lang="en-US" dirty="0"/>
            </a:br>
            <a:r>
              <a:rPr lang="en-US" sz="2400" dirty="0"/>
              <a:t>Temperament, Social Competence, Externalizing Behavior, and Internalizing Symptoms</a:t>
            </a:r>
            <a:endParaRPr lang="en-US" dirty="0"/>
          </a:p>
        </p:txBody>
      </p:sp>
      <p:sp>
        <p:nvSpPr>
          <p:cNvPr id="528387" name="Rectangle 3"/>
          <p:cNvSpPr>
            <a:spLocks noGrp="1" noChangeArrowheads="1"/>
          </p:cNvSpPr>
          <p:nvPr>
            <p:ph type="body" idx="4294967295"/>
          </p:nvPr>
        </p:nvSpPr>
        <p:spPr>
          <a:xfrm>
            <a:off x="457200" y="1646236"/>
            <a:ext cx="8229600" cy="4830763"/>
          </a:xfrm>
          <a:prstGeom prst="rect">
            <a:avLst/>
          </a:prstGeom>
        </p:spPr>
        <p:txBody>
          <a:bodyPr>
            <a:normAutofit fontScale="92500" lnSpcReduction="10000"/>
          </a:bodyPr>
          <a:lstStyle/>
          <a:p>
            <a:r>
              <a:rPr lang="en-US" sz="2300" dirty="0"/>
              <a:t>Comparison of combined effect sizes for association between attachment and temperament with prior meta-analyses on associations between attachment and socioemotional outcomes</a:t>
            </a:r>
          </a:p>
          <a:p>
            <a:pPr lvl="1"/>
            <a:r>
              <a:rPr lang="en-US" sz="2200" dirty="0"/>
              <a:t>Secure attachment</a:t>
            </a:r>
          </a:p>
          <a:p>
            <a:pPr lvl="2"/>
            <a:r>
              <a:rPr lang="en-US" sz="2200" dirty="0"/>
              <a:t>85% CIs for social competence and externalizing problems did not overlap with CIs for internalizing symptoms or temperament</a:t>
            </a:r>
          </a:p>
          <a:p>
            <a:pPr lvl="2"/>
            <a:r>
              <a:rPr lang="en-US" sz="2200" dirty="0"/>
              <a:t>Secure attachment was significantly more strongly related to social competence and externalizing problems than to temperament and internalizing problems</a:t>
            </a:r>
          </a:p>
          <a:p>
            <a:pPr lvl="1"/>
            <a:r>
              <a:rPr lang="en-US" sz="2200" dirty="0"/>
              <a:t>Resistant attachment</a:t>
            </a:r>
          </a:p>
          <a:p>
            <a:pPr lvl="2"/>
            <a:r>
              <a:rPr lang="en-US" sz="2200" dirty="0"/>
              <a:t>85% CIs for social competence and temperament did not overlap with CI for internalizing symptoms, but did overlap with CI for  externalizing problems</a:t>
            </a:r>
          </a:p>
          <a:p>
            <a:pPr lvl="2"/>
            <a:r>
              <a:rPr lang="en-US" sz="2200" dirty="0"/>
              <a:t>Resistant attachment was significantly more strongly related to internalizing symptoms than to social competence or temperament</a:t>
            </a:r>
          </a:p>
          <a:p>
            <a:pPr marL="768096" lvl="2" indent="0">
              <a:buNone/>
            </a:pPr>
            <a:endParaRPr lang="en-US" sz="1600" dirty="0"/>
          </a:p>
          <a:p>
            <a:pPr lvl="2"/>
            <a:endParaRPr lang="en-US" sz="1600" dirty="0"/>
          </a:p>
          <a:p>
            <a:pPr lvl="2"/>
            <a:endParaRPr lang="en-US" sz="1600" dirty="0"/>
          </a:p>
          <a:p>
            <a:endParaRPr lang="en-US" sz="2800" dirty="0"/>
          </a:p>
          <a:p>
            <a:endParaRPr lang="en-US" sz="2400" dirty="0"/>
          </a:p>
        </p:txBody>
      </p:sp>
      <p:sp>
        <p:nvSpPr>
          <p:cNvPr id="4" name="Footer Placeholder 3">
            <a:extLst>
              <a:ext uri="{FF2B5EF4-FFF2-40B4-BE49-F238E27FC236}">
                <a16:creationId xmlns:a16="http://schemas.microsoft.com/office/drawing/2014/main" id="{37A58769-12CB-8547-AE4A-C5A4C84996AE}"/>
              </a:ext>
            </a:extLst>
          </p:cNvPr>
          <p:cNvSpPr>
            <a:spLocks noGrp="1"/>
          </p:cNvSpPr>
          <p:nvPr>
            <p:ph type="ftr" sz="quarter" idx="11"/>
          </p:nvPr>
        </p:nvSpPr>
        <p:spPr/>
        <p:txBody>
          <a:bodyPr/>
          <a:lstStyle/>
          <a:p>
            <a:r>
              <a:rPr lang="en-US" dirty="0"/>
              <a:t>Phillips</a:t>
            </a:r>
          </a:p>
        </p:txBody>
      </p:sp>
      <p:sp>
        <p:nvSpPr>
          <p:cNvPr id="2" name="Slide Number Placeholder 1">
            <a:extLst>
              <a:ext uri="{FF2B5EF4-FFF2-40B4-BE49-F238E27FC236}">
                <a16:creationId xmlns:a16="http://schemas.microsoft.com/office/drawing/2014/main" id="{21D66917-C7C9-7B4B-A98E-2013689569F9}"/>
              </a:ext>
            </a:extLst>
          </p:cNvPr>
          <p:cNvSpPr>
            <a:spLocks noGrp="1"/>
          </p:cNvSpPr>
          <p:nvPr>
            <p:ph type="sldNum" sz="quarter" idx="12"/>
          </p:nvPr>
        </p:nvSpPr>
        <p:spPr/>
        <p:txBody>
          <a:bodyPr/>
          <a:lstStyle/>
          <a:p>
            <a:fld id="{859B7FBE-02EE-4C27-AE49-1816F48D0D44}" type="slidenum">
              <a:rPr lang="en-US" smtClean="0"/>
              <a:pPr/>
              <a:t>88</a:t>
            </a:fld>
            <a:endParaRPr lang="en-US" dirty="0"/>
          </a:p>
        </p:txBody>
      </p:sp>
    </p:spTree>
    <p:extLst>
      <p:ext uri="{BB962C8B-B14F-4D97-AF65-F5344CB8AC3E}">
        <p14:creationId xmlns:p14="http://schemas.microsoft.com/office/powerpoint/2010/main" val="36505409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213360" y="119188"/>
            <a:ext cx="8709660" cy="1252728"/>
          </a:xfrm>
        </p:spPr>
        <p:txBody>
          <a:bodyPr>
            <a:normAutofit fontScale="90000"/>
          </a:bodyPr>
          <a:lstStyle/>
          <a:p>
            <a:pPr algn="ctr"/>
            <a:r>
              <a:rPr lang="en-US" dirty="0"/>
              <a:t>Results: </a:t>
            </a:r>
            <a:br>
              <a:rPr lang="en-US" dirty="0"/>
            </a:br>
            <a:r>
              <a:rPr lang="en-US" sz="2400" dirty="0"/>
              <a:t>Temperament, Social Competence, Externalizing Behavior, and Internalizing Symptoms</a:t>
            </a:r>
            <a:endParaRPr lang="en-US" dirty="0"/>
          </a:p>
        </p:txBody>
      </p:sp>
      <p:sp>
        <p:nvSpPr>
          <p:cNvPr id="528387" name="Rectangle 3"/>
          <p:cNvSpPr>
            <a:spLocks noGrp="1" noChangeArrowheads="1"/>
          </p:cNvSpPr>
          <p:nvPr>
            <p:ph type="body" idx="4294967295"/>
          </p:nvPr>
        </p:nvSpPr>
        <p:spPr>
          <a:xfrm>
            <a:off x="457200" y="1646236"/>
            <a:ext cx="8229600" cy="4830763"/>
          </a:xfrm>
          <a:prstGeom prst="rect">
            <a:avLst/>
          </a:prstGeom>
        </p:spPr>
        <p:txBody>
          <a:bodyPr>
            <a:normAutofit fontScale="92500"/>
          </a:bodyPr>
          <a:lstStyle/>
          <a:p>
            <a:r>
              <a:rPr lang="en-US" sz="2300" dirty="0"/>
              <a:t>Comparison of combined effect sizes for association between attachment and temperament with prior meta-analyses on associations between attachment and socioemotional outcomes</a:t>
            </a:r>
          </a:p>
          <a:p>
            <a:pPr lvl="1"/>
            <a:r>
              <a:rPr lang="en-US" sz="2200" dirty="0"/>
              <a:t>Disorganized attachment</a:t>
            </a:r>
          </a:p>
          <a:p>
            <a:pPr lvl="2"/>
            <a:r>
              <a:rPr lang="en-US" sz="2200" dirty="0"/>
              <a:t>85% CIs for internalizing symptoms and temperament did not overlap with CI for externalizing problems, but did overlap with CI for social competence</a:t>
            </a:r>
          </a:p>
          <a:p>
            <a:pPr lvl="2"/>
            <a:r>
              <a:rPr lang="en-US" sz="2200" dirty="0"/>
              <a:t>Disorganized attachment was significantly more strongly related to externalizing problems than to temperament or internalizing symptoms</a:t>
            </a:r>
          </a:p>
          <a:p>
            <a:pPr lvl="1"/>
            <a:r>
              <a:rPr lang="en-US" sz="2200" dirty="0"/>
              <a:t>Avoidant attachment</a:t>
            </a:r>
          </a:p>
          <a:p>
            <a:pPr lvl="2"/>
            <a:r>
              <a:rPr lang="en-US" sz="2200" dirty="0"/>
              <a:t>Not significantly more strongly related to social competence, externalizing problems, or internalizing problems than to temperament</a:t>
            </a:r>
          </a:p>
          <a:p>
            <a:pPr marL="768096" lvl="2" indent="0">
              <a:buNone/>
            </a:pPr>
            <a:endParaRPr lang="en-US" sz="1600" dirty="0"/>
          </a:p>
          <a:p>
            <a:pPr lvl="2"/>
            <a:endParaRPr lang="en-US" sz="1600" dirty="0"/>
          </a:p>
          <a:p>
            <a:pPr lvl="2"/>
            <a:endParaRPr lang="en-US" sz="1600" dirty="0"/>
          </a:p>
          <a:p>
            <a:endParaRPr lang="en-US" sz="2800" dirty="0"/>
          </a:p>
          <a:p>
            <a:endParaRPr lang="en-US" sz="2400" dirty="0"/>
          </a:p>
        </p:txBody>
      </p:sp>
      <p:sp>
        <p:nvSpPr>
          <p:cNvPr id="4" name="Footer Placeholder 3">
            <a:extLst>
              <a:ext uri="{FF2B5EF4-FFF2-40B4-BE49-F238E27FC236}">
                <a16:creationId xmlns:a16="http://schemas.microsoft.com/office/drawing/2014/main" id="{37A58769-12CB-8547-AE4A-C5A4C84996AE}"/>
              </a:ext>
            </a:extLst>
          </p:cNvPr>
          <p:cNvSpPr>
            <a:spLocks noGrp="1"/>
          </p:cNvSpPr>
          <p:nvPr>
            <p:ph type="ftr" sz="quarter" idx="11"/>
          </p:nvPr>
        </p:nvSpPr>
        <p:spPr/>
        <p:txBody>
          <a:bodyPr/>
          <a:lstStyle/>
          <a:p>
            <a:r>
              <a:rPr lang="en-US" dirty="0"/>
              <a:t>Phillips</a:t>
            </a:r>
          </a:p>
        </p:txBody>
      </p:sp>
      <p:sp>
        <p:nvSpPr>
          <p:cNvPr id="2" name="Slide Number Placeholder 1">
            <a:extLst>
              <a:ext uri="{FF2B5EF4-FFF2-40B4-BE49-F238E27FC236}">
                <a16:creationId xmlns:a16="http://schemas.microsoft.com/office/drawing/2014/main" id="{21D66917-C7C9-7B4B-A98E-2013689569F9}"/>
              </a:ext>
            </a:extLst>
          </p:cNvPr>
          <p:cNvSpPr>
            <a:spLocks noGrp="1"/>
          </p:cNvSpPr>
          <p:nvPr>
            <p:ph type="sldNum" sz="quarter" idx="12"/>
          </p:nvPr>
        </p:nvSpPr>
        <p:spPr/>
        <p:txBody>
          <a:bodyPr/>
          <a:lstStyle/>
          <a:p>
            <a:fld id="{859B7FBE-02EE-4C27-AE49-1816F48D0D44}" type="slidenum">
              <a:rPr lang="en-US" smtClean="0"/>
              <a:pPr/>
              <a:t>89</a:t>
            </a:fld>
            <a:endParaRPr lang="en-US" dirty="0"/>
          </a:p>
        </p:txBody>
      </p:sp>
    </p:spTree>
    <p:extLst>
      <p:ext uri="{BB962C8B-B14F-4D97-AF65-F5344CB8AC3E}">
        <p14:creationId xmlns:p14="http://schemas.microsoft.com/office/powerpoint/2010/main" val="37841603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8534400" y="6553200"/>
            <a:ext cx="559804" cy="228601"/>
          </a:xfrm>
        </p:spPr>
        <p:txBody>
          <a:bodyPr/>
          <a:lstStyle/>
          <a:p>
            <a:r>
              <a:rPr lang="en-US" dirty="0"/>
              <a:t>Fisher</a:t>
            </a:r>
          </a:p>
        </p:txBody>
      </p:sp>
      <p:pic>
        <p:nvPicPr>
          <p:cNvPr id="7" name="Content Placeholder 6" descr="Screen Shot 2017-03-08 at 5.20.49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26"/>
          <a:stretch/>
        </p:blipFill>
        <p:spPr>
          <a:xfrm>
            <a:off x="457200" y="1676399"/>
            <a:ext cx="8229600" cy="500888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533400" y="2286000"/>
            <a:ext cx="8077200" cy="381000"/>
          </a:xfrm>
          <a:prstGeom prst="rect">
            <a:avLst/>
          </a:prstGeom>
          <a:noFill/>
          <a:ln w="539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33400" y="5943600"/>
            <a:ext cx="8077200" cy="68580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a:t>
            </a:r>
          </a:p>
        </p:txBody>
      </p:sp>
      <p:sp>
        <p:nvSpPr>
          <p:cNvPr id="10"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Results: </a:t>
            </a:r>
            <a:r>
              <a:rPr lang="en-US" sz="2400" b="1" dirty="0">
                <a:solidFill>
                  <a:srgbClr val="FFC000"/>
                </a:solidFill>
              </a:rPr>
              <a:t>Security and Negative Temperament</a:t>
            </a:r>
          </a:p>
        </p:txBody>
      </p:sp>
    </p:spTree>
    <p:extLst>
      <p:ext uri="{BB962C8B-B14F-4D97-AF65-F5344CB8AC3E}">
        <p14:creationId xmlns:p14="http://schemas.microsoft.com/office/powerpoint/2010/main" val="135763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Footer Placeholder 4"/>
          <p:cNvSpPr>
            <a:spLocks noGrp="1"/>
          </p:cNvSpPr>
          <p:nvPr>
            <p:ph type="ftr" sz="quarter" idx="11"/>
          </p:nvPr>
        </p:nvSpPr>
        <p:spPr>
          <a:xfrm>
            <a:off x="8534400" y="6553200"/>
            <a:ext cx="559804" cy="228601"/>
          </a:xfrm>
        </p:spPr>
        <p:txBody>
          <a:bodyPr/>
          <a:lstStyle/>
          <a:p>
            <a:r>
              <a:rPr lang="en-US" dirty="0"/>
              <a:t>Fisher</a:t>
            </a:r>
          </a:p>
        </p:txBody>
      </p:sp>
      <p:pic>
        <p:nvPicPr>
          <p:cNvPr id="14" name="Content Placeholder 4" descr="Screen Shot 2017-03-08 at 5.26.18 PM.png"/>
          <p:cNvPicPr>
            <a:picLocks noChangeAspect="1"/>
          </p:cNvPicPr>
          <p:nvPr/>
        </p:nvPicPr>
        <p:blipFill rotWithShape="1">
          <a:blip r:embed="rId3">
            <a:extLst>
              <a:ext uri="{28A0092B-C50C-407E-A947-70E740481C1C}">
                <a14:useLocalDpi xmlns:a14="http://schemas.microsoft.com/office/drawing/2010/main" val="0"/>
              </a:ext>
            </a:extLst>
          </a:blip>
          <a:srcRect l="-6200" r="-7692"/>
          <a:stretch/>
        </p:blipFill>
        <p:spPr>
          <a:xfrm>
            <a:off x="-63708" y="1682349"/>
            <a:ext cx="9296400" cy="4985151"/>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458448" y="5129600"/>
            <a:ext cx="8075951" cy="60960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57200" y="3349207"/>
            <a:ext cx="8077200" cy="33396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Results: </a:t>
            </a:r>
            <a:r>
              <a:rPr lang="en-US" sz="2400" b="1" dirty="0">
                <a:solidFill>
                  <a:srgbClr val="FFC000"/>
                </a:solidFill>
              </a:rPr>
              <a:t>Avoidant attachment and temperament</a:t>
            </a:r>
          </a:p>
        </p:txBody>
      </p:sp>
      <p:sp>
        <p:nvSpPr>
          <p:cNvPr id="12" name="Rectangle 11"/>
          <p:cNvSpPr/>
          <p:nvPr/>
        </p:nvSpPr>
        <p:spPr>
          <a:xfrm>
            <a:off x="457200" y="2112051"/>
            <a:ext cx="8077200" cy="24296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037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7-03-08 at 5.33.45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45439" b="-13367"/>
          <a:stretch/>
        </p:blipFill>
        <p:spPr>
          <a:xfrm>
            <a:off x="457200" y="533400"/>
            <a:ext cx="8229600" cy="4038600"/>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457200" y="2133600"/>
            <a:ext cx="8074152" cy="218036"/>
          </a:xfrm>
          <a:prstGeom prst="rect">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Results: </a:t>
            </a:r>
            <a:r>
              <a:rPr lang="en-US" sz="2400" b="1" dirty="0">
                <a:solidFill>
                  <a:srgbClr val="FFC000"/>
                </a:solidFill>
              </a:rPr>
              <a:t>Resistant attachment and temperament</a:t>
            </a:r>
          </a:p>
        </p:txBody>
      </p:sp>
      <p:sp>
        <p:nvSpPr>
          <p:cNvPr id="10" name="Footer Placeholder 4"/>
          <p:cNvSpPr txBox="1">
            <a:spLocks/>
          </p:cNvSpPr>
          <p:nvPr/>
        </p:nvSpPr>
        <p:spPr>
          <a:xfrm>
            <a:off x="8534400" y="6553200"/>
            <a:ext cx="559804" cy="228601"/>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a:t>Fisher</a:t>
            </a:r>
            <a:endParaRPr lang="en-US" dirty="0"/>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54867"/>
          <a:stretch/>
        </p:blipFill>
        <p:spPr>
          <a:xfrm>
            <a:off x="457201" y="3648161"/>
            <a:ext cx="8229600" cy="1914439"/>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457200" y="3657600"/>
            <a:ext cx="8074152" cy="773564"/>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57200" y="4953000"/>
            <a:ext cx="8074152" cy="54864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218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12"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Contrasts between resistant vs. secure attachment, and resistant vs. avoidant attachment were significant</a:t>
            </a:r>
          </a:p>
          <a:p>
            <a:pPr lvl="1">
              <a:spcBef>
                <a:spcPts val="0"/>
              </a:spcBef>
            </a:pPr>
            <a:r>
              <a:rPr lang="en-US" dirty="0"/>
              <a:t>Resistant attachment showed stronger associations with temperament than secure or avoidant temperament </a:t>
            </a:r>
          </a:p>
          <a:p>
            <a:pPr>
              <a:spcBef>
                <a:spcPts val="600"/>
              </a:spcBef>
            </a:pPr>
            <a:r>
              <a:rPr lang="en-US" dirty="0"/>
              <a:t>Children classified as A1-B2 (low separation distress) versus B3-C2 (high separation distress) in SSP did not differ in negative temperament </a:t>
            </a:r>
          </a:p>
          <a:p>
            <a:pPr lvl="1"/>
            <a:endParaRPr lang="en-US" dirty="0"/>
          </a:p>
          <a:p>
            <a:pPr lvl="1"/>
            <a:endParaRPr lang="en-US" dirty="0"/>
          </a:p>
        </p:txBody>
      </p:sp>
      <p:sp>
        <p:nvSpPr>
          <p:cNvPr id="6" name="Content Placeholder 2"/>
          <p:cNvSpPr txBox="1">
            <a:spLocks/>
          </p:cNvSpPr>
          <p:nvPr/>
        </p:nvSpPr>
        <p:spPr>
          <a:xfrm>
            <a:off x="457200" y="354195"/>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Results: </a:t>
            </a:r>
            <a:r>
              <a:rPr lang="en-US" sz="2400" b="1" dirty="0">
                <a:solidFill>
                  <a:srgbClr val="FFC000"/>
                </a:solidFill>
              </a:rPr>
              <a:t>Comparing Attachment Classifications</a:t>
            </a:r>
          </a:p>
        </p:txBody>
      </p:sp>
      <p:sp>
        <p:nvSpPr>
          <p:cNvPr id="7" name="Footer Placeholder 4"/>
          <p:cNvSpPr txBox="1">
            <a:spLocks/>
          </p:cNvSpPr>
          <p:nvPr/>
        </p:nvSpPr>
        <p:spPr>
          <a:xfrm>
            <a:off x="8534400" y="6553200"/>
            <a:ext cx="559804" cy="228601"/>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a:t>Fisher</a:t>
            </a:r>
            <a:endParaRPr lang="en-US" dirty="0"/>
          </a:p>
        </p:txBody>
      </p:sp>
    </p:spTree>
    <p:extLst>
      <p:ext uri="{BB962C8B-B14F-4D97-AF65-F5344CB8AC3E}">
        <p14:creationId xmlns:p14="http://schemas.microsoft.com/office/powerpoint/2010/main" val="25530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a:t>Association between negative temperament and attachment did not differ based on theoretical or dimensional classification </a:t>
            </a:r>
          </a:p>
          <a:p>
            <a:pPr lvl="1">
              <a:spcBef>
                <a:spcPts val="0"/>
              </a:spcBef>
            </a:pPr>
            <a:r>
              <a:rPr lang="en-US" dirty="0"/>
              <a:t>Resistance more strongly </a:t>
            </a:r>
            <a:r>
              <a:rPr lang="en-US" dirty="0">
                <a:sym typeface="Wingdings"/>
              </a:rPr>
              <a:t>associated with fearful distress vs. positive emotionality</a:t>
            </a:r>
            <a:endParaRPr lang="en-US" dirty="0"/>
          </a:p>
          <a:p>
            <a:pPr>
              <a:spcBef>
                <a:spcPts val="600"/>
              </a:spcBef>
            </a:pPr>
            <a:r>
              <a:rPr lang="en-US" dirty="0"/>
              <a:t>Association also did not differ based on temperament assessment</a:t>
            </a:r>
          </a:p>
          <a:p>
            <a:pPr>
              <a:spcAft>
                <a:spcPts val="600"/>
              </a:spcAft>
            </a:pPr>
            <a:r>
              <a:rPr lang="en-US" dirty="0"/>
              <a:t>Father-child attachment was not related to negative temperament</a:t>
            </a:r>
          </a:p>
        </p:txBody>
      </p:sp>
      <p:sp>
        <p:nvSpPr>
          <p:cNvPr id="11" name="Content Placeholder 2"/>
          <p:cNvSpPr txBox="1">
            <a:spLocks/>
          </p:cNvSpPr>
          <p:nvPr/>
        </p:nvSpPr>
        <p:spPr>
          <a:xfrm>
            <a:off x="457200" y="354195"/>
            <a:ext cx="840105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Results:</a:t>
            </a:r>
            <a:endParaRPr lang="en-US" sz="2400" b="1" dirty="0">
              <a:solidFill>
                <a:srgbClr val="FFC000"/>
              </a:solidFill>
            </a:endParaRPr>
          </a:p>
        </p:txBody>
      </p:sp>
      <p:sp>
        <p:nvSpPr>
          <p:cNvPr id="12" name="Footer Placeholder 4"/>
          <p:cNvSpPr txBox="1">
            <a:spLocks/>
          </p:cNvSpPr>
          <p:nvPr/>
        </p:nvSpPr>
        <p:spPr>
          <a:xfrm>
            <a:off x="8534400" y="6553200"/>
            <a:ext cx="559804" cy="228601"/>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a:t>Fisher</a:t>
            </a:r>
            <a:endParaRPr lang="en-US" dirty="0"/>
          </a:p>
        </p:txBody>
      </p:sp>
      <p:sp>
        <p:nvSpPr>
          <p:cNvPr id="8" name="Content Placeholder 2"/>
          <p:cNvSpPr txBox="1">
            <a:spLocks/>
          </p:cNvSpPr>
          <p:nvPr/>
        </p:nvSpPr>
        <p:spPr>
          <a:xfrm>
            <a:off x="2481262" y="381000"/>
            <a:ext cx="6967538" cy="110074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2400" b="1" dirty="0">
                <a:solidFill>
                  <a:srgbClr val="FFC000"/>
                </a:solidFill>
              </a:rPr>
              <a:t>Dimensions and Assessment of Temperament &amp; Father-Child Attachment</a:t>
            </a:r>
          </a:p>
        </p:txBody>
      </p:sp>
    </p:spTree>
    <p:extLst>
      <p:ext uri="{BB962C8B-B14F-4D97-AF65-F5344CB8AC3E}">
        <p14:creationId xmlns:p14="http://schemas.microsoft.com/office/powerpoint/2010/main" val="4399726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8100" y="304800"/>
            <a:ext cx="86868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Overview</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
        <p:nvSpPr>
          <p:cNvPr id="2" name="TextBox 1"/>
          <p:cNvSpPr txBox="1"/>
          <p:nvPr/>
        </p:nvSpPr>
        <p:spPr>
          <a:xfrm>
            <a:off x="457200" y="1780188"/>
            <a:ext cx="184731" cy="369332"/>
          </a:xfrm>
          <a:prstGeom prst="rect">
            <a:avLst/>
          </a:prstGeom>
          <a:noFill/>
        </p:spPr>
        <p:txBody>
          <a:bodyPr wrap="none" rtlCol="0">
            <a:spAutoFit/>
          </a:bodyPr>
          <a:lstStyle/>
          <a:p>
            <a:endParaRPr lang="en-US" dirty="0"/>
          </a:p>
        </p:txBody>
      </p:sp>
      <p:pic>
        <p:nvPicPr>
          <p:cNvPr id="7" name="Content Placeholder 4" descr="Screen Shot 2017-03-05 at 4.35.27 PM.pn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457200" y="1812667"/>
            <a:ext cx="8229600" cy="4625609"/>
          </a:xfrm>
          <a:prstGeom prst="rect">
            <a:avLst/>
          </a:prstGeom>
          <a:ln>
            <a:noFill/>
          </a:ln>
          <a:effectLst>
            <a:outerShdw blurRad="292100" dist="139700" dir="2700000" algn="tl" rotWithShape="0">
              <a:srgbClr val="333333">
                <a:alpha val="65000"/>
              </a:srgbClr>
            </a:outerShdw>
          </a:effectLst>
        </p:spPr>
      </p:pic>
      <p:sp>
        <p:nvSpPr>
          <p:cNvPr id="10" name="Content Placeholder 2"/>
          <p:cNvSpPr txBox="1">
            <a:spLocks/>
          </p:cNvSpPr>
          <p:nvPr/>
        </p:nvSpPr>
        <p:spPr>
          <a:xfrm>
            <a:off x="2481262" y="381000"/>
            <a:ext cx="6967538" cy="110074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2400" b="1" dirty="0">
                <a:solidFill>
                  <a:srgbClr val="FFC000"/>
                </a:solidFill>
              </a:rPr>
              <a:t>Temperament, Social Competence, Externalizing Behavior, and Internalizing Symptoms</a:t>
            </a:r>
          </a:p>
        </p:txBody>
      </p:sp>
    </p:spTree>
    <p:extLst>
      <p:ext uri="{BB962C8B-B14F-4D97-AF65-F5344CB8AC3E}">
        <p14:creationId xmlns:p14="http://schemas.microsoft.com/office/powerpoint/2010/main" val="28913279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Autofit/>
          </a:bodyPr>
          <a:lstStyle/>
          <a:p>
            <a:r>
              <a:rPr lang="en-US" dirty="0"/>
              <a:t>Association between temperament and attachment security is weak </a:t>
            </a:r>
          </a:p>
          <a:p>
            <a:pPr lvl="1">
              <a:spcBef>
                <a:spcPts val="0"/>
              </a:spcBef>
            </a:pPr>
            <a:r>
              <a:rPr lang="en-US" dirty="0"/>
              <a:t>Temperament is moderately associated with resistant attachment </a:t>
            </a:r>
          </a:p>
          <a:p>
            <a:pPr>
              <a:spcBef>
                <a:spcPts val="600"/>
              </a:spcBef>
            </a:pPr>
            <a:r>
              <a:rPr lang="en-US" dirty="0"/>
              <a:t>Comparable to the weak association between attachment security and internalizing symptomatology </a:t>
            </a:r>
          </a:p>
          <a:p>
            <a:pPr lvl="1">
              <a:spcBef>
                <a:spcPts val="0"/>
              </a:spcBef>
            </a:pPr>
            <a:r>
              <a:rPr lang="en-US" dirty="0"/>
              <a:t>Significantly weaker than association between attachment security and social competence and externalizing symptoms</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Tree>
    <p:extLst>
      <p:ext uri="{BB962C8B-B14F-4D97-AF65-F5344CB8AC3E}">
        <p14:creationId xmlns:p14="http://schemas.microsoft.com/office/powerpoint/2010/main" val="203168340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3072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E4AB3280-BF1D-4C8B-84C7-5971B96E79B8}" type="slidenum">
              <a:rPr lang="en-US" altLang="en-US" sz="1400" smtClean="0"/>
              <a:pPr>
                <a:spcBef>
                  <a:spcPct val="0"/>
                </a:spcBef>
                <a:buClrTx/>
                <a:buSzTx/>
                <a:buFontTx/>
                <a:buNone/>
              </a:pPr>
              <a:t>97</a:t>
            </a:fld>
            <a:endParaRPr lang="en-US" altLang="en-US" sz="1400"/>
          </a:p>
        </p:txBody>
      </p:sp>
      <p:sp>
        <p:nvSpPr>
          <p:cNvPr id="30724" name="Rectangle 1026"/>
          <p:cNvSpPr>
            <a:spLocks noGrp="1" noChangeArrowheads="1"/>
          </p:cNvSpPr>
          <p:nvPr>
            <p:ph type="title"/>
          </p:nvPr>
        </p:nvSpPr>
        <p:spPr/>
        <p:txBody>
          <a:bodyPr/>
          <a:lstStyle/>
          <a:p>
            <a:r>
              <a:rPr lang="en-US" altLang="en-US"/>
              <a:t>The Big Question</a:t>
            </a:r>
          </a:p>
        </p:txBody>
      </p:sp>
      <p:sp>
        <p:nvSpPr>
          <p:cNvPr id="30725" name="Rectangle 1027"/>
          <p:cNvSpPr>
            <a:spLocks noGrp="1" noChangeArrowheads="1"/>
          </p:cNvSpPr>
          <p:nvPr>
            <p:ph type="body" idx="1"/>
          </p:nvPr>
        </p:nvSpPr>
        <p:spPr/>
        <p:txBody>
          <a:bodyPr/>
          <a:lstStyle/>
          <a:p>
            <a:r>
              <a:rPr lang="en-US" altLang="en-US"/>
              <a:t>How do early experiences of attachment relationships impact later relationships?</a:t>
            </a:r>
          </a:p>
          <a:p>
            <a:r>
              <a:rPr lang="en-US" altLang="en-US"/>
              <a:t>Through behavioral and then internal representations of what can be expected from relationships</a:t>
            </a:r>
          </a:p>
        </p:txBody>
      </p:sp>
    </p:spTree>
    <p:extLst>
      <p:ext uri="{BB962C8B-B14F-4D97-AF65-F5344CB8AC3E}">
        <p14:creationId xmlns:p14="http://schemas.microsoft.com/office/powerpoint/2010/main" val="26044077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grpSp>
        <p:nvGrpSpPr>
          <p:cNvPr id="619" name="Google Shape;619;p36"/>
          <p:cNvGrpSpPr/>
          <p:nvPr/>
        </p:nvGrpSpPr>
        <p:grpSpPr>
          <a:xfrm rot="179882">
            <a:off x="5609846" y="1448612"/>
            <a:ext cx="2879910" cy="3960776"/>
            <a:chOff x="5914702" y="1257062"/>
            <a:chExt cx="2880000" cy="3960900"/>
          </a:xfrm>
        </p:grpSpPr>
        <p:sp>
          <p:nvSpPr>
            <p:cNvPr id="620" name="Google Shape;620;p36"/>
            <p:cNvSpPr/>
            <p:nvPr/>
          </p:nvSpPr>
          <p:spPr>
            <a:xfrm rot="-1432">
              <a:off x="5914702" y="1257662"/>
              <a:ext cx="2880000" cy="3959700"/>
            </a:xfrm>
            <a:prstGeom prst="rect">
              <a:avLst/>
            </a:prstGeom>
            <a:solidFill>
              <a:schemeClr val="accent6"/>
            </a:solidFill>
            <a:ln>
              <a:noFill/>
            </a:ln>
            <a:effectLst>
              <a:outerShdw blurRad="57150" dist="19050" dir="5400000" algn="bl" rotWithShape="0">
                <a:schemeClr val="dk1">
                  <a:alpha val="25000"/>
                </a:schemeClr>
              </a:outerShdw>
            </a:effectLst>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1" name="Google Shape;621;p36"/>
            <p:cNvSpPr/>
            <p:nvPr/>
          </p:nvSpPr>
          <p:spPr>
            <a:xfrm rot="-1637">
              <a:off x="6094807" y="1437468"/>
              <a:ext cx="2520000" cy="3600000"/>
            </a:xfrm>
            <a:prstGeom prst="rect">
              <a:avLst/>
            </a:pr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622" name="Google Shape;622;p36"/>
          <p:cNvSpPr txBox="1">
            <a:spLocks noGrp="1"/>
          </p:cNvSpPr>
          <p:nvPr>
            <p:ph type="ctrTitle"/>
          </p:nvPr>
        </p:nvSpPr>
        <p:spPr>
          <a:xfrm>
            <a:off x="114800" y="1625850"/>
            <a:ext cx="5511000" cy="2172000"/>
          </a:xfrm>
          <a:prstGeom prst="rect">
            <a:avLst/>
          </a:prstGeom>
        </p:spPr>
        <p:txBody>
          <a:bodyPr spcFirstLastPara="1" wrap="square" lIns="90000" tIns="91425" rIns="90000" bIns="91425" anchor="ctr" anchorCtr="0">
            <a:noAutofit/>
          </a:bodyPr>
          <a:lstStyle/>
          <a:p>
            <a:pPr>
              <a:lnSpc>
                <a:spcPct val="115000"/>
              </a:lnSpc>
            </a:pPr>
            <a:r>
              <a:rPr lang="en" sz="4000">
                <a:solidFill>
                  <a:schemeClr val="accent1"/>
                </a:solidFill>
              </a:rPr>
              <a:t>Attachment Relationship Quality With Mothers and Fathers and Child Temperament:</a:t>
            </a:r>
            <a:endParaRPr sz="4000">
              <a:solidFill>
                <a:schemeClr val="accent1"/>
              </a:solidFill>
            </a:endParaRPr>
          </a:p>
          <a:p>
            <a:pPr algn="l">
              <a:lnSpc>
                <a:spcPct val="115000"/>
              </a:lnSpc>
            </a:pPr>
            <a:r>
              <a:rPr lang="en" sz="4000">
                <a:solidFill>
                  <a:schemeClr val="accent1"/>
                </a:solidFill>
              </a:rPr>
              <a:t>An Individual Participant Data Meta-Analysis</a:t>
            </a:r>
            <a:endParaRPr sz="4000">
              <a:solidFill>
                <a:schemeClr val="accent1"/>
              </a:solidFill>
            </a:endParaRPr>
          </a:p>
        </p:txBody>
      </p:sp>
      <p:sp>
        <p:nvSpPr>
          <p:cNvPr id="623" name="Google Shape;623;p36"/>
          <p:cNvSpPr txBox="1">
            <a:spLocks noGrp="1"/>
          </p:cNvSpPr>
          <p:nvPr>
            <p:ph type="subTitle" idx="1"/>
          </p:nvPr>
        </p:nvSpPr>
        <p:spPr>
          <a:xfrm>
            <a:off x="763700" y="3797850"/>
            <a:ext cx="4500000" cy="431100"/>
          </a:xfrm>
          <a:prstGeom prst="rect">
            <a:avLst/>
          </a:prstGeom>
        </p:spPr>
        <p:txBody>
          <a:bodyPr spcFirstLastPara="1" wrap="square" lIns="90000" tIns="91425" rIns="90000" bIns="91425" anchor="t" anchorCtr="0">
            <a:noAutofit/>
          </a:bodyPr>
          <a:lstStyle/>
          <a:p>
            <a:pPr marL="0" indent="0"/>
            <a:r>
              <a:rPr lang="en">
                <a:solidFill>
                  <a:schemeClr val="lt1"/>
                </a:solidFill>
              </a:rPr>
              <a:t>Dagan et. al. (2024)</a:t>
            </a:r>
            <a:endParaRPr>
              <a:solidFill>
                <a:schemeClr val="lt1"/>
              </a:solidFill>
            </a:endParaRPr>
          </a:p>
        </p:txBody>
      </p:sp>
      <p:grpSp>
        <p:nvGrpSpPr>
          <p:cNvPr id="624" name="Google Shape;624;p36"/>
          <p:cNvGrpSpPr/>
          <p:nvPr/>
        </p:nvGrpSpPr>
        <p:grpSpPr>
          <a:xfrm>
            <a:off x="6091187" y="1843443"/>
            <a:ext cx="1917229" cy="3237273"/>
            <a:chOff x="9537144" y="986192"/>
            <a:chExt cx="1917229" cy="3237273"/>
          </a:xfrm>
        </p:grpSpPr>
        <p:sp>
          <p:nvSpPr>
            <p:cNvPr id="625" name="Google Shape;625;p36"/>
            <p:cNvSpPr/>
            <p:nvPr/>
          </p:nvSpPr>
          <p:spPr>
            <a:xfrm rot="179882">
              <a:off x="9754995" y="2609560"/>
              <a:ext cx="582947" cy="1527696"/>
            </a:xfrm>
            <a:custGeom>
              <a:avLst/>
              <a:gdLst/>
              <a:ahLst/>
              <a:cxnLst/>
              <a:rect l="l" t="t" r="r" b="b"/>
              <a:pathLst>
                <a:path w="13493" h="35344" extrusionOk="0">
                  <a:moveTo>
                    <a:pt x="9205" y="1"/>
                  </a:moveTo>
                  <a:cubicBezTo>
                    <a:pt x="7696" y="1"/>
                    <a:pt x="0" y="608"/>
                    <a:pt x="121" y="935"/>
                  </a:cubicBezTo>
                  <a:cubicBezTo>
                    <a:pt x="178" y="1106"/>
                    <a:pt x="1870" y="4435"/>
                    <a:pt x="3601" y="7725"/>
                  </a:cubicBezTo>
                  <a:cubicBezTo>
                    <a:pt x="6036" y="12423"/>
                    <a:pt x="6911" y="17768"/>
                    <a:pt x="6055" y="22980"/>
                  </a:cubicBezTo>
                  <a:cubicBezTo>
                    <a:pt x="5313" y="27583"/>
                    <a:pt x="4514" y="32300"/>
                    <a:pt x="4514" y="32300"/>
                  </a:cubicBezTo>
                  <a:lnTo>
                    <a:pt x="4438" y="32776"/>
                  </a:lnTo>
                  <a:cubicBezTo>
                    <a:pt x="4419" y="32890"/>
                    <a:pt x="4419" y="33023"/>
                    <a:pt x="4419" y="33156"/>
                  </a:cubicBezTo>
                  <a:cubicBezTo>
                    <a:pt x="4438" y="34381"/>
                    <a:pt x="5464" y="35344"/>
                    <a:pt x="6685" y="35344"/>
                  </a:cubicBezTo>
                  <a:cubicBezTo>
                    <a:pt x="6697" y="35344"/>
                    <a:pt x="6709" y="35344"/>
                    <a:pt x="6721" y="35344"/>
                  </a:cubicBezTo>
                  <a:lnTo>
                    <a:pt x="11495" y="35286"/>
                  </a:lnTo>
                  <a:cubicBezTo>
                    <a:pt x="12142" y="35286"/>
                    <a:pt x="12788" y="34906"/>
                    <a:pt x="13074" y="34259"/>
                  </a:cubicBezTo>
                  <a:cubicBezTo>
                    <a:pt x="13492" y="33384"/>
                    <a:pt x="13093" y="32338"/>
                    <a:pt x="12218" y="31939"/>
                  </a:cubicBezTo>
                  <a:lnTo>
                    <a:pt x="10221" y="31026"/>
                  </a:lnTo>
                  <a:cubicBezTo>
                    <a:pt x="10221" y="31026"/>
                    <a:pt x="11115" y="23627"/>
                    <a:pt x="11742" y="18453"/>
                  </a:cubicBezTo>
                  <a:cubicBezTo>
                    <a:pt x="12123" y="15239"/>
                    <a:pt x="12009" y="11967"/>
                    <a:pt x="11343" y="8810"/>
                  </a:cubicBezTo>
                  <a:cubicBezTo>
                    <a:pt x="10563" y="5062"/>
                    <a:pt x="9593" y="440"/>
                    <a:pt x="9460" y="22"/>
                  </a:cubicBezTo>
                  <a:cubicBezTo>
                    <a:pt x="9454" y="7"/>
                    <a:pt x="9364" y="1"/>
                    <a:pt x="9205"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6" name="Google Shape;626;p36"/>
            <p:cNvSpPr/>
            <p:nvPr/>
          </p:nvSpPr>
          <p:spPr>
            <a:xfrm rot="179882">
              <a:off x="9895834" y="3781344"/>
              <a:ext cx="434758" cy="365888"/>
            </a:xfrm>
            <a:custGeom>
              <a:avLst/>
              <a:gdLst/>
              <a:ahLst/>
              <a:cxnLst/>
              <a:rect l="l" t="t" r="r" b="b"/>
              <a:pathLst>
                <a:path w="10063" h="8465" extrusionOk="0">
                  <a:moveTo>
                    <a:pt x="914" y="0"/>
                  </a:moveTo>
                  <a:lnTo>
                    <a:pt x="96" y="6905"/>
                  </a:lnTo>
                  <a:cubicBezTo>
                    <a:pt x="1" y="7723"/>
                    <a:pt x="647" y="8465"/>
                    <a:pt x="1484" y="8465"/>
                  </a:cubicBezTo>
                  <a:lnTo>
                    <a:pt x="8541" y="8465"/>
                  </a:lnTo>
                  <a:cubicBezTo>
                    <a:pt x="8960" y="8465"/>
                    <a:pt x="9359" y="8141"/>
                    <a:pt x="9416" y="7723"/>
                  </a:cubicBezTo>
                  <a:cubicBezTo>
                    <a:pt x="10063" y="4109"/>
                    <a:pt x="6620" y="3710"/>
                    <a:pt x="6620" y="3710"/>
                  </a:cubicBezTo>
                  <a:lnTo>
                    <a:pt x="6924" y="305"/>
                  </a:lnTo>
                  <a:lnTo>
                    <a:pt x="914" y="0"/>
                  </a:ln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7" name="Google Shape;627;p36"/>
            <p:cNvSpPr/>
            <p:nvPr/>
          </p:nvSpPr>
          <p:spPr>
            <a:xfrm rot="179882">
              <a:off x="10361167" y="2378309"/>
              <a:ext cx="723186" cy="1812022"/>
            </a:xfrm>
            <a:custGeom>
              <a:avLst/>
              <a:gdLst/>
              <a:ahLst/>
              <a:cxnLst/>
              <a:rect l="l" t="t" r="r" b="b"/>
              <a:pathLst>
                <a:path w="16739" h="41922" extrusionOk="0">
                  <a:moveTo>
                    <a:pt x="5631" y="0"/>
                  </a:moveTo>
                  <a:lnTo>
                    <a:pt x="4109" y="7704"/>
                  </a:lnTo>
                  <a:cubicBezTo>
                    <a:pt x="3101" y="12763"/>
                    <a:pt x="2892" y="17937"/>
                    <a:pt x="3481" y="23072"/>
                  </a:cubicBezTo>
                  <a:cubicBezTo>
                    <a:pt x="3957" y="27181"/>
                    <a:pt x="4585" y="32355"/>
                    <a:pt x="5250" y="37376"/>
                  </a:cubicBezTo>
                  <a:cubicBezTo>
                    <a:pt x="2949" y="37585"/>
                    <a:pt x="1142" y="39069"/>
                    <a:pt x="400" y="40343"/>
                  </a:cubicBezTo>
                  <a:cubicBezTo>
                    <a:pt x="1" y="41047"/>
                    <a:pt x="514" y="41922"/>
                    <a:pt x="1332" y="41922"/>
                  </a:cubicBezTo>
                  <a:lnTo>
                    <a:pt x="10747" y="41922"/>
                  </a:lnTo>
                  <a:cubicBezTo>
                    <a:pt x="11641" y="41922"/>
                    <a:pt x="12402" y="41237"/>
                    <a:pt x="12478" y="40324"/>
                  </a:cubicBezTo>
                  <a:cubicBezTo>
                    <a:pt x="12745" y="37566"/>
                    <a:pt x="12364" y="32126"/>
                    <a:pt x="11851" y="27010"/>
                  </a:cubicBezTo>
                  <a:cubicBezTo>
                    <a:pt x="11128" y="19211"/>
                    <a:pt x="12231" y="11375"/>
                    <a:pt x="15122" y="4090"/>
                  </a:cubicBezTo>
                  <a:lnTo>
                    <a:pt x="16739" y="0"/>
                  </a:ln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8" name="Google Shape;628;p36"/>
            <p:cNvSpPr/>
            <p:nvPr/>
          </p:nvSpPr>
          <p:spPr>
            <a:xfrm rot="179882">
              <a:off x="10755083" y="2400866"/>
              <a:ext cx="640192" cy="1807094"/>
            </a:xfrm>
            <a:custGeom>
              <a:avLst/>
              <a:gdLst/>
              <a:ahLst/>
              <a:cxnLst/>
              <a:rect l="l" t="t" r="r" b="b"/>
              <a:pathLst>
                <a:path w="14818" h="41808" extrusionOk="0">
                  <a:moveTo>
                    <a:pt x="1" y="0"/>
                  </a:moveTo>
                  <a:cubicBezTo>
                    <a:pt x="1" y="0"/>
                    <a:pt x="58" y="3158"/>
                    <a:pt x="115" y="8560"/>
                  </a:cubicBezTo>
                  <a:cubicBezTo>
                    <a:pt x="191" y="14475"/>
                    <a:pt x="1256" y="20353"/>
                    <a:pt x="3291" y="25945"/>
                  </a:cubicBezTo>
                  <a:cubicBezTo>
                    <a:pt x="5098" y="30890"/>
                    <a:pt x="7000" y="35873"/>
                    <a:pt x="7381" y="36901"/>
                  </a:cubicBezTo>
                  <a:cubicBezTo>
                    <a:pt x="3805" y="36901"/>
                    <a:pt x="2492" y="38955"/>
                    <a:pt x="2017" y="40400"/>
                  </a:cubicBezTo>
                  <a:cubicBezTo>
                    <a:pt x="1808" y="41085"/>
                    <a:pt x="2340" y="41808"/>
                    <a:pt x="3044" y="41808"/>
                  </a:cubicBezTo>
                  <a:lnTo>
                    <a:pt x="12707" y="41808"/>
                  </a:lnTo>
                  <a:cubicBezTo>
                    <a:pt x="13905" y="41808"/>
                    <a:pt x="14818" y="40724"/>
                    <a:pt x="14609" y="39544"/>
                  </a:cubicBezTo>
                  <a:lnTo>
                    <a:pt x="11698" y="26344"/>
                  </a:lnTo>
                  <a:cubicBezTo>
                    <a:pt x="10367" y="20276"/>
                    <a:pt x="9815" y="14076"/>
                    <a:pt x="10082" y="7875"/>
                  </a:cubicBezTo>
                  <a:cubicBezTo>
                    <a:pt x="10253" y="4052"/>
                    <a:pt x="10386" y="476"/>
                    <a:pt x="10386" y="362"/>
                  </a:cubicBezTo>
                  <a:lnTo>
                    <a:pt x="1" y="0"/>
                  </a:ln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29" name="Google Shape;629;p36"/>
            <p:cNvSpPr/>
            <p:nvPr/>
          </p:nvSpPr>
          <p:spPr>
            <a:xfrm rot="179882">
              <a:off x="10366677" y="4176060"/>
              <a:ext cx="428191" cy="4971"/>
            </a:xfrm>
            <a:custGeom>
              <a:avLst/>
              <a:gdLst/>
              <a:ahLst/>
              <a:cxnLst/>
              <a:rect l="l" t="t" r="r" b="b"/>
              <a:pathLst>
                <a:path w="9911" h="115" extrusionOk="0">
                  <a:moveTo>
                    <a:pt x="39" y="1"/>
                  </a:moveTo>
                  <a:cubicBezTo>
                    <a:pt x="20" y="1"/>
                    <a:pt x="1" y="20"/>
                    <a:pt x="1" y="39"/>
                  </a:cubicBezTo>
                  <a:cubicBezTo>
                    <a:pt x="1" y="58"/>
                    <a:pt x="20" y="96"/>
                    <a:pt x="39" y="96"/>
                  </a:cubicBezTo>
                  <a:lnTo>
                    <a:pt x="9854" y="115"/>
                  </a:lnTo>
                  <a:cubicBezTo>
                    <a:pt x="9892" y="115"/>
                    <a:pt x="9911" y="96"/>
                    <a:pt x="9911" y="77"/>
                  </a:cubicBezTo>
                  <a:cubicBezTo>
                    <a:pt x="9911" y="39"/>
                    <a:pt x="9892" y="20"/>
                    <a:pt x="9854" y="20"/>
                  </a:cubicBezTo>
                  <a:lnTo>
                    <a:pt x="39"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0" name="Google Shape;630;p36"/>
            <p:cNvSpPr/>
            <p:nvPr/>
          </p:nvSpPr>
          <p:spPr>
            <a:xfrm rot="179882">
              <a:off x="10835168" y="4200962"/>
              <a:ext cx="442189" cy="4149"/>
            </a:xfrm>
            <a:custGeom>
              <a:avLst/>
              <a:gdLst/>
              <a:ahLst/>
              <a:cxnLst/>
              <a:rect l="l" t="t" r="r" b="b"/>
              <a:pathLst>
                <a:path w="10235" h="96" extrusionOk="0">
                  <a:moveTo>
                    <a:pt x="58" y="1"/>
                  </a:moveTo>
                  <a:cubicBezTo>
                    <a:pt x="20" y="1"/>
                    <a:pt x="1" y="20"/>
                    <a:pt x="1" y="39"/>
                  </a:cubicBezTo>
                  <a:cubicBezTo>
                    <a:pt x="1" y="77"/>
                    <a:pt x="20" y="96"/>
                    <a:pt x="58" y="96"/>
                  </a:cubicBezTo>
                  <a:lnTo>
                    <a:pt x="10177" y="96"/>
                  </a:lnTo>
                  <a:cubicBezTo>
                    <a:pt x="10196" y="96"/>
                    <a:pt x="10234" y="77"/>
                    <a:pt x="10196" y="39"/>
                  </a:cubicBezTo>
                  <a:cubicBezTo>
                    <a:pt x="10196" y="20"/>
                    <a:pt x="10177" y="1"/>
                    <a:pt x="1015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1" name="Google Shape;631;p36"/>
            <p:cNvSpPr/>
            <p:nvPr/>
          </p:nvSpPr>
          <p:spPr>
            <a:xfrm rot="179882">
              <a:off x="9922521" y="4141447"/>
              <a:ext cx="339451" cy="4149"/>
            </a:xfrm>
            <a:custGeom>
              <a:avLst/>
              <a:gdLst/>
              <a:ahLst/>
              <a:cxnLst/>
              <a:rect l="l" t="t" r="r" b="b"/>
              <a:pathLst>
                <a:path w="7857" h="96" extrusionOk="0">
                  <a:moveTo>
                    <a:pt x="39" y="1"/>
                  </a:moveTo>
                  <a:cubicBezTo>
                    <a:pt x="20" y="1"/>
                    <a:pt x="1" y="20"/>
                    <a:pt x="1" y="39"/>
                  </a:cubicBezTo>
                  <a:cubicBezTo>
                    <a:pt x="1" y="58"/>
                    <a:pt x="20" y="96"/>
                    <a:pt x="39" y="96"/>
                  </a:cubicBezTo>
                  <a:lnTo>
                    <a:pt x="7799" y="96"/>
                  </a:lnTo>
                  <a:cubicBezTo>
                    <a:pt x="7818" y="96"/>
                    <a:pt x="7856" y="58"/>
                    <a:pt x="7856" y="39"/>
                  </a:cubicBezTo>
                  <a:cubicBezTo>
                    <a:pt x="7856" y="20"/>
                    <a:pt x="7818" y="1"/>
                    <a:pt x="779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2" name="Google Shape;632;p36"/>
            <p:cNvSpPr/>
            <p:nvPr/>
          </p:nvSpPr>
          <p:spPr>
            <a:xfrm rot="179882">
              <a:off x="10095373" y="1659296"/>
              <a:ext cx="668144" cy="466945"/>
            </a:xfrm>
            <a:custGeom>
              <a:avLst/>
              <a:gdLst/>
              <a:ahLst/>
              <a:cxnLst/>
              <a:rect l="l" t="t" r="r" b="b"/>
              <a:pathLst>
                <a:path w="15465" h="10803" extrusionOk="0">
                  <a:moveTo>
                    <a:pt x="2805" y="0"/>
                  </a:moveTo>
                  <a:cubicBezTo>
                    <a:pt x="2253" y="0"/>
                    <a:pt x="2097" y="487"/>
                    <a:pt x="2727" y="845"/>
                  </a:cubicBezTo>
                  <a:cubicBezTo>
                    <a:pt x="3583" y="1321"/>
                    <a:pt x="3526" y="1720"/>
                    <a:pt x="3507" y="1815"/>
                  </a:cubicBezTo>
                  <a:cubicBezTo>
                    <a:pt x="3507" y="1834"/>
                    <a:pt x="3507" y="1834"/>
                    <a:pt x="3488" y="1834"/>
                  </a:cubicBezTo>
                  <a:lnTo>
                    <a:pt x="806" y="1568"/>
                  </a:lnTo>
                  <a:cubicBezTo>
                    <a:pt x="792" y="1567"/>
                    <a:pt x="778" y="1567"/>
                    <a:pt x="764" y="1567"/>
                  </a:cubicBezTo>
                  <a:cubicBezTo>
                    <a:pt x="188" y="1567"/>
                    <a:pt x="1" y="2334"/>
                    <a:pt x="540" y="2557"/>
                  </a:cubicBezTo>
                  <a:cubicBezTo>
                    <a:pt x="559" y="2576"/>
                    <a:pt x="559" y="2576"/>
                    <a:pt x="578" y="2576"/>
                  </a:cubicBezTo>
                  <a:cubicBezTo>
                    <a:pt x="673" y="2595"/>
                    <a:pt x="768" y="2652"/>
                    <a:pt x="844" y="2671"/>
                  </a:cubicBezTo>
                  <a:cubicBezTo>
                    <a:pt x="616" y="2671"/>
                    <a:pt x="387" y="2709"/>
                    <a:pt x="368" y="2938"/>
                  </a:cubicBezTo>
                  <a:cubicBezTo>
                    <a:pt x="330" y="3375"/>
                    <a:pt x="996" y="3603"/>
                    <a:pt x="1339" y="3660"/>
                  </a:cubicBezTo>
                  <a:cubicBezTo>
                    <a:pt x="1276" y="3653"/>
                    <a:pt x="1206" y="3646"/>
                    <a:pt x="1136" y="3646"/>
                  </a:cubicBezTo>
                  <a:cubicBezTo>
                    <a:pt x="868" y="3646"/>
                    <a:pt x="618" y="3739"/>
                    <a:pt x="920" y="4193"/>
                  </a:cubicBezTo>
                  <a:cubicBezTo>
                    <a:pt x="1015" y="4288"/>
                    <a:pt x="1110" y="4364"/>
                    <a:pt x="1205" y="4402"/>
                  </a:cubicBezTo>
                  <a:cubicBezTo>
                    <a:pt x="1129" y="4573"/>
                    <a:pt x="1148" y="4840"/>
                    <a:pt x="1852" y="5182"/>
                  </a:cubicBezTo>
                  <a:cubicBezTo>
                    <a:pt x="2271" y="5410"/>
                    <a:pt x="4458" y="6380"/>
                    <a:pt x="6950" y="7503"/>
                  </a:cubicBezTo>
                  <a:lnTo>
                    <a:pt x="7197" y="7617"/>
                  </a:lnTo>
                  <a:cubicBezTo>
                    <a:pt x="9632" y="8682"/>
                    <a:pt x="12333" y="9880"/>
                    <a:pt x="13987" y="10603"/>
                  </a:cubicBezTo>
                  <a:lnTo>
                    <a:pt x="14159" y="10679"/>
                  </a:lnTo>
                  <a:lnTo>
                    <a:pt x="14330" y="10755"/>
                  </a:lnTo>
                  <a:cubicBezTo>
                    <a:pt x="14406" y="10774"/>
                    <a:pt x="14444" y="10793"/>
                    <a:pt x="14520" y="10793"/>
                  </a:cubicBezTo>
                  <a:cubicBezTo>
                    <a:pt x="14559" y="10799"/>
                    <a:pt x="14598" y="10802"/>
                    <a:pt x="14637" y="10802"/>
                  </a:cubicBezTo>
                  <a:cubicBezTo>
                    <a:pt x="15084" y="10802"/>
                    <a:pt x="15465" y="10409"/>
                    <a:pt x="15395" y="9918"/>
                  </a:cubicBezTo>
                  <a:lnTo>
                    <a:pt x="15262" y="8929"/>
                  </a:lnTo>
                  <a:lnTo>
                    <a:pt x="14900" y="6552"/>
                  </a:lnTo>
                  <a:lnTo>
                    <a:pt x="13588" y="5981"/>
                  </a:lnTo>
                  <a:lnTo>
                    <a:pt x="10849" y="4878"/>
                  </a:lnTo>
                  <a:lnTo>
                    <a:pt x="5808" y="2881"/>
                  </a:lnTo>
                  <a:lnTo>
                    <a:pt x="5789" y="2862"/>
                  </a:lnTo>
                  <a:cubicBezTo>
                    <a:pt x="5751" y="2747"/>
                    <a:pt x="5238" y="1568"/>
                    <a:pt x="3982" y="522"/>
                  </a:cubicBezTo>
                  <a:cubicBezTo>
                    <a:pt x="3516" y="142"/>
                    <a:pt x="3103" y="0"/>
                    <a:pt x="2805"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3" name="Google Shape;633;p36"/>
            <p:cNvSpPr/>
            <p:nvPr/>
          </p:nvSpPr>
          <p:spPr>
            <a:xfrm rot="179882">
              <a:off x="10637480" y="1507824"/>
              <a:ext cx="383821" cy="581920"/>
            </a:xfrm>
            <a:custGeom>
              <a:avLst/>
              <a:gdLst/>
              <a:ahLst/>
              <a:cxnLst/>
              <a:rect l="l" t="t" r="r" b="b"/>
              <a:pathLst>
                <a:path w="8884" h="13463" extrusionOk="0">
                  <a:moveTo>
                    <a:pt x="6656" y="1"/>
                  </a:moveTo>
                  <a:cubicBezTo>
                    <a:pt x="5984" y="1"/>
                    <a:pt x="5351" y="340"/>
                    <a:pt x="5041" y="959"/>
                  </a:cubicBezTo>
                  <a:lnTo>
                    <a:pt x="3044" y="4934"/>
                  </a:lnTo>
                  <a:lnTo>
                    <a:pt x="2854" y="5277"/>
                  </a:lnTo>
                  <a:lnTo>
                    <a:pt x="2835" y="5334"/>
                  </a:lnTo>
                  <a:lnTo>
                    <a:pt x="2721" y="5543"/>
                  </a:lnTo>
                  <a:lnTo>
                    <a:pt x="2492" y="5981"/>
                  </a:lnTo>
                  <a:lnTo>
                    <a:pt x="2112" y="6703"/>
                  </a:lnTo>
                  <a:lnTo>
                    <a:pt x="1408" y="8111"/>
                  </a:lnTo>
                  <a:lnTo>
                    <a:pt x="1009" y="8929"/>
                  </a:lnTo>
                  <a:lnTo>
                    <a:pt x="267" y="10374"/>
                  </a:lnTo>
                  <a:cubicBezTo>
                    <a:pt x="58" y="10774"/>
                    <a:pt x="1" y="11211"/>
                    <a:pt x="58" y="11630"/>
                  </a:cubicBezTo>
                  <a:cubicBezTo>
                    <a:pt x="153" y="12334"/>
                    <a:pt x="571" y="12942"/>
                    <a:pt x="1237" y="13247"/>
                  </a:cubicBezTo>
                  <a:cubicBezTo>
                    <a:pt x="1237" y="13285"/>
                    <a:pt x="1256" y="13285"/>
                    <a:pt x="1256" y="13285"/>
                  </a:cubicBezTo>
                  <a:cubicBezTo>
                    <a:pt x="1537" y="13406"/>
                    <a:pt x="1832" y="13463"/>
                    <a:pt x="2123" y="13463"/>
                  </a:cubicBezTo>
                  <a:cubicBezTo>
                    <a:pt x="2975" y="13463"/>
                    <a:pt x="3798" y="12975"/>
                    <a:pt x="4166" y="12181"/>
                  </a:cubicBezTo>
                  <a:lnTo>
                    <a:pt x="6639" y="6932"/>
                  </a:lnTo>
                  <a:lnTo>
                    <a:pt x="8541" y="2842"/>
                  </a:lnTo>
                  <a:cubicBezTo>
                    <a:pt x="8598" y="2728"/>
                    <a:pt x="8636" y="2633"/>
                    <a:pt x="8655" y="2500"/>
                  </a:cubicBezTo>
                  <a:cubicBezTo>
                    <a:pt x="8883" y="1644"/>
                    <a:pt x="8446" y="693"/>
                    <a:pt x="7609" y="236"/>
                  </a:cubicBezTo>
                  <a:cubicBezTo>
                    <a:pt x="7303" y="77"/>
                    <a:pt x="6975" y="1"/>
                    <a:pt x="6656" y="1"/>
                  </a:cubicBezTo>
                  <a:close/>
                </a:path>
              </a:pathLst>
            </a:custGeom>
            <a:solidFill>
              <a:srgbClr val="FF95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4" name="Google Shape;634;p36"/>
            <p:cNvSpPr/>
            <p:nvPr/>
          </p:nvSpPr>
          <p:spPr>
            <a:xfrm rot="179882">
              <a:off x="10729853" y="1745607"/>
              <a:ext cx="150392" cy="86361"/>
            </a:xfrm>
            <a:custGeom>
              <a:avLst/>
              <a:gdLst/>
              <a:ahLst/>
              <a:cxnLst/>
              <a:rect l="l" t="t" r="r" b="b"/>
              <a:pathLst>
                <a:path w="3481" h="1998" extrusionOk="0">
                  <a:moveTo>
                    <a:pt x="590" y="0"/>
                  </a:moveTo>
                  <a:lnTo>
                    <a:pt x="361" y="438"/>
                  </a:lnTo>
                  <a:lnTo>
                    <a:pt x="0" y="1179"/>
                  </a:lnTo>
                  <a:lnTo>
                    <a:pt x="3062" y="1902"/>
                  </a:lnTo>
                  <a:lnTo>
                    <a:pt x="3481" y="1997"/>
                  </a:lnTo>
                  <a:lnTo>
                    <a:pt x="3100" y="1750"/>
                  </a:lnTo>
                  <a:lnTo>
                    <a:pt x="590" y="0"/>
                  </a:lnTo>
                  <a:close/>
                </a:path>
              </a:pathLst>
            </a:custGeom>
            <a:solidFill>
              <a:srgbClr val="603F3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5" name="Google Shape;635;p36"/>
            <p:cNvSpPr/>
            <p:nvPr/>
          </p:nvSpPr>
          <p:spPr>
            <a:xfrm rot="179882">
              <a:off x="10728547" y="1497629"/>
              <a:ext cx="309857" cy="352791"/>
            </a:xfrm>
            <a:custGeom>
              <a:avLst/>
              <a:gdLst/>
              <a:ahLst/>
              <a:cxnLst/>
              <a:rect l="l" t="t" r="r" b="b"/>
              <a:pathLst>
                <a:path w="7172" h="8162" extrusionOk="0">
                  <a:moveTo>
                    <a:pt x="4473" y="0"/>
                  </a:moveTo>
                  <a:cubicBezTo>
                    <a:pt x="3328" y="0"/>
                    <a:pt x="2142" y="845"/>
                    <a:pt x="1561" y="2208"/>
                  </a:cubicBezTo>
                  <a:lnTo>
                    <a:pt x="1" y="6012"/>
                  </a:lnTo>
                  <a:lnTo>
                    <a:pt x="1561" y="6982"/>
                  </a:lnTo>
                  <a:cubicBezTo>
                    <a:pt x="2702" y="7648"/>
                    <a:pt x="3995" y="8086"/>
                    <a:pt x="5346" y="8162"/>
                  </a:cubicBezTo>
                  <a:lnTo>
                    <a:pt x="6487" y="4224"/>
                  </a:lnTo>
                  <a:cubicBezTo>
                    <a:pt x="7172" y="2551"/>
                    <a:pt x="6639" y="705"/>
                    <a:pt x="5289" y="154"/>
                  </a:cubicBezTo>
                  <a:cubicBezTo>
                    <a:pt x="5025" y="50"/>
                    <a:pt x="4750" y="0"/>
                    <a:pt x="4473"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6" name="Google Shape;636;p36"/>
            <p:cNvSpPr/>
            <p:nvPr/>
          </p:nvSpPr>
          <p:spPr>
            <a:xfrm rot="179882">
              <a:off x="10735010" y="1627408"/>
              <a:ext cx="247384" cy="222342"/>
            </a:xfrm>
            <a:custGeom>
              <a:avLst/>
              <a:gdLst/>
              <a:ahLst/>
              <a:cxnLst/>
              <a:rect l="l" t="t" r="r" b="b"/>
              <a:pathLst>
                <a:path w="5726" h="5144" extrusionOk="0">
                  <a:moveTo>
                    <a:pt x="1193" y="0"/>
                  </a:moveTo>
                  <a:cubicBezTo>
                    <a:pt x="1170" y="0"/>
                    <a:pt x="1141" y="14"/>
                    <a:pt x="1141" y="27"/>
                  </a:cubicBezTo>
                  <a:lnTo>
                    <a:pt x="0" y="3032"/>
                  </a:lnTo>
                  <a:cubicBezTo>
                    <a:pt x="0" y="3032"/>
                    <a:pt x="0" y="3051"/>
                    <a:pt x="19" y="3070"/>
                  </a:cubicBezTo>
                  <a:lnTo>
                    <a:pt x="1236" y="3888"/>
                  </a:lnTo>
                  <a:cubicBezTo>
                    <a:pt x="2378" y="4649"/>
                    <a:pt x="3709" y="5087"/>
                    <a:pt x="5098" y="5144"/>
                  </a:cubicBezTo>
                  <a:lnTo>
                    <a:pt x="5136" y="5144"/>
                  </a:lnTo>
                  <a:lnTo>
                    <a:pt x="5725" y="3793"/>
                  </a:lnTo>
                  <a:cubicBezTo>
                    <a:pt x="5725" y="3755"/>
                    <a:pt x="5725" y="3717"/>
                    <a:pt x="5706" y="3717"/>
                  </a:cubicBezTo>
                  <a:cubicBezTo>
                    <a:pt x="5687" y="3717"/>
                    <a:pt x="5630" y="3717"/>
                    <a:pt x="5630" y="3736"/>
                  </a:cubicBezTo>
                  <a:lnTo>
                    <a:pt x="5041" y="5049"/>
                  </a:lnTo>
                  <a:cubicBezTo>
                    <a:pt x="3709" y="4991"/>
                    <a:pt x="2416" y="4573"/>
                    <a:pt x="1293" y="3812"/>
                  </a:cubicBezTo>
                  <a:lnTo>
                    <a:pt x="133" y="3032"/>
                  </a:lnTo>
                  <a:lnTo>
                    <a:pt x="1236" y="84"/>
                  </a:lnTo>
                  <a:cubicBezTo>
                    <a:pt x="1255" y="46"/>
                    <a:pt x="1236" y="8"/>
                    <a:pt x="1217" y="8"/>
                  </a:cubicBezTo>
                  <a:cubicBezTo>
                    <a:pt x="1212" y="2"/>
                    <a:pt x="1203" y="0"/>
                    <a:pt x="119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7" name="Google Shape;637;p36"/>
            <p:cNvSpPr/>
            <p:nvPr/>
          </p:nvSpPr>
          <p:spPr>
            <a:xfrm rot="179882">
              <a:off x="10368682" y="1978122"/>
              <a:ext cx="339408" cy="152147"/>
            </a:xfrm>
            <a:custGeom>
              <a:avLst/>
              <a:gdLst/>
              <a:ahLst/>
              <a:cxnLst/>
              <a:rect l="l" t="t" r="r" b="b"/>
              <a:pathLst>
                <a:path w="7856" h="3520" extrusionOk="0">
                  <a:moveTo>
                    <a:pt x="76" y="0"/>
                  </a:moveTo>
                  <a:cubicBezTo>
                    <a:pt x="57" y="0"/>
                    <a:pt x="0" y="0"/>
                    <a:pt x="0" y="19"/>
                  </a:cubicBezTo>
                  <a:cubicBezTo>
                    <a:pt x="0" y="57"/>
                    <a:pt x="0" y="95"/>
                    <a:pt x="19" y="95"/>
                  </a:cubicBezTo>
                  <a:lnTo>
                    <a:pt x="7799" y="3519"/>
                  </a:lnTo>
                  <a:cubicBezTo>
                    <a:pt x="7818" y="3519"/>
                    <a:pt x="7818" y="3519"/>
                    <a:pt x="7856" y="3500"/>
                  </a:cubicBezTo>
                  <a:cubicBezTo>
                    <a:pt x="7856" y="3481"/>
                    <a:pt x="7856" y="3424"/>
                    <a:pt x="7818" y="3424"/>
                  </a:cubicBezTo>
                  <a:lnTo>
                    <a:pt x="76"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8" name="Google Shape;638;p36"/>
            <p:cNvSpPr/>
            <p:nvPr/>
          </p:nvSpPr>
          <p:spPr>
            <a:xfrm rot="179882">
              <a:off x="10553631" y="3979344"/>
              <a:ext cx="101961" cy="25545"/>
            </a:xfrm>
            <a:custGeom>
              <a:avLst/>
              <a:gdLst/>
              <a:ahLst/>
              <a:cxnLst/>
              <a:rect l="l" t="t" r="r" b="b"/>
              <a:pathLst>
                <a:path w="2360" h="591" extrusionOk="0">
                  <a:moveTo>
                    <a:pt x="2245" y="1"/>
                  </a:moveTo>
                  <a:lnTo>
                    <a:pt x="0" y="39"/>
                  </a:lnTo>
                  <a:lnTo>
                    <a:pt x="2359" y="590"/>
                  </a:lnTo>
                  <a:lnTo>
                    <a:pt x="2245"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39" name="Google Shape;639;p36"/>
            <p:cNvSpPr/>
            <p:nvPr/>
          </p:nvSpPr>
          <p:spPr>
            <a:xfrm rot="179882">
              <a:off x="10551676" y="3981541"/>
              <a:ext cx="315603" cy="7434"/>
            </a:xfrm>
            <a:custGeom>
              <a:avLst/>
              <a:gdLst/>
              <a:ahLst/>
              <a:cxnLst/>
              <a:rect l="l" t="t" r="r" b="b"/>
              <a:pathLst>
                <a:path w="7305" h="172" extrusionOk="0">
                  <a:moveTo>
                    <a:pt x="76" y="1"/>
                  </a:moveTo>
                  <a:cubicBezTo>
                    <a:pt x="38" y="1"/>
                    <a:pt x="0" y="20"/>
                    <a:pt x="0" y="77"/>
                  </a:cubicBezTo>
                  <a:cubicBezTo>
                    <a:pt x="0" y="115"/>
                    <a:pt x="19" y="134"/>
                    <a:pt x="76" y="134"/>
                  </a:cubicBezTo>
                  <a:lnTo>
                    <a:pt x="7228" y="172"/>
                  </a:lnTo>
                  <a:cubicBezTo>
                    <a:pt x="7266" y="172"/>
                    <a:pt x="7304" y="115"/>
                    <a:pt x="7304" y="96"/>
                  </a:cubicBezTo>
                  <a:cubicBezTo>
                    <a:pt x="7304" y="39"/>
                    <a:pt x="7285" y="20"/>
                    <a:pt x="7228" y="20"/>
                  </a:cubicBezTo>
                  <a:lnTo>
                    <a:pt x="76"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0" name="Google Shape;640;p36"/>
            <p:cNvSpPr/>
            <p:nvPr/>
          </p:nvSpPr>
          <p:spPr>
            <a:xfrm rot="179882">
              <a:off x="10626405" y="2430135"/>
              <a:ext cx="241638" cy="66651"/>
            </a:xfrm>
            <a:custGeom>
              <a:avLst/>
              <a:gdLst/>
              <a:ahLst/>
              <a:cxnLst/>
              <a:rect l="l" t="t" r="r" b="b"/>
              <a:pathLst>
                <a:path w="5593" h="1542" extrusionOk="0">
                  <a:moveTo>
                    <a:pt x="438" y="0"/>
                  </a:moveTo>
                  <a:lnTo>
                    <a:pt x="0" y="1541"/>
                  </a:lnTo>
                  <a:lnTo>
                    <a:pt x="5592"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1" name="Google Shape;641;p36"/>
            <p:cNvSpPr/>
            <p:nvPr/>
          </p:nvSpPr>
          <p:spPr>
            <a:xfrm rot="179882">
              <a:off x="11037297" y="3993622"/>
              <a:ext cx="87142" cy="29651"/>
            </a:xfrm>
            <a:custGeom>
              <a:avLst/>
              <a:gdLst/>
              <a:ahLst/>
              <a:cxnLst/>
              <a:rect l="l" t="t" r="r" b="b"/>
              <a:pathLst>
                <a:path w="2017" h="686" extrusionOk="0">
                  <a:moveTo>
                    <a:pt x="1" y="1"/>
                  </a:moveTo>
                  <a:lnTo>
                    <a:pt x="2017" y="685"/>
                  </a:lnTo>
                  <a:lnTo>
                    <a:pt x="2017" y="685"/>
                  </a:lnTo>
                  <a:lnTo>
                    <a:pt x="1998" y="20"/>
                  </a:lnTo>
                  <a:lnTo>
                    <a:pt x="1"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2" name="Google Shape;642;p36"/>
            <p:cNvSpPr/>
            <p:nvPr/>
          </p:nvSpPr>
          <p:spPr>
            <a:xfrm rot="179882">
              <a:off x="10990720" y="2457158"/>
              <a:ext cx="188238" cy="211147"/>
            </a:xfrm>
            <a:custGeom>
              <a:avLst/>
              <a:gdLst/>
              <a:ahLst/>
              <a:cxnLst/>
              <a:rect l="l" t="t" r="r" b="b"/>
              <a:pathLst>
                <a:path w="4357" h="4885" extrusionOk="0">
                  <a:moveTo>
                    <a:pt x="58" y="0"/>
                  </a:moveTo>
                  <a:cubicBezTo>
                    <a:pt x="43" y="0"/>
                    <a:pt x="29" y="5"/>
                    <a:pt x="20" y="15"/>
                  </a:cubicBezTo>
                  <a:cubicBezTo>
                    <a:pt x="1" y="34"/>
                    <a:pt x="1" y="72"/>
                    <a:pt x="20" y="91"/>
                  </a:cubicBezTo>
                  <a:lnTo>
                    <a:pt x="4242" y="3400"/>
                  </a:lnTo>
                  <a:lnTo>
                    <a:pt x="4242" y="4846"/>
                  </a:lnTo>
                  <a:cubicBezTo>
                    <a:pt x="4242" y="4865"/>
                    <a:pt x="4261" y="4884"/>
                    <a:pt x="4280" y="4884"/>
                  </a:cubicBezTo>
                  <a:cubicBezTo>
                    <a:pt x="4299" y="4884"/>
                    <a:pt x="4337" y="4865"/>
                    <a:pt x="4356" y="4846"/>
                  </a:cubicBezTo>
                  <a:lnTo>
                    <a:pt x="4356" y="3362"/>
                  </a:lnTo>
                  <a:cubicBezTo>
                    <a:pt x="4356" y="3343"/>
                    <a:pt x="4318" y="3324"/>
                    <a:pt x="4318" y="3324"/>
                  </a:cubicBezTo>
                  <a:lnTo>
                    <a:pt x="96" y="15"/>
                  </a:lnTo>
                  <a:cubicBezTo>
                    <a:pt x="86" y="5"/>
                    <a:pt x="72" y="0"/>
                    <a:pt x="58"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3" name="Google Shape;643;p36"/>
            <p:cNvSpPr/>
            <p:nvPr/>
          </p:nvSpPr>
          <p:spPr>
            <a:xfrm rot="179882">
              <a:off x="11128453" y="2729054"/>
              <a:ext cx="146288" cy="1150224"/>
            </a:xfrm>
            <a:custGeom>
              <a:avLst/>
              <a:gdLst/>
              <a:ahLst/>
              <a:cxnLst/>
              <a:rect l="l" t="t" r="r" b="b"/>
              <a:pathLst>
                <a:path w="3386" h="26611" extrusionOk="0">
                  <a:moveTo>
                    <a:pt x="76" y="0"/>
                  </a:moveTo>
                  <a:cubicBezTo>
                    <a:pt x="19" y="0"/>
                    <a:pt x="0" y="38"/>
                    <a:pt x="0" y="77"/>
                  </a:cubicBezTo>
                  <a:lnTo>
                    <a:pt x="0" y="4908"/>
                  </a:lnTo>
                  <a:cubicBezTo>
                    <a:pt x="0" y="8103"/>
                    <a:pt x="343" y="11755"/>
                    <a:pt x="951" y="14894"/>
                  </a:cubicBezTo>
                  <a:lnTo>
                    <a:pt x="3215" y="26572"/>
                  </a:lnTo>
                  <a:cubicBezTo>
                    <a:pt x="3215" y="26591"/>
                    <a:pt x="3253" y="26610"/>
                    <a:pt x="3291" y="26610"/>
                  </a:cubicBezTo>
                  <a:cubicBezTo>
                    <a:pt x="3348" y="26610"/>
                    <a:pt x="3386" y="26572"/>
                    <a:pt x="3348" y="26534"/>
                  </a:cubicBezTo>
                  <a:lnTo>
                    <a:pt x="1103" y="14875"/>
                  </a:lnTo>
                  <a:cubicBezTo>
                    <a:pt x="495" y="11736"/>
                    <a:pt x="152" y="8103"/>
                    <a:pt x="152" y="4908"/>
                  </a:cubicBezTo>
                  <a:lnTo>
                    <a:pt x="152" y="77"/>
                  </a:lnTo>
                  <a:cubicBezTo>
                    <a:pt x="152" y="38"/>
                    <a:pt x="114" y="0"/>
                    <a:pt x="76"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4" name="Google Shape;644;p36"/>
            <p:cNvSpPr/>
            <p:nvPr/>
          </p:nvSpPr>
          <p:spPr>
            <a:xfrm rot="179882">
              <a:off x="11031488" y="3993909"/>
              <a:ext cx="298364" cy="5792"/>
            </a:xfrm>
            <a:custGeom>
              <a:avLst/>
              <a:gdLst/>
              <a:ahLst/>
              <a:cxnLst/>
              <a:rect l="l" t="t" r="r" b="b"/>
              <a:pathLst>
                <a:path w="6906" h="134" extrusionOk="0">
                  <a:moveTo>
                    <a:pt x="77" y="0"/>
                  </a:moveTo>
                  <a:cubicBezTo>
                    <a:pt x="39" y="0"/>
                    <a:pt x="1" y="19"/>
                    <a:pt x="1" y="77"/>
                  </a:cubicBezTo>
                  <a:cubicBezTo>
                    <a:pt x="1" y="115"/>
                    <a:pt x="39" y="134"/>
                    <a:pt x="77" y="134"/>
                  </a:cubicBezTo>
                  <a:lnTo>
                    <a:pt x="6829" y="134"/>
                  </a:lnTo>
                  <a:cubicBezTo>
                    <a:pt x="6886" y="134"/>
                    <a:pt x="6905" y="115"/>
                    <a:pt x="6905" y="77"/>
                  </a:cubicBezTo>
                  <a:cubicBezTo>
                    <a:pt x="6905" y="19"/>
                    <a:pt x="6886" y="0"/>
                    <a:pt x="682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5" name="Google Shape;645;p36"/>
            <p:cNvSpPr/>
            <p:nvPr/>
          </p:nvSpPr>
          <p:spPr>
            <a:xfrm rot="179882">
              <a:off x="10564795" y="1448208"/>
              <a:ext cx="862863" cy="1044154"/>
            </a:xfrm>
            <a:custGeom>
              <a:avLst/>
              <a:gdLst/>
              <a:ahLst/>
              <a:cxnLst/>
              <a:rect l="l" t="t" r="r" b="b"/>
              <a:pathLst>
                <a:path w="19972" h="24157" extrusionOk="0">
                  <a:moveTo>
                    <a:pt x="13619" y="0"/>
                  </a:moveTo>
                  <a:cubicBezTo>
                    <a:pt x="13619" y="0"/>
                    <a:pt x="7818" y="932"/>
                    <a:pt x="7171" y="1427"/>
                  </a:cubicBezTo>
                  <a:cubicBezTo>
                    <a:pt x="3253" y="4451"/>
                    <a:pt x="0" y="23206"/>
                    <a:pt x="0" y="23244"/>
                  </a:cubicBezTo>
                  <a:lnTo>
                    <a:pt x="17899" y="24157"/>
                  </a:lnTo>
                  <a:cubicBezTo>
                    <a:pt x="17899" y="24157"/>
                    <a:pt x="19972" y="5421"/>
                    <a:pt x="18793" y="3519"/>
                  </a:cubicBezTo>
                  <a:cubicBezTo>
                    <a:pt x="17613" y="1617"/>
                    <a:pt x="13619" y="0"/>
                    <a:pt x="13619"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6" name="Google Shape;646;p36"/>
            <p:cNvSpPr/>
            <p:nvPr/>
          </p:nvSpPr>
          <p:spPr>
            <a:xfrm rot="179882">
              <a:off x="11019253" y="1244232"/>
              <a:ext cx="180850" cy="386419"/>
            </a:xfrm>
            <a:custGeom>
              <a:avLst/>
              <a:gdLst/>
              <a:ahLst/>
              <a:cxnLst/>
              <a:rect l="l" t="t" r="r" b="b"/>
              <a:pathLst>
                <a:path w="4186" h="8940" extrusionOk="0">
                  <a:moveTo>
                    <a:pt x="2093" y="0"/>
                  </a:moveTo>
                  <a:cubicBezTo>
                    <a:pt x="914" y="0"/>
                    <a:pt x="1" y="951"/>
                    <a:pt x="1" y="2092"/>
                  </a:cubicBezTo>
                  <a:lnTo>
                    <a:pt x="1" y="6847"/>
                  </a:lnTo>
                  <a:cubicBezTo>
                    <a:pt x="1" y="8027"/>
                    <a:pt x="952" y="8940"/>
                    <a:pt x="2093" y="8940"/>
                  </a:cubicBezTo>
                  <a:cubicBezTo>
                    <a:pt x="3253" y="8940"/>
                    <a:pt x="4185" y="7989"/>
                    <a:pt x="4185" y="6847"/>
                  </a:cubicBezTo>
                  <a:lnTo>
                    <a:pt x="4185" y="2092"/>
                  </a:lnTo>
                  <a:cubicBezTo>
                    <a:pt x="4185" y="1522"/>
                    <a:pt x="3938" y="1008"/>
                    <a:pt x="3558" y="628"/>
                  </a:cubicBezTo>
                  <a:cubicBezTo>
                    <a:pt x="3177" y="247"/>
                    <a:pt x="2664" y="0"/>
                    <a:pt x="2093"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7" name="Google Shape;647;p36"/>
            <p:cNvSpPr/>
            <p:nvPr/>
          </p:nvSpPr>
          <p:spPr>
            <a:xfrm rot="179882">
              <a:off x="11018929" y="1380239"/>
              <a:ext cx="112632" cy="125003"/>
            </a:xfrm>
            <a:custGeom>
              <a:avLst/>
              <a:gdLst/>
              <a:ahLst/>
              <a:cxnLst/>
              <a:rect l="l" t="t" r="r" b="b"/>
              <a:pathLst>
                <a:path w="2607" h="2892" extrusionOk="0">
                  <a:moveTo>
                    <a:pt x="2607" y="1"/>
                  </a:moveTo>
                  <a:lnTo>
                    <a:pt x="1" y="305"/>
                  </a:lnTo>
                  <a:lnTo>
                    <a:pt x="1" y="2892"/>
                  </a:lnTo>
                  <a:lnTo>
                    <a:pt x="2607"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8" name="Google Shape;648;p36"/>
            <p:cNvSpPr/>
            <p:nvPr/>
          </p:nvSpPr>
          <p:spPr>
            <a:xfrm rot="179882">
              <a:off x="10929829" y="1119495"/>
              <a:ext cx="272356" cy="310346"/>
            </a:xfrm>
            <a:custGeom>
              <a:avLst/>
              <a:gdLst/>
              <a:ahLst/>
              <a:cxnLst/>
              <a:rect l="l" t="t" r="r" b="b"/>
              <a:pathLst>
                <a:path w="6304" h="7180" extrusionOk="0">
                  <a:moveTo>
                    <a:pt x="3476" y="0"/>
                  </a:moveTo>
                  <a:cubicBezTo>
                    <a:pt x="2890" y="0"/>
                    <a:pt x="2311" y="247"/>
                    <a:pt x="1852" y="837"/>
                  </a:cubicBezTo>
                  <a:cubicBezTo>
                    <a:pt x="1472" y="1541"/>
                    <a:pt x="1149" y="2244"/>
                    <a:pt x="844" y="2967"/>
                  </a:cubicBezTo>
                  <a:cubicBezTo>
                    <a:pt x="407" y="3937"/>
                    <a:pt x="369" y="4717"/>
                    <a:pt x="122" y="5725"/>
                  </a:cubicBezTo>
                  <a:cubicBezTo>
                    <a:pt x="0" y="6279"/>
                    <a:pt x="2084" y="7179"/>
                    <a:pt x="3105" y="7179"/>
                  </a:cubicBezTo>
                  <a:cubicBezTo>
                    <a:pt x="3206" y="7179"/>
                    <a:pt x="3297" y="7171"/>
                    <a:pt x="3374" y="7152"/>
                  </a:cubicBezTo>
                  <a:cubicBezTo>
                    <a:pt x="5257" y="6638"/>
                    <a:pt x="6303" y="4527"/>
                    <a:pt x="6265" y="2777"/>
                  </a:cubicBezTo>
                  <a:cubicBezTo>
                    <a:pt x="6239" y="1328"/>
                    <a:pt x="4837" y="0"/>
                    <a:pt x="3476"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49" name="Google Shape;649;p36"/>
            <p:cNvSpPr/>
            <p:nvPr/>
          </p:nvSpPr>
          <p:spPr>
            <a:xfrm rot="179882">
              <a:off x="10912486" y="996158"/>
              <a:ext cx="390388" cy="355125"/>
            </a:xfrm>
            <a:custGeom>
              <a:avLst/>
              <a:gdLst/>
              <a:ahLst/>
              <a:cxnLst/>
              <a:rect l="l" t="t" r="r" b="b"/>
              <a:pathLst>
                <a:path w="9036" h="8216" extrusionOk="0">
                  <a:moveTo>
                    <a:pt x="2322" y="1"/>
                  </a:moveTo>
                  <a:cubicBezTo>
                    <a:pt x="1821" y="1"/>
                    <a:pt x="1280" y="541"/>
                    <a:pt x="1047" y="891"/>
                  </a:cubicBezTo>
                  <a:cubicBezTo>
                    <a:pt x="381" y="2089"/>
                    <a:pt x="1" y="4581"/>
                    <a:pt x="1294" y="4923"/>
                  </a:cubicBezTo>
                  <a:cubicBezTo>
                    <a:pt x="1331" y="4932"/>
                    <a:pt x="1366" y="4936"/>
                    <a:pt x="1402" y="4936"/>
                  </a:cubicBezTo>
                  <a:cubicBezTo>
                    <a:pt x="1998" y="4936"/>
                    <a:pt x="2466" y="3790"/>
                    <a:pt x="2664" y="3611"/>
                  </a:cubicBezTo>
                  <a:cubicBezTo>
                    <a:pt x="2869" y="3434"/>
                    <a:pt x="3092" y="3368"/>
                    <a:pt x="3321" y="3368"/>
                  </a:cubicBezTo>
                  <a:cubicBezTo>
                    <a:pt x="3708" y="3368"/>
                    <a:pt x="4112" y="3557"/>
                    <a:pt x="4471" y="3725"/>
                  </a:cubicBezTo>
                  <a:cubicBezTo>
                    <a:pt x="4851" y="3896"/>
                    <a:pt x="5403" y="4257"/>
                    <a:pt x="5574" y="4638"/>
                  </a:cubicBezTo>
                  <a:cubicBezTo>
                    <a:pt x="5707" y="4961"/>
                    <a:pt x="5289" y="5494"/>
                    <a:pt x="5593" y="5722"/>
                  </a:cubicBezTo>
                  <a:cubicBezTo>
                    <a:pt x="5668" y="5777"/>
                    <a:pt x="5761" y="5797"/>
                    <a:pt x="5863" y="5797"/>
                  </a:cubicBezTo>
                  <a:cubicBezTo>
                    <a:pt x="6100" y="5797"/>
                    <a:pt x="6384" y="5690"/>
                    <a:pt x="6601" y="5690"/>
                  </a:cubicBezTo>
                  <a:cubicBezTo>
                    <a:pt x="6642" y="5690"/>
                    <a:pt x="6680" y="5694"/>
                    <a:pt x="6715" y="5703"/>
                  </a:cubicBezTo>
                  <a:cubicBezTo>
                    <a:pt x="7191" y="5798"/>
                    <a:pt x="6924" y="6178"/>
                    <a:pt x="6791" y="6502"/>
                  </a:cubicBezTo>
                  <a:cubicBezTo>
                    <a:pt x="6696" y="6768"/>
                    <a:pt x="6601" y="7015"/>
                    <a:pt x="6601" y="7301"/>
                  </a:cubicBezTo>
                  <a:cubicBezTo>
                    <a:pt x="6601" y="7434"/>
                    <a:pt x="6696" y="8195"/>
                    <a:pt x="6848" y="8214"/>
                  </a:cubicBezTo>
                  <a:cubicBezTo>
                    <a:pt x="6853" y="8215"/>
                    <a:pt x="6858" y="8216"/>
                    <a:pt x="6864" y="8216"/>
                  </a:cubicBezTo>
                  <a:cubicBezTo>
                    <a:pt x="7021" y="8216"/>
                    <a:pt x="7326" y="7678"/>
                    <a:pt x="7400" y="7586"/>
                  </a:cubicBezTo>
                  <a:cubicBezTo>
                    <a:pt x="7856" y="6958"/>
                    <a:pt x="8807" y="5836"/>
                    <a:pt x="8807" y="5018"/>
                  </a:cubicBezTo>
                  <a:cubicBezTo>
                    <a:pt x="8807" y="4600"/>
                    <a:pt x="8427" y="4505"/>
                    <a:pt x="8503" y="4010"/>
                  </a:cubicBezTo>
                  <a:cubicBezTo>
                    <a:pt x="8560" y="3516"/>
                    <a:pt x="9036" y="2964"/>
                    <a:pt x="8712" y="2488"/>
                  </a:cubicBezTo>
                  <a:cubicBezTo>
                    <a:pt x="8617" y="2355"/>
                    <a:pt x="8465" y="2222"/>
                    <a:pt x="8275" y="2184"/>
                  </a:cubicBezTo>
                  <a:cubicBezTo>
                    <a:pt x="8263" y="2183"/>
                    <a:pt x="8251" y="2182"/>
                    <a:pt x="8239" y="2182"/>
                  </a:cubicBezTo>
                  <a:cubicBezTo>
                    <a:pt x="8106" y="2182"/>
                    <a:pt x="7950" y="2262"/>
                    <a:pt x="7816" y="2262"/>
                  </a:cubicBezTo>
                  <a:cubicBezTo>
                    <a:pt x="7804" y="2262"/>
                    <a:pt x="7792" y="2262"/>
                    <a:pt x="7780" y="2260"/>
                  </a:cubicBezTo>
                  <a:cubicBezTo>
                    <a:pt x="7552" y="2203"/>
                    <a:pt x="7590" y="2127"/>
                    <a:pt x="7571" y="1880"/>
                  </a:cubicBezTo>
                  <a:cubicBezTo>
                    <a:pt x="7513" y="1345"/>
                    <a:pt x="7312" y="1018"/>
                    <a:pt x="6910" y="1018"/>
                  </a:cubicBezTo>
                  <a:cubicBezTo>
                    <a:pt x="6783" y="1018"/>
                    <a:pt x="6636" y="1051"/>
                    <a:pt x="6468" y="1119"/>
                  </a:cubicBezTo>
                  <a:cubicBezTo>
                    <a:pt x="6266" y="1203"/>
                    <a:pt x="6120" y="1243"/>
                    <a:pt x="6006" y="1243"/>
                  </a:cubicBezTo>
                  <a:cubicBezTo>
                    <a:pt x="5736" y="1243"/>
                    <a:pt x="5650" y="1019"/>
                    <a:pt x="5422" y="643"/>
                  </a:cubicBezTo>
                  <a:cubicBezTo>
                    <a:pt x="5250" y="325"/>
                    <a:pt x="5046" y="217"/>
                    <a:pt x="4828" y="217"/>
                  </a:cubicBezTo>
                  <a:cubicBezTo>
                    <a:pt x="4563" y="217"/>
                    <a:pt x="4276" y="375"/>
                    <a:pt x="3995" y="510"/>
                  </a:cubicBezTo>
                  <a:cubicBezTo>
                    <a:pt x="3832" y="602"/>
                    <a:pt x="3642" y="661"/>
                    <a:pt x="3457" y="661"/>
                  </a:cubicBezTo>
                  <a:cubicBezTo>
                    <a:pt x="3296" y="661"/>
                    <a:pt x="3139" y="616"/>
                    <a:pt x="3006" y="510"/>
                  </a:cubicBezTo>
                  <a:cubicBezTo>
                    <a:pt x="2816" y="396"/>
                    <a:pt x="2740" y="111"/>
                    <a:pt x="2531" y="35"/>
                  </a:cubicBezTo>
                  <a:cubicBezTo>
                    <a:pt x="2462" y="11"/>
                    <a:pt x="2393" y="1"/>
                    <a:pt x="232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0" name="Google Shape;650;p36"/>
            <p:cNvSpPr/>
            <p:nvPr/>
          </p:nvSpPr>
          <p:spPr>
            <a:xfrm rot="179882">
              <a:off x="10993563" y="1211315"/>
              <a:ext cx="17325" cy="17635"/>
            </a:xfrm>
            <a:custGeom>
              <a:avLst/>
              <a:gdLst/>
              <a:ahLst/>
              <a:cxnLst/>
              <a:rect l="l" t="t" r="r" b="b"/>
              <a:pathLst>
                <a:path w="401" h="408" extrusionOk="0">
                  <a:moveTo>
                    <a:pt x="206" y="1"/>
                  </a:moveTo>
                  <a:cubicBezTo>
                    <a:pt x="104" y="1"/>
                    <a:pt x="1" y="72"/>
                    <a:pt x="1" y="208"/>
                  </a:cubicBezTo>
                  <a:cubicBezTo>
                    <a:pt x="1" y="341"/>
                    <a:pt x="101" y="407"/>
                    <a:pt x="201" y="407"/>
                  </a:cubicBezTo>
                  <a:cubicBezTo>
                    <a:pt x="301" y="407"/>
                    <a:pt x="400" y="341"/>
                    <a:pt x="400" y="208"/>
                  </a:cubicBezTo>
                  <a:cubicBezTo>
                    <a:pt x="400" y="67"/>
                    <a:pt x="304" y="1"/>
                    <a:pt x="206"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1" name="Google Shape;651;p36"/>
            <p:cNvSpPr/>
            <p:nvPr/>
          </p:nvSpPr>
          <p:spPr>
            <a:xfrm rot="179882">
              <a:off x="11065809" y="1227775"/>
              <a:ext cx="18146" cy="17289"/>
            </a:xfrm>
            <a:custGeom>
              <a:avLst/>
              <a:gdLst/>
              <a:ahLst/>
              <a:cxnLst/>
              <a:rect l="l" t="t" r="r" b="b"/>
              <a:pathLst>
                <a:path w="420" h="400" extrusionOk="0">
                  <a:moveTo>
                    <a:pt x="217" y="0"/>
                  </a:moveTo>
                  <a:cubicBezTo>
                    <a:pt x="115" y="0"/>
                    <a:pt x="10" y="67"/>
                    <a:pt x="1" y="200"/>
                  </a:cubicBezTo>
                  <a:cubicBezTo>
                    <a:pt x="1" y="333"/>
                    <a:pt x="105" y="400"/>
                    <a:pt x="210" y="400"/>
                  </a:cubicBezTo>
                  <a:cubicBezTo>
                    <a:pt x="315" y="400"/>
                    <a:pt x="419" y="333"/>
                    <a:pt x="419" y="200"/>
                  </a:cubicBezTo>
                  <a:cubicBezTo>
                    <a:pt x="419" y="67"/>
                    <a:pt x="319" y="0"/>
                    <a:pt x="21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2" name="Google Shape;652;p36"/>
            <p:cNvSpPr/>
            <p:nvPr/>
          </p:nvSpPr>
          <p:spPr>
            <a:xfrm rot="179882">
              <a:off x="11152650" y="1240060"/>
              <a:ext cx="100837" cy="80137"/>
            </a:xfrm>
            <a:custGeom>
              <a:avLst/>
              <a:gdLst/>
              <a:ahLst/>
              <a:cxnLst/>
              <a:rect l="l" t="t" r="r" b="b"/>
              <a:pathLst>
                <a:path w="2334" h="1854" extrusionOk="0">
                  <a:moveTo>
                    <a:pt x="1260" y="1"/>
                  </a:moveTo>
                  <a:cubicBezTo>
                    <a:pt x="984" y="1"/>
                    <a:pt x="688" y="140"/>
                    <a:pt x="468" y="471"/>
                  </a:cubicBezTo>
                  <a:cubicBezTo>
                    <a:pt x="1" y="1198"/>
                    <a:pt x="480" y="1853"/>
                    <a:pt x="1061" y="1853"/>
                  </a:cubicBezTo>
                  <a:cubicBezTo>
                    <a:pt x="1333" y="1853"/>
                    <a:pt x="1626" y="1710"/>
                    <a:pt x="1856" y="1365"/>
                  </a:cubicBezTo>
                  <a:cubicBezTo>
                    <a:pt x="2333" y="618"/>
                    <a:pt x="1840" y="1"/>
                    <a:pt x="1260"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3" name="Google Shape;653;p36"/>
            <p:cNvSpPr/>
            <p:nvPr/>
          </p:nvSpPr>
          <p:spPr>
            <a:xfrm rot="179882">
              <a:off x="11190369" y="1248333"/>
              <a:ext cx="36982" cy="51047"/>
            </a:xfrm>
            <a:custGeom>
              <a:avLst/>
              <a:gdLst/>
              <a:ahLst/>
              <a:cxnLst/>
              <a:rect l="l" t="t" r="r" b="b"/>
              <a:pathLst>
                <a:path w="856" h="1181" extrusionOk="0">
                  <a:moveTo>
                    <a:pt x="380" y="1"/>
                  </a:moveTo>
                  <a:cubicBezTo>
                    <a:pt x="361" y="1"/>
                    <a:pt x="342" y="1"/>
                    <a:pt x="342" y="20"/>
                  </a:cubicBezTo>
                  <a:cubicBezTo>
                    <a:pt x="342" y="39"/>
                    <a:pt x="342" y="77"/>
                    <a:pt x="361" y="77"/>
                  </a:cubicBezTo>
                  <a:cubicBezTo>
                    <a:pt x="361" y="77"/>
                    <a:pt x="647" y="191"/>
                    <a:pt x="742" y="457"/>
                  </a:cubicBezTo>
                  <a:cubicBezTo>
                    <a:pt x="761" y="553"/>
                    <a:pt x="742" y="648"/>
                    <a:pt x="704" y="743"/>
                  </a:cubicBezTo>
                  <a:cubicBezTo>
                    <a:pt x="628" y="838"/>
                    <a:pt x="533" y="895"/>
                    <a:pt x="418" y="895"/>
                  </a:cubicBezTo>
                  <a:cubicBezTo>
                    <a:pt x="247" y="933"/>
                    <a:pt x="95" y="1028"/>
                    <a:pt x="38" y="1142"/>
                  </a:cubicBezTo>
                  <a:cubicBezTo>
                    <a:pt x="0" y="1161"/>
                    <a:pt x="38" y="1161"/>
                    <a:pt x="57" y="1180"/>
                  </a:cubicBezTo>
                  <a:cubicBezTo>
                    <a:pt x="76" y="1180"/>
                    <a:pt x="76" y="1180"/>
                    <a:pt x="95" y="1161"/>
                  </a:cubicBezTo>
                  <a:cubicBezTo>
                    <a:pt x="152" y="1066"/>
                    <a:pt x="285" y="971"/>
                    <a:pt x="437" y="971"/>
                  </a:cubicBezTo>
                  <a:cubicBezTo>
                    <a:pt x="571" y="971"/>
                    <a:pt x="704" y="895"/>
                    <a:pt x="761" y="781"/>
                  </a:cubicBezTo>
                  <a:cubicBezTo>
                    <a:pt x="837" y="667"/>
                    <a:pt x="856" y="553"/>
                    <a:pt x="818" y="419"/>
                  </a:cubicBezTo>
                  <a:cubicBezTo>
                    <a:pt x="723" y="115"/>
                    <a:pt x="418" y="1"/>
                    <a:pt x="38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4" name="Google Shape;654;p36"/>
            <p:cNvSpPr/>
            <p:nvPr/>
          </p:nvSpPr>
          <p:spPr>
            <a:xfrm rot="179882">
              <a:off x="10931199" y="1446056"/>
              <a:ext cx="101140" cy="207214"/>
            </a:xfrm>
            <a:custGeom>
              <a:avLst/>
              <a:gdLst/>
              <a:ahLst/>
              <a:cxnLst/>
              <a:rect l="l" t="t" r="r" b="b"/>
              <a:pathLst>
                <a:path w="2341" h="4794" extrusionOk="0">
                  <a:moveTo>
                    <a:pt x="1903" y="0"/>
                  </a:moveTo>
                  <a:lnTo>
                    <a:pt x="1256" y="381"/>
                  </a:lnTo>
                  <a:cubicBezTo>
                    <a:pt x="857" y="552"/>
                    <a:pt x="571" y="951"/>
                    <a:pt x="495" y="1294"/>
                  </a:cubicBezTo>
                  <a:lnTo>
                    <a:pt x="286" y="2302"/>
                  </a:lnTo>
                  <a:cubicBezTo>
                    <a:pt x="286" y="2302"/>
                    <a:pt x="1" y="3614"/>
                    <a:pt x="495" y="4794"/>
                  </a:cubicBezTo>
                  <a:cubicBezTo>
                    <a:pt x="971" y="4147"/>
                    <a:pt x="2340" y="3348"/>
                    <a:pt x="2340" y="3348"/>
                  </a:cubicBezTo>
                  <a:lnTo>
                    <a:pt x="2245" y="3120"/>
                  </a:lnTo>
                  <a:cubicBezTo>
                    <a:pt x="1941" y="2359"/>
                    <a:pt x="1903" y="0"/>
                    <a:pt x="190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5" name="Google Shape;655;p36"/>
            <p:cNvSpPr/>
            <p:nvPr/>
          </p:nvSpPr>
          <p:spPr>
            <a:xfrm rot="179882">
              <a:off x="11031176" y="1461417"/>
              <a:ext cx="236713" cy="220397"/>
            </a:xfrm>
            <a:custGeom>
              <a:avLst/>
              <a:gdLst/>
              <a:ahLst/>
              <a:cxnLst/>
              <a:rect l="l" t="t" r="r" b="b"/>
              <a:pathLst>
                <a:path w="5479" h="5099" extrusionOk="0">
                  <a:moveTo>
                    <a:pt x="3709" y="0"/>
                  </a:moveTo>
                  <a:lnTo>
                    <a:pt x="3709" y="0"/>
                  </a:lnTo>
                  <a:cubicBezTo>
                    <a:pt x="3709" y="1"/>
                    <a:pt x="4261" y="2283"/>
                    <a:pt x="0" y="3196"/>
                  </a:cubicBezTo>
                  <a:cubicBezTo>
                    <a:pt x="0" y="3196"/>
                    <a:pt x="552" y="4204"/>
                    <a:pt x="476" y="5098"/>
                  </a:cubicBezTo>
                  <a:cubicBezTo>
                    <a:pt x="1769" y="4965"/>
                    <a:pt x="5288" y="2226"/>
                    <a:pt x="5478" y="1313"/>
                  </a:cubicBezTo>
                  <a:cubicBezTo>
                    <a:pt x="5269" y="438"/>
                    <a:pt x="3710" y="1"/>
                    <a:pt x="370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6" name="Google Shape;656;p36"/>
            <p:cNvSpPr/>
            <p:nvPr/>
          </p:nvSpPr>
          <p:spPr>
            <a:xfrm rot="179882">
              <a:off x="10985058" y="1221356"/>
              <a:ext cx="43592" cy="72400"/>
            </a:xfrm>
            <a:custGeom>
              <a:avLst/>
              <a:gdLst/>
              <a:ahLst/>
              <a:cxnLst/>
              <a:rect l="l" t="t" r="r" b="b"/>
              <a:pathLst>
                <a:path w="1009" h="1675" extrusionOk="0">
                  <a:moveTo>
                    <a:pt x="971" y="1"/>
                  </a:moveTo>
                  <a:cubicBezTo>
                    <a:pt x="952" y="1"/>
                    <a:pt x="914" y="1"/>
                    <a:pt x="914" y="20"/>
                  </a:cubicBezTo>
                  <a:lnTo>
                    <a:pt x="552" y="837"/>
                  </a:lnTo>
                  <a:cubicBezTo>
                    <a:pt x="362" y="837"/>
                    <a:pt x="58" y="914"/>
                    <a:pt x="20" y="1199"/>
                  </a:cubicBezTo>
                  <a:cubicBezTo>
                    <a:pt x="1" y="1522"/>
                    <a:pt x="400" y="1636"/>
                    <a:pt x="571" y="1674"/>
                  </a:cubicBezTo>
                  <a:lnTo>
                    <a:pt x="667" y="1674"/>
                  </a:lnTo>
                  <a:cubicBezTo>
                    <a:pt x="686" y="1674"/>
                    <a:pt x="724" y="1636"/>
                    <a:pt x="724" y="1617"/>
                  </a:cubicBezTo>
                  <a:cubicBezTo>
                    <a:pt x="724" y="1598"/>
                    <a:pt x="686" y="1560"/>
                    <a:pt x="667" y="1560"/>
                  </a:cubicBezTo>
                  <a:cubicBezTo>
                    <a:pt x="667" y="1560"/>
                    <a:pt x="115" y="1503"/>
                    <a:pt x="153" y="1199"/>
                  </a:cubicBezTo>
                  <a:cubicBezTo>
                    <a:pt x="170" y="947"/>
                    <a:pt x="483" y="932"/>
                    <a:pt x="569" y="932"/>
                  </a:cubicBezTo>
                  <a:cubicBezTo>
                    <a:pt x="581" y="932"/>
                    <a:pt x="588" y="933"/>
                    <a:pt x="590" y="933"/>
                  </a:cubicBezTo>
                  <a:cubicBezTo>
                    <a:pt x="628" y="933"/>
                    <a:pt x="647" y="933"/>
                    <a:pt x="647" y="914"/>
                  </a:cubicBezTo>
                  <a:lnTo>
                    <a:pt x="1009" y="77"/>
                  </a:lnTo>
                  <a:cubicBezTo>
                    <a:pt x="1009" y="58"/>
                    <a:pt x="1009" y="1"/>
                    <a:pt x="97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7" name="Google Shape;657;p36"/>
            <p:cNvSpPr/>
            <p:nvPr/>
          </p:nvSpPr>
          <p:spPr>
            <a:xfrm rot="179882">
              <a:off x="11077495" y="1262905"/>
              <a:ext cx="34563" cy="35400"/>
            </a:xfrm>
            <a:custGeom>
              <a:avLst/>
              <a:gdLst/>
              <a:ahLst/>
              <a:cxnLst/>
              <a:rect l="l" t="t" r="r" b="b"/>
              <a:pathLst>
                <a:path w="800" h="819" extrusionOk="0">
                  <a:moveTo>
                    <a:pt x="400" y="1"/>
                  </a:moveTo>
                  <a:cubicBezTo>
                    <a:pt x="171" y="1"/>
                    <a:pt x="0" y="172"/>
                    <a:pt x="0" y="400"/>
                  </a:cubicBezTo>
                  <a:cubicBezTo>
                    <a:pt x="0" y="628"/>
                    <a:pt x="171" y="818"/>
                    <a:pt x="400" y="818"/>
                  </a:cubicBezTo>
                  <a:cubicBezTo>
                    <a:pt x="609" y="818"/>
                    <a:pt x="799" y="647"/>
                    <a:pt x="799" y="400"/>
                  </a:cubicBezTo>
                  <a:cubicBezTo>
                    <a:pt x="799" y="191"/>
                    <a:pt x="647" y="1"/>
                    <a:pt x="400"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8" name="Google Shape;658;p36"/>
            <p:cNvSpPr/>
            <p:nvPr/>
          </p:nvSpPr>
          <p:spPr>
            <a:xfrm rot="179882">
              <a:off x="10886757" y="1260461"/>
              <a:ext cx="312319" cy="180459"/>
            </a:xfrm>
            <a:custGeom>
              <a:avLst/>
              <a:gdLst/>
              <a:ahLst/>
              <a:cxnLst/>
              <a:rect l="l" t="t" r="r" b="b"/>
              <a:pathLst>
                <a:path w="7229" h="4175" extrusionOk="0">
                  <a:moveTo>
                    <a:pt x="1638" y="1"/>
                  </a:moveTo>
                  <a:cubicBezTo>
                    <a:pt x="1585" y="1"/>
                    <a:pt x="1506" y="31"/>
                    <a:pt x="1389" y="111"/>
                  </a:cubicBezTo>
                  <a:cubicBezTo>
                    <a:pt x="894" y="453"/>
                    <a:pt x="1332" y="1309"/>
                    <a:pt x="989" y="2032"/>
                  </a:cubicBezTo>
                  <a:cubicBezTo>
                    <a:pt x="628" y="2774"/>
                    <a:pt x="0" y="3496"/>
                    <a:pt x="1370" y="3839"/>
                  </a:cubicBezTo>
                  <a:cubicBezTo>
                    <a:pt x="1997" y="4007"/>
                    <a:pt x="2781" y="4175"/>
                    <a:pt x="3539" y="4175"/>
                  </a:cubicBezTo>
                  <a:cubicBezTo>
                    <a:pt x="4413" y="4175"/>
                    <a:pt x="5253" y="3952"/>
                    <a:pt x="5783" y="3249"/>
                  </a:cubicBezTo>
                  <a:cubicBezTo>
                    <a:pt x="6791" y="1937"/>
                    <a:pt x="7228" y="510"/>
                    <a:pt x="6905" y="396"/>
                  </a:cubicBezTo>
                  <a:cubicBezTo>
                    <a:pt x="6888" y="390"/>
                    <a:pt x="6871" y="388"/>
                    <a:pt x="6854" y="388"/>
                  </a:cubicBezTo>
                  <a:cubicBezTo>
                    <a:pt x="6504" y="388"/>
                    <a:pt x="5925" y="1410"/>
                    <a:pt x="5364" y="1518"/>
                  </a:cubicBezTo>
                  <a:cubicBezTo>
                    <a:pt x="5259" y="1539"/>
                    <a:pt x="5155" y="1547"/>
                    <a:pt x="5054" y="1547"/>
                  </a:cubicBezTo>
                  <a:cubicBezTo>
                    <a:pt x="4804" y="1547"/>
                    <a:pt x="4573" y="1501"/>
                    <a:pt x="4402" y="1501"/>
                  </a:cubicBezTo>
                  <a:cubicBezTo>
                    <a:pt x="4267" y="1501"/>
                    <a:pt x="4169" y="1529"/>
                    <a:pt x="4128" y="1632"/>
                  </a:cubicBezTo>
                  <a:cubicBezTo>
                    <a:pt x="3967" y="2024"/>
                    <a:pt x="3464" y="2283"/>
                    <a:pt x="2995" y="2283"/>
                  </a:cubicBezTo>
                  <a:cubicBezTo>
                    <a:pt x="2690" y="2283"/>
                    <a:pt x="2398" y="2173"/>
                    <a:pt x="2226" y="1918"/>
                  </a:cubicBezTo>
                  <a:cubicBezTo>
                    <a:pt x="1541" y="967"/>
                    <a:pt x="1712" y="282"/>
                    <a:pt x="1712" y="282"/>
                  </a:cubicBezTo>
                  <a:cubicBezTo>
                    <a:pt x="1712" y="282"/>
                    <a:pt x="1799" y="1"/>
                    <a:pt x="163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59" name="Google Shape;659;p36"/>
            <p:cNvSpPr/>
            <p:nvPr/>
          </p:nvSpPr>
          <p:spPr>
            <a:xfrm rot="179882">
              <a:off x="11014463" y="1359569"/>
              <a:ext cx="149614" cy="87225"/>
            </a:xfrm>
            <a:custGeom>
              <a:avLst/>
              <a:gdLst/>
              <a:ahLst/>
              <a:cxnLst/>
              <a:rect l="l" t="t" r="r" b="b"/>
              <a:pathLst>
                <a:path w="3463" h="2018" extrusionOk="0">
                  <a:moveTo>
                    <a:pt x="3443" y="1"/>
                  </a:moveTo>
                  <a:cubicBezTo>
                    <a:pt x="3424" y="1"/>
                    <a:pt x="3386" y="1"/>
                    <a:pt x="3386" y="20"/>
                  </a:cubicBezTo>
                  <a:cubicBezTo>
                    <a:pt x="2759" y="1256"/>
                    <a:pt x="1903" y="1713"/>
                    <a:pt x="1294" y="1846"/>
                  </a:cubicBezTo>
                  <a:cubicBezTo>
                    <a:pt x="1001" y="1919"/>
                    <a:pt x="735" y="1940"/>
                    <a:pt x="528" y="1940"/>
                  </a:cubicBezTo>
                  <a:cubicBezTo>
                    <a:pt x="251" y="1940"/>
                    <a:pt x="77" y="1903"/>
                    <a:pt x="77" y="1903"/>
                  </a:cubicBezTo>
                  <a:cubicBezTo>
                    <a:pt x="65" y="1891"/>
                    <a:pt x="55" y="1887"/>
                    <a:pt x="47" y="1887"/>
                  </a:cubicBezTo>
                  <a:cubicBezTo>
                    <a:pt x="29" y="1887"/>
                    <a:pt x="20" y="1909"/>
                    <a:pt x="20" y="1922"/>
                  </a:cubicBezTo>
                  <a:cubicBezTo>
                    <a:pt x="1" y="1941"/>
                    <a:pt x="20" y="1960"/>
                    <a:pt x="39" y="1960"/>
                  </a:cubicBezTo>
                  <a:cubicBezTo>
                    <a:pt x="77" y="1960"/>
                    <a:pt x="267" y="2017"/>
                    <a:pt x="571" y="2017"/>
                  </a:cubicBezTo>
                  <a:cubicBezTo>
                    <a:pt x="781" y="2017"/>
                    <a:pt x="1028" y="1998"/>
                    <a:pt x="1332" y="1941"/>
                  </a:cubicBezTo>
                  <a:cubicBezTo>
                    <a:pt x="1941" y="1770"/>
                    <a:pt x="2854" y="1313"/>
                    <a:pt x="3463" y="58"/>
                  </a:cubicBezTo>
                  <a:cubicBezTo>
                    <a:pt x="3463" y="39"/>
                    <a:pt x="3463" y="1"/>
                    <a:pt x="3443"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0" name="Google Shape;660;p36"/>
            <p:cNvSpPr/>
            <p:nvPr/>
          </p:nvSpPr>
          <p:spPr>
            <a:xfrm rot="179882">
              <a:off x="10622753" y="1885332"/>
              <a:ext cx="236713" cy="510731"/>
            </a:xfrm>
            <a:custGeom>
              <a:avLst/>
              <a:gdLst/>
              <a:ahLst/>
              <a:cxnLst/>
              <a:rect l="l" t="t" r="r" b="b"/>
              <a:pathLst>
                <a:path w="5479" h="11816" extrusionOk="0">
                  <a:moveTo>
                    <a:pt x="4263" y="1"/>
                  </a:moveTo>
                  <a:cubicBezTo>
                    <a:pt x="3330" y="1"/>
                    <a:pt x="1468" y="876"/>
                    <a:pt x="1142" y="1430"/>
                  </a:cubicBezTo>
                  <a:cubicBezTo>
                    <a:pt x="1142" y="1430"/>
                    <a:pt x="609" y="2895"/>
                    <a:pt x="343" y="4226"/>
                  </a:cubicBezTo>
                  <a:cubicBezTo>
                    <a:pt x="172" y="5025"/>
                    <a:pt x="172" y="5824"/>
                    <a:pt x="362" y="6604"/>
                  </a:cubicBezTo>
                  <a:lnTo>
                    <a:pt x="952" y="9191"/>
                  </a:lnTo>
                  <a:cubicBezTo>
                    <a:pt x="362" y="9419"/>
                    <a:pt x="1" y="10009"/>
                    <a:pt x="96" y="10636"/>
                  </a:cubicBezTo>
                  <a:cubicBezTo>
                    <a:pt x="210" y="11378"/>
                    <a:pt x="819" y="11816"/>
                    <a:pt x="1446" y="11816"/>
                  </a:cubicBezTo>
                  <a:cubicBezTo>
                    <a:pt x="1618" y="11816"/>
                    <a:pt x="1789" y="11797"/>
                    <a:pt x="1960" y="11721"/>
                  </a:cubicBezTo>
                  <a:lnTo>
                    <a:pt x="3044" y="11302"/>
                  </a:lnTo>
                  <a:cubicBezTo>
                    <a:pt x="3672" y="11055"/>
                    <a:pt x="4014" y="10370"/>
                    <a:pt x="3881" y="9723"/>
                  </a:cubicBezTo>
                  <a:lnTo>
                    <a:pt x="3291" y="7175"/>
                  </a:lnTo>
                  <a:cubicBezTo>
                    <a:pt x="3291" y="7137"/>
                    <a:pt x="3253" y="7117"/>
                    <a:pt x="3253" y="7060"/>
                  </a:cubicBezTo>
                  <a:cubicBezTo>
                    <a:pt x="3025" y="5862"/>
                    <a:pt x="3520" y="4588"/>
                    <a:pt x="4528" y="3846"/>
                  </a:cubicBezTo>
                  <a:lnTo>
                    <a:pt x="5098" y="3427"/>
                  </a:lnTo>
                  <a:cubicBezTo>
                    <a:pt x="5479" y="2781"/>
                    <a:pt x="5270" y="460"/>
                    <a:pt x="4642" y="80"/>
                  </a:cubicBezTo>
                  <a:cubicBezTo>
                    <a:pt x="4549" y="25"/>
                    <a:pt x="4419" y="1"/>
                    <a:pt x="4263"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1" name="Google Shape;661;p36"/>
            <p:cNvSpPr/>
            <p:nvPr/>
          </p:nvSpPr>
          <p:spPr>
            <a:xfrm rot="179882">
              <a:off x="10352682" y="1846585"/>
              <a:ext cx="417520" cy="494046"/>
            </a:xfrm>
            <a:custGeom>
              <a:avLst/>
              <a:gdLst/>
              <a:ahLst/>
              <a:cxnLst/>
              <a:rect l="l" t="t" r="r" b="b"/>
              <a:pathLst>
                <a:path w="9664" h="11430" extrusionOk="0">
                  <a:moveTo>
                    <a:pt x="6553" y="0"/>
                  </a:moveTo>
                  <a:cubicBezTo>
                    <a:pt x="6372" y="0"/>
                    <a:pt x="6200" y="56"/>
                    <a:pt x="6049" y="188"/>
                  </a:cubicBezTo>
                  <a:lnTo>
                    <a:pt x="3368" y="2794"/>
                  </a:lnTo>
                  <a:cubicBezTo>
                    <a:pt x="3158" y="2984"/>
                    <a:pt x="2512" y="4297"/>
                    <a:pt x="2436" y="4601"/>
                  </a:cubicBezTo>
                  <a:lnTo>
                    <a:pt x="1561" y="8386"/>
                  </a:lnTo>
                  <a:cubicBezTo>
                    <a:pt x="1548" y="8386"/>
                    <a:pt x="1536" y="8386"/>
                    <a:pt x="1524" y="8386"/>
                  </a:cubicBezTo>
                  <a:cubicBezTo>
                    <a:pt x="761" y="8386"/>
                    <a:pt x="133" y="8969"/>
                    <a:pt x="58" y="9737"/>
                  </a:cubicBezTo>
                  <a:cubicBezTo>
                    <a:pt x="1" y="10554"/>
                    <a:pt x="610" y="11258"/>
                    <a:pt x="1389" y="11315"/>
                  </a:cubicBezTo>
                  <a:lnTo>
                    <a:pt x="2588" y="11410"/>
                  </a:lnTo>
                  <a:cubicBezTo>
                    <a:pt x="2626" y="11429"/>
                    <a:pt x="2664" y="11429"/>
                    <a:pt x="2702" y="11429"/>
                  </a:cubicBezTo>
                  <a:cubicBezTo>
                    <a:pt x="3368" y="11429"/>
                    <a:pt x="3957" y="10954"/>
                    <a:pt x="4128" y="10288"/>
                  </a:cubicBezTo>
                  <a:lnTo>
                    <a:pt x="4699" y="7796"/>
                  </a:lnTo>
                  <a:cubicBezTo>
                    <a:pt x="5003" y="6465"/>
                    <a:pt x="5840" y="5343"/>
                    <a:pt x="7001" y="4620"/>
                  </a:cubicBezTo>
                  <a:lnTo>
                    <a:pt x="9074" y="3384"/>
                  </a:lnTo>
                  <a:cubicBezTo>
                    <a:pt x="9663" y="2851"/>
                    <a:pt x="8769" y="1615"/>
                    <a:pt x="8218" y="1006"/>
                  </a:cubicBezTo>
                  <a:cubicBezTo>
                    <a:pt x="7799" y="558"/>
                    <a:pt x="7127" y="0"/>
                    <a:pt x="6553"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2" name="Google Shape;662;p36"/>
            <p:cNvSpPr/>
            <p:nvPr/>
          </p:nvSpPr>
          <p:spPr>
            <a:xfrm rot="179882">
              <a:off x="10476676" y="1654547"/>
              <a:ext cx="97813" cy="118260"/>
            </a:xfrm>
            <a:custGeom>
              <a:avLst/>
              <a:gdLst/>
              <a:ahLst/>
              <a:cxnLst/>
              <a:rect l="l" t="t" r="r" b="b"/>
              <a:pathLst>
                <a:path w="2264" h="2736" extrusionOk="0">
                  <a:moveTo>
                    <a:pt x="404" y="0"/>
                  </a:moveTo>
                  <a:cubicBezTo>
                    <a:pt x="366" y="0"/>
                    <a:pt x="332" y="7"/>
                    <a:pt x="305" y="20"/>
                  </a:cubicBezTo>
                  <a:cubicBezTo>
                    <a:pt x="0" y="153"/>
                    <a:pt x="267" y="1238"/>
                    <a:pt x="571" y="1846"/>
                  </a:cubicBezTo>
                  <a:cubicBezTo>
                    <a:pt x="830" y="2380"/>
                    <a:pt x="1213" y="2736"/>
                    <a:pt x="1521" y="2736"/>
                  </a:cubicBezTo>
                  <a:cubicBezTo>
                    <a:pt x="1575" y="2736"/>
                    <a:pt x="1626" y="2725"/>
                    <a:pt x="1674" y="2702"/>
                  </a:cubicBezTo>
                  <a:cubicBezTo>
                    <a:pt x="1979" y="2569"/>
                    <a:pt x="2264" y="1846"/>
                    <a:pt x="1979" y="1238"/>
                  </a:cubicBezTo>
                  <a:cubicBezTo>
                    <a:pt x="1702" y="666"/>
                    <a:pt x="794" y="0"/>
                    <a:pt x="40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3" name="Google Shape;663;p36"/>
            <p:cNvSpPr/>
            <p:nvPr/>
          </p:nvSpPr>
          <p:spPr>
            <a:xfrm rot="179882">
              <a:off x="10441364" y="1599641"/>
              <a:ext cx="234250" cy="168745"/>
            </a:xfrm>
            <a:custGeom>
              <a:avLst/>
              <a:gdLst/>
              <a:ahLst/>
              <a:cxnLst/>
              <a:rect l="l" t="t" r="r" b="b"/>
              <a:pathLst>
                <a:path w="5422" h="3904" extrusionOk="0">
                  <a:moveTo>
                    <a:pt x="3824" y="1"/>
                  </a:moveTo>
                  <a:cubicBezTo>
                    <a:pt x="3634" y="267"/>
                    <a:pt x="3576" y="362"/>
                    <a:pt x="3481" y="457"/>
                  </a:cubicBezTo>
                  <a:cubicBezTo>
                    <a:pt x="3329" y="571"/>
                    <a:pt x="3120" y="705"/>
                    <a:pt x="2663" y="990"/>
                  </a:cubicBezTo>
                  <a:lnTo>
                    <a:pt x="495" y="2397"/>
                  </a:lnTo>
                  <a:cubicBezTo>
                    <a:pt x="96" y="2645"/>
                    <a:pt x="1" y="3158"/>
                    <a:pt x="286" y="3539"/>
                  </a:cubicBezTo>
                  <a:cubicBezTo>
                    <a:pt x="441" y="3777"/>
                    <a:pt x="701" y="3904"/>
                    <a:pt x="967" y="3904"/>
                  </a:cubicBezTo>
                  <a:cubicBezTo>
                    <a:pt x="1125" y="3904"/>
                    <a:pt x="1285" y="3859"/>
                    <a:pt x="1427" y="3767"/>
                  </a:cubicBezTo>
                  <a:lnTo>
                    <a:pt x="3595" y="2378"/>
                  </a:lnTo>
                  <a:cubicBezTo>
                    <a:pt x="4642" y="1713"/>
                    <a:pt x="4737" y="1618"/>
                    <a:pt x="5326" y="724"/>
                  </a:cubicBezTo>
                  <a:cubicBezTo>
                    <a:pt x="5345" y="685"/>
                    <a:pt x="5402" y="628"/>
                    <a:pt x="5421" y="590"/>
                  </a:cubicBezTo>
                  <a:cubicBezTo>
                    <a:pt x="5060" y="419"/>
                    <a:pt x="4718" y="248"/>
                    <a:pt x="4337" y="96"/>
                  </a:cubicBezTo>
                  <a:cubicBezTo>
                    <a:pt x="4261" y="58"/>
                    <a:pt x="4185" y="58"/>
                    <a:pt x="4109" y="39"/>
                  </a:cubicBezTo>
                  <a:cubicBezTo>
                    <a:pt x="4071" y="39"/>
                    <a:pt x="4052" y="20"/>
                    <a:pt x="3995" y="20"/>
                  </a:cubicBezTo>
                  <a:cubicBezTo>
                    <a:pt x="3957" y="20"/>
                    <a:pt x="3881" y="20"/>
                    <a:pt x="3824"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4" name="Google Shape;664;p36"/>
            <p:cNvSpPr/>
            <p:nvPr/>
          </p:nvSpPr>
          <p:spPr>
            <a:xfrm rot="179882">
              <a:off x="10489869" y="1560233"/>
              <a:ext cx="230967" cy="213827"/>
            </a:xfrm>
            <a:custGeom>
              <a:avLst/>
              <a:gdLst/>
              <a:ahLst/>
              <a:cxnLst/>
              <a:rect l="l" t="t" r="r" b="b"/>
              <a:pathLst>
                <a:path w="5346" h="4947" extrusionOk="0">
                  <a:moveTo>
                    <a:pt x="3463" y="1"/>
                  </a:moveTo>
                  <a:cubicBezTo>
                    <a:pt x="2588" y="781"/>
                    <a:pt x="1713" y="2055"/>
                    <a:pt x="1" y="2321"/>
                  </a:cubicBezTo>
                  <a:cubicBezTo>
                    <a:pt x="1" y="2321"/>
                    <a:pt x="2131" y="2987"/>
                    <a:pt x="1618" y="4946"/>
                  </a:cubicBezTo>
                  <a:cubicBezTo>
                    <a:pt x="2683" y="4471"/>
                    <a:pt x="4414" y="3234"/>
                    <a:pt x="5327" y="1998"/>
                  </a:cubicBezTo>
                  <a:lnTo>
                    <a:pt x="5327" y="1941"/>
                  </a:lnTo>
                  <a:cubicBezTo>
                    <a:pt x="5346" y="914"/>
                    <a:pt x="4528" y="39"/>
                    <a:pt x="346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5" name="Google Shape;665;p36"/>
            <p:cNvSpPr/>
            <p:nvPr/>
          </p:nvSpPr>
          <p:spPr>
            <a:xfrm rot="179882">
              <a:off x="10385069" y="1674332"/>
              <a:ext cx="83858" cy="33282"/>
            </a:xfrm>
            <a:custGeom>
              <a:avLst/>
              <a:gdLst/>
              <a:ahLst/>
              <a:cxnLst/>
              <a:rect l="l" t="t" r="r" b="b"/>
              <a:pathLst>
                <a:path w="1941" h="770" extrusionOk="0">
                  <a:moveTo>
                    <a:pt x="811" y="0"/>
                  </a:moveTo>
                  <a:cubicBezTo>
                    <a:pt x="610" y="0"/>
                    <a:pt x="393" y="39"/>
                    <a:pt x="171" y="145"/>
                  </a:cubicBezTo>
                  <a:cubicBezTo>
                    <a:pt x="76" y="202"/>
                    <a:pt x="0" y="316"/>
                    <a:pt x="38" y="430"/>
                  </a:cubicBezTo>
                  <a:cubicBezTo>
                    <a:pt x="67" y="547"/>
                    <a:pt x="130" y="596"/>
                    <a:pt x="200" y="596"/>
                  </a:cubicBezTo>
                  <a:cubicBezTo>
                    <a:pt x="222" y="596"/>
                    <a:pt x="244" y="591"/>
                    <a:pt x="266" y="582"/>
                  </a:cubicBezTo>
                  <a:cubicBezTo>
                    <a:pt x="433" y="504"/>
                    <a:pt x="600" y="475"/>
                    <a:pt x="756" y="475"/>
                  </a:cubicBezTo>
                  <a:cubicBezTo>
                    <a:pt x="1204" y="475"/>
                    <a:pt x="1560" y="716"/>
                    <a:pt x="1560" y="716"/>
                  </a:cubicBezTo>
                  <a:cubicBezTo>
                    <a:pt x="1597" y="753"/>
                    <a:pt x="1640" y="769"/>
                    <a:pt x="1683" y="769"/>
                  </a:cubicBezTo>
                  <a:cubicBezTo>
                    <a:pt x="1750" y="769"/>
                    <a:pt x="1818" y="728"/>
                    <a:pt x="1864" y="659"/>
                  </a:cubicBezTo>
                  <a:cubicBezTo>
                    <a:pt x="1940" y="525"/>
                    <a:pt x="1902" y="392"/>
                    <a:pt x="1807" y="316"/>
                  </a:cubicBezTo>
                  <a:cubicBezTo>
                    <a:pt x="1793" y="302"/>
                    <a:pt x="1368" y="0"/>
                    <a:pt x="811"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6" name="Google Shape;666;p36"/>
            <p:cNvSpPr/>
            <p:nvPr/>
          </p:nvSpPr>
          <p:spPr>
            <a:xfrm rot="179882">
              <a:off x="10411119" y="1738562"/>
              <a:ext cx="89648" cy="37950"/>
            </a:xfrm>
            <a:custGeom>
              <a:avLst/>
              <a:gdLst/>
              <a:ahLst/>
              <a:cxnLst/>
              <a:rect l="l" t="t" r="r" b="b"/>
              <a:pathLst>
                <a:path w="2075" h="878" extrusionOk="0">
                  <a:moveTo>
                    <a:pt x="1824" y="0"/>
                  </a:moveTo>
                  <a:cubicBezTo>
                    <a:pt x="1776" y="0"/>
                    <a:pt x="1726" y="19"/>
                    <a:pt x="1675" y="62"/>
                  </a:cubicBezTo>
                  <a:cubicBezTo>
                    <a:pt x="1417" y="264"/>
                    <a:pt x="1132" y="322"/>
                    <a:pt x="888" y="322"/>
                  </a:cubicBezTo>
                  <a:cubicBezTo>
                    <a:pt x="558" y="322"/>
                    <a:pt x="305" y="215"/>
                    <a:pt x="305" y="215"/>
                  </a:cubicBezTo>
                  <a:cubicBezTo>
                    <a:pt x="289" y="208"/>
                    <a:pt x="270" y="205"/>
                    <a:pt x="251" y="205"/>
                  </a:cubicBezTo>
                  <a:cubicBezTo>
                    <a:pt x="161" y="205"/>
                    <a:pt x="51" y="276"/>
                    <a:pt x="20" y="386"/>
                  </a:cubicBezTo>
                  <a:cubicBezTo>
                    <a:pt x="1" y="443"/>
                    <a:pt x="1" y="500"/>
                    <a:pt x="1" y="557"/>
                  </a:cubicBezTo>
                  <a:cubicBezTo>
                    <a:pt x="1" y="633"/>
                    <a:pt x="39" y="690"/>
                    <a:pt x="115" y="747"/>
                  </a:cubicBezTo>
                  <a:cubicBezTo>
                    <a:pt x="126" y="747"/>
                    <a:pt x="425" y="877"/>
                    <a:pt x="837" y="877"/>
                  </a:cubicBezTo>
                  <a:cubicBezTo>
                    <a:pt x="1164" y="877"/>
                    <a:pt x="1562" y="795"/>
                    <a:pt x="1941" y="500"/>
                  </a:cubicBezTo>
                  <a:cubicBezTo>
                    <a:pt x="2055" y="405"/>
                    <a:pt x="2074" y="234"/>
                    <a:pt x="2017" y="120"/>
                  </a:cubicBezTo>
                  <a:cubicBezTo>
                    <a:pt x="1970" y="49"/>
                    <a:pt x="1901" y="0"/>
                    <a:pt x="1824"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7" name="Google Shape;667;p36"/>
            <p:cNvSpPr/>
            <p:nvPr/>
          </p:nvSpPr>
          <p:spPr>
            <a:xfrm rot="179882">
              <a:off x="10380747" y="1724205"/>
              <a:ext cx="98634" cy="36308"/>
            </a:xfrm>
            <a:custGeom>
              <a:avLst/>
              <a:gdLst/>
              <a:ahLst/>
              <a:cxnLst/>
              <a:rect l="l" t="t" r="r" b="b"/>
              <a:pathLst>
                <a:path w="2283" h="840" extrusionOk="0">
                  <a:moveTo>
                    <a:pt x="1008" y="1"/>
                  </a:moveTo>
                  <a:cubicBezTo>
                    <a:pt x="696" y="1"/>
                    <a:pt x="369" y="96"/>
                    <a:pt x="95" y="382"/>
                  </a:cubicBezTo>
                  <a:cubicBezTo>
                    <a:pt x="57" y="459"/>
                    <a:pt x="0" y="535"/>
                    <a:pt x="19" y="649"/>
                  </a:cubicBezTo>
                  <a:cubicBezTo>
                    <a:pt x="19" y="668"/>
                    <a:pt x="57" y="706"/>
                    <a:pt x="57" y="744"/>
                  </a:cubicBezTo>
                  <a:cubicBezTo>
                    <a:pt x="86" y="791"/>
                    <a:pt x="138" y="815"/>
                    <a:pt x="195" y="815"/>
                  </a:cubicBezTo>
                  <a:cubicBezTo>
                    <a:pt x="252" y="815"/>
                    <a:pt x="314" y="791"/>
                    <a:pt x="361" y="744"/>
                  </a:cubicBezTo>
                  <a:cubicBezTo>
                    <a:pt x="528" y="566"/>
                    <a:pt x="741" y="504"/>
                    <a:pt x="955" y="504"/>
                  </a:cubicBezTo>
                  <a:cubicBezTo>
                    <a:pt x="1426" y="504"/>
                    <a:pt x="1902" y="801"/>
                    <a:pt x="1902" y="801"/>
                  </a:cubicBezTo>
                  <a:cubicBezTo>
                    <a:pt x="1941" y="827"/>
                    <a:pt x="1985" y="840"/>
                    <a:pt x="2028" y="840"/>
                  </a:cubicBezTo>
                  <a:cubicBezTo>
                    <a:pt x="2112" y="840"/>
                    <a:pt x="2195" y="793"/>
                    <a:pt x="2245" y="706"/>
                  </a:cubicBezTo>
                  <a:cubicBezTo>
                    <a:pt x="2283" y="592"/>
                    <a:pt x="2264" y="421"/>
                    <a:pt x="2149" y="363"/>
                  </a:cubicBezTo>
                  <a:cubicBezTo>
                    <a:pt x="2112" y="326"/>
                    <a:pt x="1586" y="1"/>
                    <a:pt x="1008"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8" name="Google Shape;668;p36"/>
            <p:cNvSpPr/>
            <p:nvPr/>
          </p:nvSpPr>
          <p:spPr>
            <a:xfrm rot="179882">
              <a:off x="10370235" y="1689214"/>
              <a:ext cx="89648" cy="35919"/>
            </a:xfrm>
            <a:custGeom>
              <a:avLst/>
              <a:gdLst/>
              <a:ahLst/>
              <a:cxnLst/>
              <a:rect l="l" t="t" r="r" b="b"/>
              <a:pathLst>
                <a:path w="2075" h="831" extrusionOk="0">
                  <a:moveTo>
                    <a:pt x="1081" y="0"/>
                  </a:moveTo>
                  <a:cubicBezTo>
                    <a:pt x="813" y="0"/>
                    <a:pt x="486" y="88"/>
                    <a:pt x="115" y="357"/>
                  </a:cubicBezTo>
                  <a:cubicBezTo>
                    <a:pt x="58" y="414"/>
                    <a:pt x="1" y="528"/>
                    <a:pt x="20" y="623"/>
                  </a:cubicBezTo>
                  <a:lnTo>
                    <a:pt x="20" y="699"/>
                  </a:lnTo>
                  <a:cubicBezTo>
                    <a:pt x="56" y="772"/>
                    <a:pt x="124" y="806"/>
                    <a:pt x="193" y="806"/>
                  </a:cubicBezTo>
                  <a:cubicBezTo>
                    <a:pt x="232" y="806"/>
                    <a:pt x="271" y="796"/>
                    <a:pt x="305" y="775"/>
                  </a:cubicBezTo>
                  <a:cubicBezTo>
                    <a:pt x="567" y="566"/>
                    <a:pt x="806" y="496"/>
                    <a:pt x="1008" y="496"/>
                  </a:cubicBezTo>
                  <a:cubicBezTo>
                    <a:pt x="1393" y="496"/>
                    <a:pt x="1643" y="750"/>
                    <a:pt x="1656" y="775"/>
                  </a:cubicBezTo>
                  <a:cubicBezTo>
                    <a:pt x="1686" y="813"/>
                    <a:pt x="1729" y="830"/>
                    <a:pt x="1776" y="830"/>
                  </a:cubicBezTo>
                  <a:cubicBezTo>
                    <a:pt x="1845" y="830"/>
                    <a:pt x="1922" y="794"/>
                    <a:pt x="1979" y="737"/>
                  </a:cubicBezTo>
                  <a:cubicBezTo>
                    <a:pt x="2074" y="642"/>
                    <a:pt x="2074" y="490"/>
                    <a:pt x="1979" y="395"/>
                  </a:cubicBezTo>
                  <a:cubicBezTo>
                    <a:pt x="1960" y="357"/>
                    <a:pt x="1751" y="147"/>
                    <a:pt x="1427" y="52"/>
                  </a:cubicBezTo>
                  <a:cubicBezTo>
                    <a:pt x="1328" y="21"/>
                    <a:pt x="1211" y="0"/>
                    <a:pt x="1081"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69" name="Google Shape;669;p36"/>
            <p:cNvSpPr/>
            <p:nvPr/>
          </p:nvSpPr>
          <p:spPr>
            <a:xfrm rot="179882">
              <a:off x="10371593" y="1708032"/>
              <a:ext cx="92931" cy="40501"/>
            </a:xfrm>
            <a:custGeom>
              <a:avLst/>
              <a:gdLst/>
              <a:ahLst/>
              <a:cxnLst/>
              <a:rect l="l" t="t" r="r" b="b"/>
              <a:pathLst>
                <a:path w="2151" h="937" extrusionOk="0">
                  <a:moveTo>
                    <a:pt x="1116" y="1"/>
                  </a:moveTo>
                  <a:cubicBezTo>
                    <a:pt x="747" y="1"/>
                    <a:pt x="336" y="117"/>
                    <a:pt x="39" y="533"/>
                  </a:cubicBezTo>
                  <a:cubicBezTo>
                    <a:pt x="1" y="571"/>
                    <a:pt x="1" y="666"/>
                    <a:pt x="1" y="742"/>
                  </a:cubicBezTo>
                  <a:cubicBezTo>
                    <a:pt x="1" y="781"/>
                    <a:pt x="20" y="838"/>
                    <a:pt x="39" y="876"/>
                  </a:cubicBezTo>
                  <a:cubicBezTo>
                    <a:pt x="80" y="917"/>
                    <a:pt x="132" y="937"/>
                    <a:pt x="182" y="937"/>
                  </a:cubicBezTo>
                  <a:cubicBezTo>
                    <a:pt x="248" y="937"/>
                    <a:pt x="311" y="902"/>
                    <a:pt x="343" y="838"/>
                  </a:cubicBezTo>
                  <a:cubicBezTo>
                    <a:pt x="528" y="576"/>
                    <a:pt x="797" y="498"/>
                    <a:pt x="1054" y="498"/>
                  </a:cubicBezTo>
                  <a:cubicBezTo>
                    <a:pt x="1432" y="498"/>
                    <a:pt x="1785" y="666"/>
                    <a:pt x="1808" y="666"/>
                  </a:cubicBezTo>
                  <a:cubicBezTo>
                    <a:pt x="1838" y="681"/>
                    <a:pt x="1869" y="688"/>
                    <a:pt x="1900" y="688"/>
                  </a:cubicBezTo>
                  <a:cubicBezTo>
                    <a:pt x="1986" y="688"/>
                    <a:pt x="2070" y="632"/>
                    <a:pt x="2112" y="533"/>
                  </a:cubicBezTo>
                  <a:cubicBezTo>
                    <a:pt x="2150" y="400"/>
                    <a:pt x="2112" y="248"/>
                    <a:pt x="1998" y="191"/>
                  </a:cubicBezTo>
                  <a:cubicBezTo>
                    <a:pt x="1966" y="180"/>
                    <a:pt x="1573" y="1"/>
                    <a:pt x="1116"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0" name="Google Shape;670;p36"/>
            <p:cNvSpPr/>
            <p:nvPr/>
          </p:nvSpPr>
          <p:spPr>
            <a:xfrm rot="179882">
              <a:off x="10445588" y="1681603"/>
              <a:ext cx="64373" cy="81433"/>
            </a:xfrm>
            <a:custGeom>
              <a:avLst/>
              <a:gdLst/>
              <a:ahLst/>
              <a:cxnLst/>
              <a:rect l="l" t="t" r="r" b="b"/>
              <a:pathLst>
                <a:path w="1490" h="1884" extrusionOk="0">
                  <a:moveTo>
                    <a:pt x="6" y="1"/>
                  </a:moveTo>
                  <a:cubicBezTo>
                    <a:pt x="1" y="2"/>
                    <a:pt x="1" y="3"/>
                    <a:pt x="6" y="5"/>
                  </a:cubicBezTo>
                  <a:lnTo>
                    <a:pt x="6" y="5"/>
                  </a:lnTo>
                  <a:lnTo>
                    <a:pt x="6" y="1"/>
                  </a:lnTo>
                  <a:close/>
                  <a:moveTo>
                    <a:pt x="6" y="5"/>
                  </a:moveTo>
                  <a:lnTo>
                    <a:pt x="101" y="1751"/>
                  </a:lnTo>
                  <a:cubicBezTo>
                    <a:pt x="101" y="1751"/>
                    <a:pt x="481" y="1884"/>
                    <a:pt x="828" y="1884"/>
                  </a:cubicBezTo>
                  <a:cubicBezTo>
                    <a:pt x="1176" y="1884"/>
                    <a:pt x="1489" y="1751"/>
                    <a:pt x="1356" y="1218"/>
                  </a:cubicBezTo>
                  <a:cubicBezTo>
                    <a:pt x="1090" y="99"/>
                    <a:pt x="76" y="25"/>
                    <a:pt x="6" y="5"/>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1" name="Google Shape;671;p36"/>
            <p:cNvSpPr/>
            <p:nvPr/>
          </p:nvSpPr>
          <p:spPr>
            <a:xfrm rot="179910">
              <a:off x="10569036" y="1525389"/>
              <a:ext cx="364125" cy="556640"/>
            </a:xfrm>
            <a:custGeom>
              <a:avLst/>
              <a:gdLst/>
              <a:ahLst/>
              <a:cxnLst/>
              <a:rect l="l" t="t" r="r" b="b"/>
              <a:pathLst>
                <a:path w="8428" h="12878" extrusionOk="0">
                  <a:moveTo>
                    <a:pt x="4528" y="1"/>
                  </a:moveTo>
                  <a:lnTo>
                    <a:pt x="2036" y="666"/>
                  </a:lnTo>
                  <a:cubicBezTo>
                    <a:pt x="1370" y="838"/>
                    <a:pt x="914" y="1465"/>
                    <a:pt x="952" y="2150"/>
                  </a:cubicBezTo>
                  <a:lnTo>
                    <a:pt x="1066" y="5954"/>
                  </a:lnTo>
                  <a:lnTo>
                    <a:pt x="800" y="8465"/>
                  </a:lnTo>
                  <a:lnTo>
                    <a:pt x="1" y="9967"/>
                  </a:lnTo>
                  <a:lnTo>
                    <a:pt x="5346" y="12878"/>
                  </a:lnTo>
                  <a:cubicBezTo>
                    <a:pt x="5346" y="12878"/>
                    <a:pt x="7933" y="11565"/>
                    <a:pt x="7952" y="8427"/>
                  </a:cubicBezTo>
                  <a:cubicBezTo>
                    <a:pt x="7990" y="7742"/>
                    <a:pt x="8427" y="2340"/>
                    <a:pt x="5707" y="647"/>
                  </a:cubicBezTo>
                  <a:lnTo>
                    <a:pt x="4528" y="1"/>
                  </a:ln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2" name="Google Shape;672;p36"/>
            <p:cNvSpPr/>
            <p:nvPr/>
          </p:nvSpPr>
          <p:spPr>
            <a:xfrm rot="179882">
              <a:off x="10679041" y="1539462"/>
              <a:ext cx="130691" cy="54332"/>
            </a:xfrm>
            <a:custGeom>
              <a:avLst/>
              <a:gdLst/>
              <a:ahLst/>
              <a:cxnLst/>
              <a:rect l="l" t="t" r="r" b="b"/>
              <a:pathLst>
                <a:path w="3025" h="1257" extrusionOk="0">
                  <a:moveTo>
                    <a:pt x="57" y="1"/>
                  </a:moveTo>
                  <a:cubicBezTo>
                    <a:pt x="38" y="1"/>
                    <a:pt x="0" y="20"/>
                    <a:pt x="0" y="39"/>
                  </a:cubicBezTo>
                  <a:cubicBezTo>
                    <a:pt x="0" y="705"/>
                    <a:pt x="438" y="1161"/>
                    <a:pt x="1142" y="1256"/>
                  </a:cubicBezTo>
                  <a:lnTo>
                    <a:pt x="1636" y="1256"/>
                  </a:lnTo>
                  <a:cubicBezTo>
                    <a:pt x="2112" y="1256"/>
                    <a:pt x="2454" y="1161"/>
                    <a:pt x="2720" y="952"/>
                  </a:cubicBezTo>
                  <a:cubicBezTo>
                    <a:pt x="3006" y="705"/>
                    <a:pt x="3025" y="419"/>
                    <a:pt x="3025" y="419"/>
                  </a:cubicBezTo>
                  <a:cubicBezTo>
                    <a:pt x="3025" y="400"/>
                    <a:pt x="3006" y="381"/>
                    <a:pt x="2987" y="381"/>
                  </a:cubicBezTo>
                  <a:cubicBezTo>
                    <a:pt x="2949" y="381"/>
                    <a:pt x="2930" y="400"/>
                    <a:pt x="2930" y="419"/>
                  </a:cubicBezTo>
                  <a:cubicBezTo>
                    <a:pt x="2930" y="419"/>
                    <a:pt x="2911" y="686"/>
                    <a:pt x="2663" y="876"/>
                  </a:cubicBezTo>
                  <a:cubicBezTo>
                    <a:pt x="2433" y="1078"/>
                    <a:pt x="2082" y="1170"/>
                    <a:pt x="1620" y="1170"/>
                  </a:cubicBezTo>
                  <a:cubicBezTo>
                    <a:pt x="1472" y="1170"/>
                    <a:pt x="1312" y="1161"/>
                    <a:pt x="1142" y="1142"/>
                  </a:cubicBezTo>
                  <a:cubicBezTo>
                    <a:pt x="229" y="1028"/>
                    <a:pt x="96" y="324"/>
                    <a:pt x="96" y="39"/>
                  </a:cubicBezTo>
                  <a:cubicBezTo>
                    <a:pt x="96" y="20"/>
                    <a:pt x="77" y="1"/>
                    <a:pt x="5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3" name="Google Shape;673;p36"/>
            <p:cNvSpPr/>
            <p:nvPr/>
          </p:nvSpPr>
          <p:spPr>
            <a:xfrm rot="179882">
              <a:off x="10685281" y="1462056"/>
              <a:ext cx="138943" cy="127726"/>
            </a:xfrm>
            <a:custGeom>
              <a:avLst/>
              <a:gdLst/>
              <a:ahLst/>
              <a:cxnLst/>
              <a:rect l="l" t="t" r="r" b="b"/>
              <a:pathLst>
                <a:path w="3216" h="2955" extrusionOk="0">
                  <a:moveTo>
                    <a:pt x="438" y="0"/>
                  </a:moveTo>
                  <a:cubicBezTo>
                    <a:pt x="438" y="19"/>
                    <a:pt x="438" y="76"/>
                    <a:pt x="419" y="114"/>
                  </a:cubicBezTo>
                  <a:cubicBezTo>
                    <a:pt x="343" y="571"/>
                    <a:pt x="1" y="1921"/>
                    <a:pt x="1" y="1921"/>
                  </a:cubicBezTo>
                  <a:cubicBezTo>
                    <a:pt x="1" y="1921"/>
                    <a:pt x="58" y="2853"/>
                    <a:pt x="1275" y="2948"/>
                  </a:cubicBezTo>
                  <a:cubicBezTo>
                    <a:pt x="1343" y="2953"/>
                    <a:pt x="1409" y="2955"/>
                    <a:pt x="1471" y="2955"/>
                  </a:cubicBezTo>
                  <a:cubicBezTo>
                    <a:pt x="2503" y="2955"/>
                    <a:pt x="2740" y="2397"/>
                    <a:pt x="2740" y="2397"/>
                  </a:cubicBezTo>
                  <a:lnTo>
                    <a:pt x="3215" y="76"/>
                  </a:lnTo>
                  <a:lnTo>
                    <a:pt x="438" y="0"/>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4" name="Google Shape;674;p36"/>
            <p:cNvSpPr/>
            <p:nvPr/>
          </p:nvSpPr>
          <p:spPr>
            <a:xfrm rot="179882">
              <a:off x="10597709" y="1299732"/>
              <a:ext cx="278620" cy="256878"/>
            </a:xfrm>
            <a:custGeom>
              <a:avLst/>
              <a:gdLst/>
              <a:ahLst/>
              <a:cxnLst/>
              <a:rect l="l" t="t" r="r" b="b"/>
              <a:pathLst>
                <a:path w="6449" h="5943" extrusionOk="0">
                  <a:moveTo>
                    <a:pt x="3340" y="1"/>
                  </a:moveTo>
                  <a:cubicBezTo>
                    <a:pt x="2731" y="1"/>
                    <a:pt x="2201" y="184"/>
                    <a:pt x="1959" y="448"/>
                  </a:cubicBezTo>
                  <a:cubicBezTo>
                    <a:pt x="1370" y="1114"/>
                    <a:pt x="0" y="4956"/>
                    <a:pt x="1845" y="5774"/>
                  </a:cubicBezTo>
                  <a:cubicBezTo>
                    <a:pt x="2108" y="5892"/>
                    <a:pt x="2371" y="5943"/>
                    <a:pt x="2628" y="5943"/>
                  </a:cubicBezTo>
                  <a:cubicBezTo>
                    <a:pt x="4193" y="5943"/>
                    <a:pt x="5554" y="4062"/>
                    <a:pt x="5554" y="4062"/>
                  </a:cubicBezTo>
                  <a:cubicBezTo>
                    <a:pt x="5554" y="4062"/>
                    <a:pt x="6448" y="2750"/>
                    <a:pt x="5935" y="1628"/>
                  </a:cubicBezTo>
                  <a:cubicBezTo>
                    <a:pt x="5373" y="424"/>
                    <a:pt x="4265" y="1"/>
                    <a:pt x="3340"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5" name="Google Shape;675;p36"/>
            <p:cNvSpPr/>
            <p:nvPr/>
          </p:nvSpPr>
          <p:spPr>
            <a:xfrm rot="179882">
              <a:off x="10657834" y="1418435"/>
              <a:ext cx="29638" cy="36827"/>
            </a:xfrm>
            <a:custGeom>
              <a:avLst/>
              <a:gdLst/>
              <a:ahLst/>
              <a:cxnLst/>
              <a:rect l="l" t="t" r="r" b="b"/>
              <a:pathLst>
                <a:path w="686" h="852" extrusionOk="0">
                  <a:moveTo>
                    <a:pt x="624" y="1"/>
                  </a:moveTo>
                  <a:cubicBezTo>
                    <a:pt x="614" y="1"/>
                    <a:pt x="609" y="6"/>
                    <a:pt x="609" y="15"/>
                  </a:cubicBezTo>
                  <a:lnTo>
                    <a:pt x="400" y="357"/>
                  </a:lnTo>
                  <a:lnTo>
                    <a:pt x="381" y="357"/>
                  </a:lnTo>
                  <a:cubicBezTo>
                    <a:pt x="355" y="354"/>
                    <a:pt x="329" y="351"/>
                    <a:pt x="302" y="351"/>
                  </a:cubicBezTo>
                  <a:cubicBezTo>
                    <a:pt x="193" y="351"/>
                    <a:pt x="85" y="391"/>
                    <a:pt x="39" y="529"/>
                  </a:cubicBezTo>
                  <a:cubicBezTo>
                    <a:pt x="1" y="700"/>
                    <a:pt x="153" y="795"/>
                    <a:pt x="248" y="852"/>
                  </a:cubicBezTo>
                  <a:cubicBezTo>
                    <a:pt x="286" y="852"/>
                    <a:pt x="305" y="852"/>
                    <a:pt x="305" y="833"/>
                  </a:cubicBezTo>
                  <a:lnTo>
                    <a:pt x="286" y="814"/>
                  </a:lnTo>
                  <a:cubicBezTo>
                    <a:pt x="191" y="776"/>
                    <a:pt x="58" y="681"/>
                    <a:pt x="96" y="567"/>
                  </a:cubicBezTo>
                  <a:cubicBezTo>
                    <a:pt x="117" y="461"/>
                    <a:pt x="209" y="437"/>
                    <a:pt x="286" y="437"/>
                  </a:cubicBezTo>
                  <a:cubicBezTo>
                    <a:pt x="348" y="437"/>
                    <a:pt x="400" y="453"/>
                    <a:pt x="400" y="453"/>
                  </a:cubicBezTo>
                  <a:lnTo>
                    <a:pt x="419" y="433"/>
                  </a:lnTo>
                  <a:lnTo>
                    <a:pt x="666" y="72"/>
                  </a:lnTo>
                  <a:cubicBezTo>
                    <a:pt x="685" y="53"/>
                    <a:pt x="685" y="15"/>
                    <a:pt x="666" y="15"/>
                  </a:cubicBezTo>
                  <a:cubicBezTo>
                    <a:pt x="647" y="6"/>
                    <a:pt x="633" y="1"/>
                    <a:pt x="62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6" name="Google Shape;676;p36"/>
            <p:cNvSpPr/>
            <p:nvPr/>
          </p:nvSpPr>
          <p:spPr>
            <a:xfrm rot="179882">
              <a:off x="10657377" y="1406629"/>
              <a:ext cx="15683" cy="14869"/>
            </a:xfrm>
            <a:custGeom>
              <a:avLst/>
              <a:gdLst/>
              <a:ahLst/>
              <a:cxnLst/>
              <a:rect l="l" t="t" r="r" b="b"/>
              <a:pathLst>
                <a:path w="363" h="344" extrusionOk="0">
                  <a:moveTo>
                    <a:pt x="180" y="1"/>
                  </a:moveTo>
                  <a:cubicBezTo>
                    <a:pt x="90" y="1"/>
                    <a:pt x="1" y="58"/>
                    <a:pt x="1" y="165"/>
                  </a:cubicBezTo>
                  <a:cubicBezTo>
                    <a:pt x="1" y="286"/>
                    <a:pt x="87" y="343"/>
                    <a:pt x="176" y="343"/>
                  </a:cubicBezTo>
                  <a:cubicBezTo>
                    <a:pt x="268" y="343"/>
                    <a:pt x="362" y="281"/>
                    <a:pt x="362" y="165"/>
                  </a:cubicBezTo>
                  <a:cubicBezTo>
                    <a:pt x="353" y="53"/>
                    <a:pt x="266" y="1"/>
                    <a:pt x="18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7" name="Google Shape;677;p36"/>
            <p:cNvSpPr/>
            <p:nvPr/>
          </p:nvSpPr>
          <p:spPr>
            <a:xfrm rot="179882">
              <a:off x="10709876" y="1424492"/>
              <a:ext cx="15640" cy="13918"/>
            </a:xfrm>
            <a:custGeom>
              <a:avLst/>
              <a:gdLst/>
              <a:ahLst/>
              <a:cxnLst/>
              <a:rect l="l" t="t" r="r" b="b"/>
              <a:pathLst>
                <a:path w="362" h="322" extrusionOk="0">
                  <a:moveTo>
                    <a:pt x="181" y="0"/>
                  </a:moveTo>
                  <a:cubicBezTo>
                    <a:pt x="90" y="0"/>
                    <a:pt x="0" y="53"/>
                    <a:pt x="0" y="157"/>
                  </a:cubicBezTo>
                  <a:cubicBezTo>
                    <a:pt x="0" y="269"/>
                    <a:pt x="87" y="321"/>
                    <a:pt x="175" y="321"/>
                  </a:cubicBezTo>
                  <a:cubicBezTo>
                    <a:pt x="267" y="321"/>
                    <a:pt x="361" y="264"/>
                    <a:pt x="361" y="157"/>
                  </a:cubicBezTo>
                  <a:cubicBezTo>
                    <a:pt x="361" y="53"/>
                    <a:pt x="271" y="0"/>
                    <a:pt x="18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8" name="Google Shape;678;p36"/>
            <p:cNvSpPr/>
            <p:nvPr/>
          </p:nvSpPr>
          <p:spPr>
            <a:xfrm rot="179882">
              <a:off x="10618676" y="1285742"/>
              <a:ext cx="290112" cy="173673"/>
            </a:xfrm>
            <a:custGeom>
              <a:avLst/>
              <a:gdLst/>
              <a:ahLst/>
              <a:cxnLst/>
              <a:rect l="l" t="t" r="r" b="b"/>
              <a:pathLst>
                <a:path w="6715" h="4018" extrusionOk="0">
                  <a:moveTo>
                    <a:pt x="2990" y="0"/>
                  </a:moveTo>
                  <a:cubicBezTo>
                    <a:pt x="1534" y="0"/>
                    <a:pt x="913" y="1412"/>
                    <a:pt x="14" y="1412"/>
                  </a:cubicBezTo>
                  <a:cubicBezTo>
                    <a:pt x="9" y="1412"/>
                    <a:pt x="5" y="1412"/>
                    <a:pt x="1" y="1412"/>
                  </a:cubicBezTo>
                  <a:lnTo>
                    <a:pt x="1" y="1412"/>
                  </a:lnTo>
                  <a:cubicBezTo>
                    <a:pt x="362" y="1850"/>
                    <a:pt x="819" y="2420"/>
                    <a:pt x="1636" y="2839"/>
                  </a:cubicBezTo>
                  <a:cubicBezTo>
                    <a:pt x="1768" y="2894"/>
                    <a:pt x="1907" y="2922"/>
                    <a:pt x="2043" y="2922"/>
                  </a:cubicBezTo>
                  <a:cubicBezTo>
                    <a:pt x="2282" y="2922"/>
                    <a:pt x="2513" y="2837"/>
                    <a:pt x="2683" y="2667"/>
                  </a:cubicBezTo>
                  <a:cubicBezTo>
                    <a:pt x="2740" y="2610"/>
                    <a:pt x="2778" y="2572"/>
                    <a:pt x="2835" y="2553"/>
                  </a:cubicBezTo>
                  <a:lnTo>
                    <a:pt x="2835" y="2553"/>
                  </a:lnTo>
                  <a:cubicBezTo>
                    <a:pt x="2740" y="2686"/>
                    <a:pt x="2683" y="2877"/>
                    <a:pt x="2645" y="3048"/>
                  </a:cubicBezTo>
                  <a:cubicBezTo>
                    <a:pt x="2702" y="3067"/>
                    <a:pt x="2759" y="3086"/>
                    <a:pt x="2816" y="3105"/>
                  </a:cubicBezTo>
                  <a:cubicBezTo>
                    <a:pt x="2892" y="2820"/>
                    <a:pt x="3025" y="2401"/>
                    <a:pt x="3310" y="2287"/>
                  </a:cubicBezTo>
                  <a:lnTo>
                    <a:pt x="3310" y="2287"/>
                  </a:lnTo>
                  <a:cubicBezTo>
                    <a:pt x="3139" y="2572"/>
                    <a:pt x="3082" y="2991"/>
                    <a:pt x="3044" y="3219"/>
                  </a:cubicBezTo>
                  <a:cubicBezTo>
                    <a:pt x="4432" y="3733"/>
                    <a:pt x="5897" y="4018"/>
                    <a:pt x="5897" y="4018"/>
                  </a:cubicBezTo>
                  <a:cubicBezTo>
                    <a:pt x="5897" y="4018"/>
                    <a:pt x="6715" y="1336"/>
                    <a:pt x="4984" y="708"/>
                  </a:cubicBezTo>
                  <a:cubicBezTo>
                    <a:pt x="4171" y="190"/>
                    <a:pt x="3524" y="0"/>
                    <a:pt x="299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79" name="Google Shape;679;p36"/>
            <p:cNvSpPr/>
            <p:nvPr/>
          </p:nvSpPr>
          <p:spPr>
            <a:xfrm rot="179882">
              <a:off x="10798182" y="1444025"/>
              <a:ext cx="62732" cy="53208"/>
            </a:xfrm>
            <a:custGeom>
              <a:avLst/>
              <a:gdLst/>
              <a:ahLst/>
              <a:cxnLst/>
              <a:rect l="l" t="t" r="r" b="b"/>
              <a:pathLst>
                <a:path w="1452" h="1231" extrusionOk="0">
                  <a:moveTo>
                    <a:pt x="827" y="0"/>
                  </a:moveTo>
                  <a:cubicBezTo>
                    <a:pt x="658" y="0"/>
                    <a:pt x="487" y="47"/>
                    <a:pt x="362" y="127"/>
                  </a:cubicBezTo>
                  <a:lnTo>
                    <a:pt x="0" y="1211"/>
                  </a:lnTo>
                  <a:cubicBezTo>
                    <a:pt x="85" y="1220"/>
                    <a:pt x="212" y="1231"/>
                    <a:pt x="356" y="1231"/>
                  </a:cubicBezTo>
                  <a:cubicBezTo>
                    <a:pt x="797" y="1231"/>
                    <a:pt x="1398" y="1132"/>
                    <a:pt x="1427" y="602"/>
                  </a:cubicBezTo>
                  <a:cubicBezTo>
                    <a:pt x="1452" y="167"/>
                    <a:pt x="1144" y="0"/>
                    <a:pt x="827"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0" name="Google Shape;680;p36"/>
            <p:cNvSpPr/>
            <p:nvPr/>
          </p:nvSpPr>
          <p:spPr>
            <a:xfrm rot="179882">
              <a:off x="10813769" y="1465496"/>
              <a:ext cx="29638" cy="9423"/>
            </a:xfrm>
            <a:custGeom>
              <a:avLst/>
              <a:gdLst/>
              <a:ahLst/>
              <a:cxnLst/>
              <a:rect l="l" t="t" r="r" b="b"/>
              <a:pathLst>
                <a:path w="686" h="218" extrusionOk="0">
                  <a:moveTo>
                    <a:pt x="344" y="1"/>
                  </a:moveTo>
                  <a:cubicBezTo>
                    <a:pt x="245" y="1"/>
                    <a:pt x="132" y="35"/>
                    <a:pt x="20" y="141"/>
                  </a:cubicBezTo>
                  <a:cubicBezTo>
                    <a:pt x="1" y="141"/>
                    <a:pt x="1" y="198"/>
                    <a:pt x="20" y="217"/>
                  </a:cubicBezTo>
                  <a:lnTo>
                    <a:pt x="77" y="217"/>
                  </a:lnTo>
                  <a:cubicBezTo>
                    <a:pt x="170" y="124"/>
                    <a:pt x="261" y="94"/>
                    <a:pt x="340" y="94"/>
                  </a:cubicBezTo>
                  <a:cubicBezTo>
                    <a:pt x="486" y="94"/>
                    <a:pt x="590" y="198"/>
                    <a:pt x="590" y="198"/>
                  </a:cubicBezTo>
                  <a:cubicBezTo>
                    <a:pt x="609" y="208"/>
                    <a:pt x="624" y="212"/>
                    <a:pt x="636" y="212"/>
                  </a:cubicBezTo>
                  <a:cubicBezTo>
                    <a:pt x="647" y="212"/>
                    <a:pt x="657" y="208"/>
                    <a:pt x="666" y="198"/>
                  </a:cubicBezTo>
                  <a:cubicBezTo>
                    <a:pt x="685" y="179"/>
                    <a:pt x="685" y="141"/>
                    <a:pt x="666" y="122"/>
                  </a:cubicBezTo>
                  <a:cubicBezTo>
                    <a:pt x="666" y="122"/>
                    <a:pt x="529" y="1"/>
                    <a:pt x="34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1" name="Google Shape;681;p36"/>
            <p:cNvSpPr/>
            <p:nvPr/>
          </p:nvSpPr>
          <p:spPr>
            <a:xfrm rot="179882">
              <a:off x="10672951" y="1459131"/>
              <a:ext cx="59189" cy="38426"/>
            </a:xfrm>
            <a:custGeom>
              <a:avLst/>
              <a:gdLst/>
              <a:ahLst/>
              <a:cxnLst/>
              <a:rect l="l" t="t" r="r" b="b"/>
              <a:pathLst>
                <a:path w="1370" h="889" extrusionOk="0">
                  <a:moveTo>
                    <a:pt x="992" y="1"/>
                  </a:moveTo>
                  <a:cubicBezTo>
                    <a:pt x="930" y="1"/>
                    <a:pt x="863" y="29"/>
                    <a:pt x="799" y="98"/>
                  </a:cubicBezTo>
                  <a:cubicBezTo>
                    <a:pt x="628" y="269"/>
                    <a:pt x="400" y="307"/>
                    <a:pt x="190" y="307"/>
                  </a:cubicBezTo>
                  <a:cubicBezTo>
                    <a:pt x="38" y="326"/>
                    <a:pt x="0" y="479"/>
                    <a:pt x="95" y="593"/>
                  </a:cubicBezTo>
                  <a:cubicBezTo>
                    <a:pt x="133" y="669"/>
                    <a:pt x="209" y="707"/>
                    <a:pt x="285" y="764"/>
                  </a:cubicBezTo>
                  <a:cubicBezTo>
                    <a:pt x="409" y="851"/>
                    <a:pt x="549" y="888"/>
                    <a:pt x="684" y="888"/>
                  </a:cubicBezTo>
                  <a:cubicBezTo>
                    <a:pt x="901" y="888"/>
                    <a:pt x="1104" y="791"/>
                    <a:pt x="1198" y="650"/>
                  </a:cubicBezTo>
                  <a:cubicBezTo>
                    <a:pt x="1198" y="612"/>
                    <a:pt x="1237" y="612"/>
                    <a:pt x="1237" y="593"/>
                  </a:cubicBezTo>
                  <a:cubicBezTo>
                    <a:pt x="1369" y="342"/>
                    <a:pt x="1205" y="1"/>
                    <a:pt x="99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2" name="Google Shape;682;p36"/>
            <p:cNvSpPr/>
            <p:nvPr/>
          </p:nvSpPr>
          <p:spPr>
            <a:xfrm rot="179882">
              <a:off x="10684824" y="1475076"/>
              <a:ext cx="41130" cy="22606"/>
            </a:xfrm>
            <a:custGeom>
              <a:avLst/>
              <a:gdLst/>
              <a:ahLst/>
              <a:cxnLst/>
              <a:rect l="l" t="t" r="r" b="b"/>
              <a:pathLst>
                <a:path w="952" h="523" extrusionOk="0">
                  <a:moveTo>
                    <a:pt x="683" y="0"/>
                  </a:moveTo>
                  <a:cubicBezTo>
                    <a:pt x="442" y="0"/>
                    <a:pt x="129" y="269"/>
                    <a:pt x="0" y="398"/>
                  </a:cubicBezTo>
                  <a:cubicBezTo>
                    <a:pt x="124" y="485"/>
                    <a:pt x="264" y="522"/>
                    <a:pt x="399" y="522"/>
                  </a:cubicBezTo>
                  <a:cubicBezTo>
                    <a:pt x="616" y="522"/>
                    <a:pt x="819" y="425"/>
                    <a:pt x="913" y="284"/>
                  </a:cubicBezTo>
                  <a:cubicBezTo>
                    <a:pt x="913" y="246"/>
                    <a:pt x="952" y="246"/>
                    <a:pt x="952" y="227"/>
                  </a:cubicBezTo>
                  <a:cubicBezTo>
                    <a:pt x="896" y="61"/>
                    <a:pt x="798" y="0"/>
                    <a:pt x="68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3" name="Google Shape;683;p36"/>
            <p:cNvSpPr/>
            <p:nvPr/>
          </p:nvSpPr>
          <p:spPr>
            <a:xfrm rot="179882">
              <a:off x="10820344" y="1319260"/>
              <a:ext cx="73187" cy="114586"/>
            </a:xfrm>
            <a:custGeom>
              <a:avLst/>
              <a:gdLst/>
              <a:ahLst/>
              <a:cxnLst/>
              <a:rect l="l" t="t" r="r" b="b"/>
              <a:pathLst>
                <a:path w="1694" h="2651" extrusionOk="0">
                  <a:moveTo>
                    <a:pt x="182" y="0"/>
                  </a:moveTo>
                  <a:cubicBezTo>
                    <a:pt x="109" y="0"/>
                    <a:pt x="63" y="6"/>
                    <a:pt x="58" y="6"/>
                  </a:cubicBezTo>
                  <a:cubicBezTo>
                    <a:pt x="39" y="6"/>
                    <a:pt x="1" y="25"/>
                    <a:pt x="1" y="44"/>
                  </a:cubicBezTo>
                  <a:cubicBezTo>
                    <a:pt x="1" y="82"/>
                    <a:pt x="39" y="101"/>
                    <a:pt x="58" y="101"/>
                  </a:cubicBezTo>
                  <a:cubicBezTo>
                    <a:pt x="58" y="101"/>
                    <a:pt x="100" y="95"/>
                    <a:pt x="169" y="95"/>
                  </a:cubicBezTo>
                  <a:cubicBezTo>
                    <a:pt x="333" y="95"/>
                    <a:pt x="652" y="132"/>
                    <a:pt x="933" y="387"/>
                  </a:cubicBezTo>
                  <a:cubicBezTo>
                    <a:pt x="1389" y="786"/>
                    <a:pt x="1579" y="1528"/>
                    <a:pt x="1503" y="2593"/>
                  </a:cubicBezTo>
                  <a:cubicBezTo>
                    <a:pt x="1503" y="2612"/>
                    <a:pt x="1541" y="2650"/>
                    <a:pt x="1560" y="2650"/>
                  </a:cubicBezTo>
                  <a:cubicBezTo>
                    <a:pt x="1579" y="2650"/>
                    <a:pt x="1599" y="2612"/>
                    <a:pt x="1618" y="2593"/>
                  </a:cubicBezTo>
                  <a:cubicBezTo>
                    <a:pt x="1694" y="1490"/>
                    <a:pt x="1484" y="729"/>
                    <a:pt x="1028" y="311"/>
                  </a:cubicBezTo>
                  <a:cubicBezTo>
                    <a:pt x="715" y="39"/>
                    <a:pt x="364" y="0"/>
                    <a:pt x="182"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4" name="Google Shape;684;p36"/>
            <p:cNvSpPr/>
            <p:nvPr/>
          </p:nvSpPr>
          <p:spPr>
            <a:xfrm rot="179882">
              <a:off x="10706713" y="1278407"/>
              <a:ext cx="137301" cy="52474"/>
            </a:xfrm>
            <a:custGeom>
              <a:avLst/>
              <a:gdLst/>
              <a:ahLst/>
              <a:cxnLst/>
              <a:rect l="l" t="t" r="r" b="b"/>
              <a:pathLst>
                <a:path w="3178" h="1214" extrusionOk="0">
                  <a:moveTo>
                    <a:pt x="1130" y="0"/>
                  </a:moveTo>
                  <a:cubicBezTo>
                    <a:pt x="804" y="0"/>
                    <a:pt x="434" y="63"/>
                    <a:pt x="20" y="225"/>
                  </a:cubicBezTo>
                  <a:cubicBezTo>
                    <a:pt x="1" y="225"/>
                    <a:pt x="1" y="263"/>
                    <a:pt x="1" y="282"/>
                  </a:cubicBezTo>
                  <a:cubicBezTo>
                    <a:pt x="1" y="301"/>
                    <a:pt x="20" y="301"/>
                    <a:pt x="39" y="301"/>
                  </a:cubicBezTo>
                  <a:cubicBezTo>
                    <a:pt x="420" y="140"/>
                    <a:pt x="790" y="62"/>
                    <a:pt x="1142" y="62"/>
                  </a:cubicBezTo>
                  <a:cubicBezTo>
                    <a:pt x="1580" y="62"/>
                    <a:pt x="1990" y="183"/>
                    <a:pt x="2359" y="415"/>
                  </a:cubicBezTo>
                  <a:cubicBezTo>
                    <a:pt x="2854" y="757"/>
                    <a:pt x="3082" y="1176"/>
                    <a:pt x="3082" y="1176"/>
                  </a:cubicBezTo>
                  <a:cubicBezTo>
                    <a:pt x="3120" y="1214"/>
                    <a:pt x="3120" y="1214"/>
                    <a:pt x="3139" y="1214"/>
                  </a:cubicBezTo>
                  <a:lnTo>
                    <a:pt x="3177" y="1157"/>
                  </a:lnTo>
                  <a:cubicBezTo>
                    <a:pt x="3177" y="1138"/>
                    <a:pt x="2949" y="700"/>
                    <a:pt x="2416" y="377"/>
                  </a:cubicBezTo>
                  <a:cubicBezTo>
                    <a:pt x="2116" y="185"/>
                    <a:pt x="1687" y="0"/>
                    <a:pt x="113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5" name="Google Shape;685;p36"/>
            <p:cNvSpPr/>
            <p:nvPr/>
          </p:nvSpPr>
          <p:spPr>
            <a:xfrm rot="179882">
              <a:off x="10652561" y="1519796"/>
              <a:ext cx="137301" cy="38253"/>
            </a:xfrm>
            <a:custGeom>
              <a:avLst/>
              <a:gdLst/>
              <a:ahLst/>
              <a:cxnLst/>
              <a:rect l="l" t="t" r="r" b="b"/>
              <a:pathLst>
                <a:path w="3178" h="885" extrusionOk="0">
                  <a:moveTo>
                    <a:pt x="3120" y="0"/>
                  </a:moveTo>
                  <a:cubicBezTo>
                    <a:pt x="3106" y="0"/>
                    <a:pt x="3092" y="10"/>
                    <a:pt x="3082" y="29"/>
                  </a:cubicBezTo>
                  <a:cubicBezTo>
                    <a:pt x="3068" y="42"/>
                    <a:pt x="2222" y="790"/>
                    <a:pt x="1247" y="790"/>
                  </a:cubicBezTo>
                  <a:cubicBezTo>
                    <a:pt x="863" y="790"/>
                    <a:pt x="458" y="674"/>
                    <a:pt x="77" y="352"/>
                  </a:cubicBezTo>
                  <a:cubicBezTo>
                    <a:pt x="67" y="342"/>
                    <a:pt x="58" y="338"/>
                    <a:pt x="48" y="338"/>
                  </a:cubicBezTo>
                  <a:cubicBezTo>
                    <a:pt x="39" y="338"/>
                    <a:pt x="29" y="342"/>
                    <a:pt x="20" y="352"/>
                  </a:cubicBezTo>
                  <a:cubicBezTo>
                    <a:pt x="1" y="371"/>
                    <a:pt x="1" y="409"/>
                    <a:pt x="20" y="428"/>
                  </a:cubicBezTo>
                  <a:cubicBezTo>
                    <a:pt x="419" y="751"/>
                    <a:pt x="819" y="884"/>
                    <a:pt x="1237" y="884"/>
                  </a:cubicBezTo>
                  <a:cubicBezTo>
                    <a:pt x="2245" y="884"/>
                    <a:pt x="3139" y="124"/>
                    <a:pt x="3158" y="86"/>
                  </a:cubicBezTo>
                  <a:cubicBezTo>
                    <a:pt x="3177" y="67"/>
                    <a:pt x="3177" y="48"/>
                    <a:pt x="3158" y="29"/>
                  </a:cubicBezTo>
                  <a:cubicBezTo>
                    <a:pt x="3149" y="10"/>
                    <a:pt x="3134" y="0"/>
                    <a:pt x="312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6" name="Google Shape;686;p36"/>
            <p:cNvSpPr/>
            <p:nvPr/>
          </p:nvSpPr>
          <p:spPr>
            <a:xfrm rot="179882">
              <a:off x="10512448" y="1833323"/>
              <a:ext cx="698560" cy="416978"/>
            </a:xfrm>
            <a:custGeom>
              <a:avLst/>
              <a:gdLst/>
              <a:ahLst/>
              <a:cxnLst/>
              <a:rect l="l" t="t" r="r" b="b"/>
              <a:pathLst>
                <a:path w="16169" h="9647" extrusionOk="0">
                  <a:moveTo>
                    <a:pt x="2625" y="0"/>
                  </a:moveTo>
                  <a:cubicBezTo>
                    <a:pt x="1999" y="0"/>
                    <a:pt x="1846" y="545"/>
                    <a:pt x="2550" y="858"/>
                  </a:cubicBezTo>
                  <a:cubicBezTo>
                    <a:pt x="3444" y="1239"/>
                    <a:pt x="3425" y="1657"/>
                    <a:pt x="3425" y="1752"/>
                  </a:cubicBezTo>
                  <a:cubicBezTo>
                    <a:pt x="3425" y="1790"/>
                    <a:pt x="3406" y="1790"/>
                    <a:pt x="3406" y="1790"/>
                  </a:cubicBezTo>
                  <a:lnTo>
                    <a:pt x="705" y="1752"/>
                  </a:lnTo>
                  <a:cubicBezTo>
                    <a:pt x="134" y="1752"/>
                    <a:pt x="1" y="2589"/>
                    <a:pt x="552" y="2760"/>
                  </a:cubicBezTo>
                  <a:cubicBezTo>
                    <a:pt x="565" y="2760"/>
                    <a:pt x="569" y="2769"/>
                    <a:pt x="576" y="2769"/>
                  </a:cubicBezTo>
                  <a:cubicBezTo>
                    <a:pt x="580" y="2769"/>
                    <a:pt x="584" y="2767"/>
                    <a:pt x="590" y="2760"/>
                  </a:cubicBezTo>
                  <a:cubicBezTo>
                    <a:pt x="608" y="2754"/>
                    <a:pt x="624" y="2747"/>
                    <a:pt x="639" y="2742"/>
                  </a:cubicBezTo>
                  <a:lnTo>
                    <a:pt x="639" y="2742"/>
                  </a:lnTo>
                  <a:cubicBezTo>
                    <a:pt x="538" y="2809"/>
                    <a:pt x="409" y="2935"/>
                    <a:pt x="400" y="3122"/>
                  </a:cubicBezTo>
                  <a:cubicBezTo>
                    <a:pt x="386" y="3585"/>
                    <a:pt x="703" y="3641"/>
                    <a:pt x="854" y="3641"/>
                  </a:cubicBezTo>
                  <a:cubicBezTo>
                    <a:pt x="902" y="3641"/>
                    <a:pt x="933" y="3635"/>
                    <a:pt x="933" y="3635"/>
                  </a:cubicBezTo>
                  <a:lnTo>
                    <a:pt x="933" y="3635"/>
                  </a:lnTo>
                  <a:cubicBezTo>
                    <a:pt x="933" y="3635"/>
                    <a:pt x="229" y="4111"/>
                    <a:pt x="895" y="4586"/>
                  </a:cubicBezTo>
                  <a:cubicBezTo>
                    <a:pt x="895" y="4586"/>
                    <a:pt x="609" y="4986"/>
                    <a:pt x="2378" y="5499"/>
                  </a:cubicBezTo>
                  <a:cubicBezTo>
                    <a:pt x="3976" y="5937"/>
                    <a:pt x="11680" y="8486"/>
                    <a:pt x="15046" y="9608"/>
                  </a:cubicBezTo>
                  <a:cubicBezTo>
                    <a:pt x="15127" y="9635"/>
                    <a:pt x="15207" y="9647"/>
                    <a:pt x="15286" y="9647"/>
                  </a:cubicBezTo>
                  <a:cubicBezTo>
                    <a:pt x="15764" y="9647"/>
                    <a:pt x="16169" y="9185"/>
                    <a:pt x="16054" y="8695"/>
                  </a:cubicBezTo>
                  <a:lnTo>
                    <a:pt x="15160" y="5347"/>
                  </a:lnTo>
                  <a:lnTo>
                    <a:pt x="5802" y="2608"/>
                  </a:lnTo>
                  <a:cubicBezTo>
                    <a:pt x="5802" y="2608"/>
                    <a:pt x="5783" y="2608"/>
                    <a:pt x="5783" y="2589"/>
                  </a:cubicBezTo>
                  <a:cubicBezTo>
                    <a:pt x="5707" y="2475"/>
                    <a:pt x="5117" y="1353"/>
                    <a:pt x="3748" y="421"/>
                  </a:cubicBezTo>
                  <a:cubicBezTo>
                    <a:pt x="3299" y="115"/>
                    <a:pt x="2912" y="0"/>
                    <a:pt x="2625"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7" name="Google Shape;687;p36"/>
            <p:cNvSpPr/>
            <p:nvPr/>
          </p:nvSpPr>
          <p:spPr>
            <a:xfrm rot="179882">
              <a:off x="11086429" y="1585035"/>
              <a:ext cx="302426" cy="687688"/>
            </a:xfrm>
            <a:custGeom>
              <a:avLst/>
              <a:gdLst/>
              <a:ahLst/>
              <a:cxnLst/>
              <a:rect l="l" t="t" r="r" b="b"/>
              <a:pathLst>
                <a:path w="7000" h="15910" extrusionOk="0">
                  <a:moveTo>
                    <a:pt x="4729" y="0"/>
                  </a:moveTo>
                  <a:cubicBezTo>
                    <a:pt x="3839" y="0"/>
                    <a:pt x="3037" y="575"/>
                    <a:pt x="2834" y="1494"/>
                  </a:cubicBezTo>
                  <a:lnTo>
                    <a:pt x="1769" y="6325"/>
                  </a:lnTo>
                  <a:lnTo>
                    <a:pt x="1484" y="7600"/>
                  </a:lnTo>
                  <a:lnTo>
                    <a:pt x="286" y="12945"/>
                  </a:lnTo>
                  <a:cubicBezTo>
                    <a:pt x="0" y="14238"/>
                    <a:pt x="818" y="15569"/>
                    <a:pt x="2074" y="15855"/>
                  </a:cubicBezTo>
                  <a:cubicBezTo>
                    <a:pt x="2237" y="15892"/>
                    <a:pt x="2400" y="15910"/>
                    <a:pt x="2561" y="15910"/>
                  </a:cubicBezTo>
                  <a:cubicBezTo>
                    <a:pt x="3634" y="15910"/>
                    <a:pt x="4597" y="15116"/>
                    <a:pt x="4813" y="13991"/>
                  </a:cubicBezTo>
                  <a:lnTo>
                    <a:pt x="6943" y="2692"/>
                  </a:lnTo>
                  <a:cubicBezTo>
                    <a:pt x="7000" y="2578"/>
                    <a:pt x="7000" y="2426"/>
                    <a:pt x="7000" y="2312"/>
                  </a:cubicBezTo>
                  <a:cubicBezTo>
                    <a:pt x="7000" y="1342"/>
                    <a:pt x="6315" y="410"/>
                    <a:pt x="5326" y="87"/>
                  </a:cubicBezTo>
                  <a:cubicBezTo>
                    <a:pt x="5127" y="28"/>
                    <a:pt x="4926" y="0"/>
                    <a:pt x="4729"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8" name="Google Shape;688;p36"/>
            <p:cNvSpPr/>
            <p:nvPr/>
          </p:nvSpPr>
          <p:spPr>
            <a:xfrm rot="179882">
              <a:off x="11143594" y="1574495"/>
              <a:ext cx="267949" cy="343498"/>
            </a:xfrm>
            <a:custGeom>
              <a:avLst/>
              <a:gdLst/>
              <a:ahLst/>
              <a:cxnLst/>
              <a:rect l="l" t="t" r="r" b="b"/>
              <a:pathLst>
                <a:path w="6202" h="7947" extrusionOk="0">
                  <a:moveTo>
                    <a:pt x="3467" y="1"/>
                  </a:moveTo>
                  <a:cubicBezTo>
                    <a:pt x="2150" y="1"/>
                    <a:pt x="928" y="1226"/>
                    <a:pt x="666" y="2884"/>
                  </a:cubicBezTo>
                  <a:lnTo>
                    <a:pt x="0" y="6955"/>
                  </a:lnTo>
                  <a:lnTo>
                    <a:pt x="1750" y="7544"/>
                  </a:lnTo>
                  <a:cubicBezTo>
                    <a:pt x="2587" y="7807"/>
                    <a:pt x="3457" y="7946"/>
                    <a:pt x="4333" y="7946"/>
                  </a:cubicBezTo>
                  <a:cubicBezTo>
                    <a:pt x="4791" y="7946"/>
                    <a:pt x="5250" y="7908"/>
                    <a:pt x="5707" y="7830"/>
                  </a:cubicBezTo>
                  <a:lnTo>
                    <a:pt x="5916" y="3740"/>
                  </a:lnTo>
                  <a:cubicBezTo>
                    <a:pt x="6201" y="1933"/>
                    <a:pt x="5269" y="259"/>
                    <a:pt x="3824" y="31"/>
                  </a:cubicBezTo>
                  <a:cubicBezTo>
                    <a:pt x="3704" y="11"/>
                    <a:pt x="3585" y="1"/>
                    <a:pt x="3467"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89" name="Google Shape;689;p36"/>
            <p:cNvSpPr/>
            <p:nvPr/>
          </p:nvSpPr>
          <p:spPr>
            <a:xfrm rot="179882">
              <a:off x="11151652" y="1734179"/>
              <a:ext cx="248248" cy="185818"/>
            </a:xfrm>
            <a:custGeom>
              <a:avLst/>
              <a:gdLst/>
              <a:ahLst/>
              <a:cxnLst/>
              <a:rect l="l" t="t" r="r" b="b"/>
              <a:pathLst>
                <a:path w="5746" h="4299" extrusionOk="0">
                  <a:moveTo>
                    <a:pt x="495" y="0"/>
                  </a:moveTo>
                  <a:cubicBezTo>
                    <a:pt x="476" y="0"/>
                    <a:pt x="438" y="38"/>
                    <a:pt x="438" y="57"/>
                  </a:cubicBezTo>
                  <a:lnTo>
                    <a:pt x="1" y="3234"/>
                  </a:lnTo>
                  <a:cubicBezTo>
                    <a:pt x="1" y="3272"/>
                    <a:pt x="1" y="3291"/>
                    <a:pt x="20" y="3291"/>
                  </a:cubicBezTo>
                  <a:lnTo>
                    <a:pt x="1370" y="3823"/>
                  </a:lnTo>
                  <a:cubicBezTo>
                    <a:pt x="2226" y="4128"/>
                    <a:pt x="3120" y="4299"/>
                    <a:pt x="4014" y="4299"/>
                  </a:cubicBezTo>
                  <a:cubicBezTo>
                    <a:pt x="4471" y="4299"/>
                    <a:pt x="4946" y="4261"/>
                    <a:pt x="5422" y="4128"/>
                  </a:cubicBezTo>
                  <a:cubicBezTo>
                    <a:pt x="5441" y="4090"/>
                    <a:pt x="5460" y="4090"/>
                    <a:pt x="5460" y="4071"/>
                  </a:cubicBezTo>
                  <a:lnTo>
                    <a:pt x="5745" y="2625"/>
                  </a:lnTo>
                  <a:cubicBezTo>
                    <a:pt x="5745" y="2606"/>
                    <a:pt x="5726" y="2568"/>
                    <a:pt x="5707" y="2568"/>
                  </a:cubicBezTo>
                  <a:cubicBezTo>
                    <a:pt x="5688" y="2568"/>
                    <a:pt x="5650" y="2606"/>
                    <a:pt x="5650" y="2625"/>
                  </a:cubicBezTo>
                  <a:lnTo>
                    <a:pt x="5403" y="4052"/>
                  </a:lnTo>
                  <a:cubicBezTo>
                    <a:pt x="4969" y="4127"/>
                    <a:pt x="4527" y="4165"/>
                    <a:pt x="4085" y="4165"/>
                  </a:cubicBezTo>
                  <a:cubicBezTo>
                    <a:pt x="3188" y="4165"/>
                    <a:pt x="2287" y="4009"/>
                    <a:pt x="1446" y="3690"/>
                  </a:cubicBezTo>
                  <a:lnTo>
                    <a:pt x="115" y="3196"/>
                  </a:lnTo>
                  <a:lnTo>
                    <a:pt x="552" y="57"/>
                  </a:lnTo>
                  <a:cubicBezTo>
                    <a:pt x="552" y="38"/>
                    <a:pt x="514" y="0"/>
                    <a:pt x="495"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0" name="Google Shape;690;p36"/>
            <p:cNvSpPr/>
            <p:nvPr/>
          </p:nvSpPr>
          <p:spPr>
            <a:xfrm rot="179882">
              <a:off x="10514560" y="1907737"/>
              <a:ext cx="648443" cy="342850"/>
            </a:xfrm>
            <a:custGeom>
              <a:avLst/>
              <a:gdLst/>
              <a:ahLst/>
              <a:cxnLst/>
              <a:rect l="l" t="t" r="r" b="b"/>
              <a:pathLst>
                <a:path w="15009" h="7932" extrusionOk="0">
                  <a:moveTo>
                    <a:pt x="591" y="0"/>
                  </a:moveTo>
                  <a:cubicBezTo>
                    <a:pt x="400" y="0"/>
                    <a:pt x="39" y="95"/>
                    <a:pt x="20" y="495"/>
                  </a:cubicBezTo>
                  <a:cubicBezTo>
                    <a:pt x="1" y="818"/>
                    <a:pt x="210" y="970"/>
                    <a:pt x="400" y="1027"/>
                  </a:cubicBezTo>
                  <a:cubicBezTo>
                    <a:pt x="305" y="1103"/>
                    <a:pt x="210" y="1237"/>
                    <a:pt x="229" y="1503"/>
                  </a:cubicBezTo>
                  <a:cubicBezTo>
                    <a:pt x="286" y="1807"/>
                    <a:pt x="476" y="1902"/>
                    <a:pt x="610" y="1959"/>
                  </a:cubicBezTo>
                  <a:cubicBezTo>
                    <a:pt x="553" y="2016"/>
                    <a:pt x="457" y="2169"/>
                    <a:pt x="457" y="2397"/>
                  </a:cubicBezTo>
                  <a:cubicBezTo>
                    <a:pt x="457" y="2739"/>
                    <a:pt x="610" y="2853"/>
                    <a:pt x="705" y="2910"/>
                  </a:cubicBezTo>
                  <a:cubicBezTo>
                    <a:pt x="705" y="3005"/>
                    <a:pt x="743" y="3253"/>
                    <a:pt x="1180" y="3443"/>
                  </a:cubicBezTo>
                  <a:cubicBezTo>
                    <a:pt x="1713" y="3671"/>
                    <a:pt x="6639" y="5155"/>
                    <a:pt x="6848" y="5231"/>
                  </a:cubicBezTo>
                  <a:lnTo>
                    <a:pt x="14932" y="7932"/>
                  </a:lnTo>
                  <a:cubicBezTo>
                    <a:pt x="14932" y="7932"/>
                    <a:pt x="14944" y="7907"/>
                    <a:pt x="14959" y="7907"/>
                  </a:cubicBezTo>
                  <a:cubicBezTo>
                    <a:pt x="14963" y="7907"/>
                    <a:pt x="14967" y="7909"/>
                    <a:pt x="14970" y="7913"/>
                  </a:cubicBezTo>
                  <a:cubicBezTo>
                    <a:pt x="15008" y="7894"/>
                    <a:pt x="14970" y="7856"/>
                    <a:pt x="14951" y="7856"/>
                  </a:cubicBezTo>
                  <a:lnTo>
                    <a:pt x="6886" y="5155"/>
                  </a:lnTo>
                  <a:cubicBezTo>
                    <a:pt x="6848" y="5136"/>
                    <a:pt x="1751" y="3595"/>
                    <a:pt x="1237" y="3386"/>
                  </a:cubicBezTo>
                  <a:cubicBezTo>
                    <a:pt x="762" y="3196"/>
                    <a:pt x="838" y="2910"/>
                    <a:pt x="838" y="2910"/>
                  </a:cubicBezTo>
                  <a:lnTo>
                    <a:pt x="838" y="2853"/>
                  </a:lnTo>
                  <a:cubicBezTo>
                    <a:pt x="838" y="2834"/>
                    <a:pt x="838" y="2834"/>
                    <a:pt x="800" y="2834"/>
                  </a:cubicBezTo>
                  <a:cubicBezTo>
                    <a:pt x="781" y="2815"/>
                    <a:pt x="572" y="2758"/>
                    <a:pt x="572" y="2397"/>
                  </a:cubicBezTo>
                  <a:cubicBezTo>
                    <a:pt x="572" y="2073"/>
                    <a:pt x="762" y="1978"/>
                    <a:pt x="762" y="1978"/>
                  </a:cubicBezTo>
                  <a:cubicBezTo>
                    <a:pt x="781" y="1978"/>
                    <a:pt x="781" y="1959"/>
                    <a:pt x="781" y="1921"/>
                  </a:cubicBezTo>
                  <a:cubicBezTo>
                    <a:pt x="781" y="1902"/>
                    <a:pt x="762" y="1883"/>
                    <a:pt x="743" y="1883"/>
                  </a:cubicBezTo>
                  <a:cubicBezTo>
                    <a:pt x="705" y="1883"/>
                    <a:pt x="381" y="1883"/>
                    <a:pt x="324" y="1503"/>
                  </a:cubicBezTo>
                  <a:cubicBezTo>
                    <a:pt x="286" y="1122"/>
                    <a:pt x="553" y="1046"/>
                    <a:pt x="553" y="1046"/>
                  </a:cubicBezTo>
                  <a:cubicBezTo>
                    <a:pt x="572" y="1046"/>
                    <a:pt x="591" y="1027"/>
                    <a:pt x="591" y="1008"/>
                  </a:cubicBezTo>
                  <a:cubicBezTo>
                    <a:pt x="591" y="970"/>
                    <a:pt x="572" y="951"/>
                    <a:pt x="553" y="951"/>
                  </a:cubicBezTo>
                  <a:cubicBezTo>
                    <a:pt x="514" y="951"/>
                    <a:pt x="96" y="913"/>
                    <a:pt x="115" y="495"/>
                  </a:cubicBezTo>
                  <a:cubicBezTo>
                    <a:pt x="134" y="95"/>
                    <a:pt x="572" y="95"/>
                    <a:pt x="591" y="95"/>
                  </a:cubicBezTo>
                  <a:lnTo>
                    <a:pt x="3273" y="114"/>
                  </a:lnTo>
                  <a:cubicBezTo>
                    <a:pt x="3311" y="114"/>
                    <a:pt x="3330" y="95"/>
                    <a:pt x="3330" y="76"/>
                  </a:cubicBezTo>
                  <a:cubicBezTo>
                    <a:pt x="3330" y="57"/>
                    <a:pt x="3311" y="19"/>
                    <a:pt x="3273" y="19"/>
                  </a:cubicBezTo>
                  <a:lnTo>
                    <a:pt x="591"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1" name="Google Shape;691;p36"/>
            <p:cNvSpPr/>
            <p:nvPr/>
          </p:nvSpPr>
          <p:spPr>
            <a:xfrm rot="179882">
              <a:off x="10663784" y="1780139"/>
              <a:ext cx="120020" cy="92671"/>
            </a:xfrm>
            <a:custGeom>
              <a:avLst/>
              <a:gdLst/>
              <a:ahLst/>
              <a:cxnLst/>
              <a:rect l="l" t="t" r="r" b="b"/>
              <a:pathLst>
                <a:path w="2778" h="2144" extrusionOk="0">
                  <a:moveTo>
                    <a:pt x="626" y="0"/>
                  </a:moveTo>
                  <a:cubicBezTo>
                    <a:pt x="432" y="0"/>
                    <a:pt x="280" y="34"/>
                    <a:pt x="210" y="110"/>
                  </a:cubicBezTo>
                  <a:cubicBezTo>
                    <a:pt x="0" y="396"/>
                    <a:pt x="685" y="1251"/>
                    <a:pt x="1218" y="1670"/>
                  </a:cubicBezTo>
                  <a:cubicBezTo>
                    <a:pt x="1560" y="1974"/>
                    <a:pt x="1945" y="2143"/>
                    <a:pt x="2231" y="2143"/>
                  </a:cubicBezTo>
                  <a:cubicBezTo>
                    <a:pt x="2374" y="2143"/>
                    <a:pt x="2492" y="2101"/>
                    <a:pt x="2568" y="2012"/>
                  </a:cubicBezTo>
                  <a:cubicBezTo>
                    <a:pt x="2777" y="1746"/>
                    <a:pt x="2758" y="985"/>
                    <a:pt x="2245" y="529"/>
                  </a:cubicBezTo>
                  <a:cubicBezTo>
                    <a:pt x="1864" y="216"/>
                    <a:pt x="1113" y="0"/>
                    <a:pt x="626"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2" name="Google Shape;692;p36"/>
            <p:cNvSpPr/>
            <p:nvPr/>
          </p:nvSpPr>
          <p:spPr>
            <a:xfrm rot="179882">
              <a:off x="10629271" y="1883250"/>
              <a:ext cx="80575" cy="42619"/>
            </a:xfrm>
            <a:custGeom>
              <a:avLst/>
              <a:gdLst/>
              <a:ahLst/>
              <a:cxnLst/>
              <a:rect l="l" t="t" r="r" b="b"/>
              <a:pathLst>
                <a:path w="1865" h="986" extrusionOk="0">
                  <a:moveTo>
                    <a:pt x="1589" y="1"/>
                  </a:moveTo>
                  <a:cubicBezTo>
                    <a:pt x="1532" y="1"/>
                    <a:pt x="1475" y="24"/>
                    <a:pt x="1427" y="72"/>
                  </a:cubicBezTo>
                  <a:cubicBezTo>
                    <a:pt x="1427" y="72"/>
                    <a:pt x="1000" y="529"/>
                    <a:pt x="419" y="529"/>
                  </a:cubicBezTo>
                  <a:cubicBezTo>
                    <a:pt x="351" y="529"/>
                    <a:pt x="281" y="523"/>
                    <a:pt x="210" y="509"/>
                  </a:cubicBezTo>
                  <a:cubicBezTo>
                    <a:pt x="115" y="509"/>
                    <a:pt x="1" y="585"/>
                    <a:pt x="1" y="719"/>
                  </a:cubicBezTo>
                  <a:cubicBezTo>
                    <a:pt x="1" y="833"/>
                    <a:pt x="96" y="928"/>
                    <a:pt x="210" y="947"/>
                  </a:cubicBezTo>
                  <a:cubicBezTo>
                    <a:pt x="325" y="974"/>
                    <a:pt x="437" y="986"/>
                    <a:pt x="543" y="986"/>
                  </a:cubicBezTo>
                  <a:cubicBezTo>
                    <a:pt x="1260" y="986"/>
                    <a:pt x="1753" y="450"/>
                    <a:pt x="1770" y="433"/>
                  </a:cubicBezTo>
                  <a:cubicBezTo>
                    <a:pt x="1865" y="338"/>
                    <a:pt x="1846" y="186"/>
                    <a:pt x="1751" y="72"/>
                  </a:cubicBezTo>
                  <a:cubicBezTo>
                    <a:pt x="1703" y="24"/>
                    <a:pt x="1646" y="1"/>
                    <a:pt x="1589"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3" name="Google Shape;693;p36"/>
            <p:cNvSpPr/>
            <p:nvPr/>
          </p:nvSpPr>
          <p:spPr>
            <a:xfrm rot="179882">
              <a:off x="10643478" y="1818904"/>
              <a:ext cx="90468" cy="36308"/>
            </a:xfrm>
            <a:custGeom>
              <a:avLst/>
              <a:gdLst/>
              <a:ahLst/>
              <a:cxnLst/>
              <a:rect l="l" t="t" r="r" b="b"/>
              <a:pathLst>
                <a:path w="2094" h="840" extrusionOk="0">
                  <a:moveTo>
                    <a:pt x="1177" y="0"/>
                  </a:moveTo>
                  <a:cubicBezTo>
                    <a:pt x="548" y="0"/>
                    <a:pt x="86" y="334"/>
                    <a:pt x="58" y="348"/>
                  </a:cubicBezTo>
                  <a:cubicBezTo>
                    <a:pt x="39" y="406"/>
                    <a:pt x="1" y="482"/>
                    <a:pt x="1" y="577"/>
                  </a:cubicBezTo>
                  <a:cubicBezTo>
                    <a:pt x="1" y="615"/>
                    <a:pt x="39" y="672"/>
                    <a:pt x="58" y="710"/>
                  </a:cubicBezTo>
                  <a:cubicBezTo>
                    <a:pt x="110" y="788"/>
                    <a:pt x="189" y="840"/>
                    <a:pt x="264" y="840"/>
                  </a:cubicBezTo>
                  <a:cubicBezTo>
                    <a:pt x="299" y="840"/>
                    <a:pt x="332" y="829"/>
                    <a:pt x="362" y="805"/>
                  </a:cubicBezTo>
                  <a:cubicBezTo>
                    <a:pt x="362" y="805"/>
                    <a:pt x="733" y="548"/>
                    <a:pt x="1208" y="548"/>
                  </a:cubicBezTo>
                  <a:cubicBezTo>
                    <a:pt x="1380" y="548"/>
                    <a:pt x="1565" y="581"/>
                    <a:pt x="1751" y="672"/>
                  </a:cubicBezTo>
                  <a:cubicBezTo>
                    <a:pt x="1778" y="681"/>
                    <a:pt x="1806" y="686"/>
                    <a:pt x="1834" y="686"/>
                  </a:cubicBezTo>
                  <a:cubicBezTo>
                    <a:pt x="1924" y="686"/>
                    <a:pt x="2012" y="636"/>
                    <a:pt x="2055" y="520"/>
                  </a:cubicBezTo>
                  <a:cubicBezTo>
                    <a:pt x="2093" y="387"/>
                    <a:pt x="2017" y="215"/>
                    <a:pt x="1903" y="158"/>
                  </a:cubicBezTo>
                  <a:cubicBezTo>
                    <a:pt x="1648" y="43"/>
                    <a:pt x="1401" y="0"/>
                    <a:pt x="1177"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4" name="Google Shape;694;p36"/>
            <p:cNvSpPr/>
            <p:nvPr/>
          </p:nvSpPr>
          <p:spPr>
            <a:xfrm rot="179882">
              <a:off x="10616355" y="1829777"/>
              <a:ext cx="96171" cy="47978"/>
            </a:xfrm>
            <a:custGeom>
              <a:avLst/>
              <a:gdLst/>
              <a:ahLst/>
              <a:cxnLst/>
              <a:rect l="l" t="t" r="r" b="b"/>
              <a:pathLst>
                <a:path w="2226" h="1110" extrusionOk="0">
                  <a:moveTo>
                    <a:pt x="1955" y="0"/>
                  </a:moveTo>
                  <a:cubicBezTo>
                    <a:pt x="1902" y="0"/>
                    <a:pt x="1851" y="24"/>
                    <a:pt x="1807" y="67"/>
                  </a:cubicBezTo>
                  <a:cubicBezTo>
                    <a:pt x="1807" y="67"/>
                    <a:pt x="1267" y="620"/>
                    <a:pt x="719" y="620"/>
                  </a:cubicBezTo>
                  <a:cubicBezTo>
                    <a:pt x="585" y="620"/>
                    <a:pt x="451" y="587"/>
                    <a:pt x="324" y="505"/>
                  </a:cubicBezTo>
                  <a:cubicBezTo>
                    <a:pt x="280" y="476"/>
                    <a:pt x="236" y="460"/>
                    <a:pt x="195" y="460"/>
                  </a:cubicBezTo>
                  <a:cubicBezTo>
                    <a:pt x="130" y="460"/>
                    <a:pt x="73" y="499"/>
                    <a:pt x="38" y="581"/>
                  </a:cubicBezTo>
                  <a:cubicBezTo>
                    <a:pt x="0" y="581"/>
                    <a:pt x="0" y="619"/>
                    <a:pt x="0" y="676"/>
                  </a:cubicBezTo>
                  <a:cubicBezTo>
                    <a:pt x="0" y="771"/>
                    <a:pt x="38" y="866"/>
                    <a:pt x="133" y="904"/>
                  </a:cubicBezTo>
                  <a:cubicBezTo>
                    <a:pt x="358" y="1053"/>
                    <a:pt x="586" y="1110"/>
                    <a:pt x="804" y="1110"/>
                  </a:cubicBezTo>
                  <a:cubicBezTo>
                    <a:pt x="1507" y="1110"/>
                    <a:pt x="2102" y="515"/>
                    <a:pt x="2131" y="486"/>
                  </a:cubicBezTo>
                  <a:cubicBezTo>
                    <a:pt x="2226" y="391"/>
                    <a:pt x="2226" y="220"/>
                    <a:pt x="2131" y="106"/>
                  </a:cubicBezTo>
                  <a:cubicBezTo>
                    <a:pt x="2079" y="33"/>
                    <a:pt x="2016" y="0"/>
                    <a:pt x="1955"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5" name="Google Shape;695;p36"/>
            <p:cNvSpPr/>
            <p:nvPr/>
          </p:nvSpPr>
          <p:spPr>
            <a:xfrm rot="179882">
              <a:off x="10610345" y="1868158"/>
              <a:ext cx="89604" cy="43915"/>
            </a:xfrm>
            <a:custGeom>
              <a:avLst/>
              <a:gdLst/>
              <a:ahLst/>
              <a:cxnLst/>
              <a:rect l="l" t="t" r="r" b="b"/>
              <a:pathLst>
                <a:path w="2074" h="1016" extrusionOk="0">
                  <a:moveTo>
                    <a:pt x="1764" y="1"/>
                  </a:moveTo>
                  <a:cubicBezTo>
                    <a:pt x="1697" y="1"/>
                    <a:pt x="1638" y="35"/>
                    <a:pt x="1617" y="100"/>
                  </a:cubicBezTo>
                  <a:cubicBezTo>
                    <a:pt x="1602" y="114"/>
                    <a:pt x="1338" y="536"/>
                    <a:pt x="826" y="536"/>
                  </a:cubicBezTo>
                  <a:cubicBezTo>
                    <a:pt x="674" y="536"/>
                    <a:pt x="500" y="499"/>
                    <a:pt x="304" y="404"/>
                  </a:cubicBezTo>
                  <a:cubicBezTo>
                    <a:pt x="277" y="395"/>
                    <a:pt x="249" y="390"/>
                    <a:pt x="222" y="390"/>
                  </a:cubicBezTo>
                  <a:cubicBezTo>
                    <a:pt x="139" y="390"/>
                    <a:pt x="67" y="436"/>
                    <a:pt x="38" y="537"/>
                  </a:cubicBezTo>
                  <a:cubicBezTo>
                    <a:pt x="0" y="556"/>
                    <a:pt x="0" y="575"/>
                    <a:pt x="0" y="594"/>
                  </a:cubicBezTo>
                  <a:cubicBezTo>
                    <a:pt x="0" y="689"/>
                    <a:pt x="76" y="784"/>
                    <a:pt x="171" y="841"/>
                  </a:cubicBezTo>
                  <a:cubicBezTo>
                    <a:pt x="439" y="967"/>
                    <a:pt x="678" y="1015"/>
                    <a:pt x="885" y="1015"/>
                  </a:cubicBezTo>
                  <a:cubicBezTo>
                    <a:pt x="1149" y="1015"/>
                    <a:pt x="1362" y="937"/>
                    <a:pt x="1522" y="841"/>
                  </a:cubicBezTo>
                  <a:cubicBezTo>
                    <a:pt x="1826" y="670"/>
                    <a:pt x="1978" y="442"/>
                    <a:pt x="1997" y="404"/>
                  </a:cubicBezTo>
                  <a:cubicBezTo>
                    <a:pt x="2073" y="290"/>
                    <a:pt x="2016" y="157"/>
                    <a:pt x="1921" y="61"/>
                  </a:cubicBezTo>
                  <a:cubicBezTo>
                    <a:pt x="1872" y="20"/>
                    <a:pt x="1815" y="1"/>
                    <a:pt x="1764"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6" name="Google Shape;696;p36"/>
            <p:cNvSpPr/>
            <p:nvPr/>
          </p:nvSpPr>
          <p:spPr>
            <a:xfrm rot="179882">
              <a:off x="10607093" y="1854271"/>
              <a:ext cx="95350" cy="39377"/>
            </a:xfrm>
            <a:custGeom>
              <a:avLst/>
              <a:gdLst/>
              <a:ahLst/>
              <a:cxnLst/>
              <a:rect l="l" t="t" r="r" b="b"/>
              <a:pathLst>
                <a:path w="2207" h="911" extrusionOk="0">
                  <a:moveTo>
                    <a:pt x="1900" y="1"/>
                  </a:moveTo>
                  <a:cubicBezTo>
                    <a:pt x="1860" y="1"/>
                    <a:pt x="1822" y="13"/>
                    <a:pt x="1788" y="40"/>
                  </a:cubicBezTo>
                  <a:cubicBezTo>
                    <a:pt x="1788" y="40"/>
                    <a:pt x="1335" y="402"/>
                    <a:pt x="854" y="402"/>
                  </a:cubicBezTo>
                  <a:cubicBezTo>
                    <a:pt x="674" y="402"/>
                    <a:pt x="489" y="351"/>
                    <a:pt x="323" y="211"/>
                  </a:cubicBezTo>
                  <a:cubicBezTo>
                    <a:pt x="281" y="168"/>
                    <a:pt x="230" y="149"/>
                    <a:pt x="180" y="149"/>
                  </a:cubicBezTo>
                  <a:cubicBezTo>
                    <a:pt x="120" y="149"/>
                    <a:pt x="61" y="178"/>
                    <a:pt x="19" y="230"/>
                  </a:cubicBezTo>
                  <a:cubicBezTo>
                    <a:pt x="0" y="287"/>
                    <a:pt x="0" y="325"/>
                    <a:pt x="0" y="382"/>
                  </a:cubicBezTo>
                  <a:cubicBezTo>
                    <a:pt x="0" y="440"/>
                    <a:pt x="38" y="516"/>
                    <a:pt x="95" y="592"/>
                  </a:cubicBezTo>
                  <a:cubicBezTo>
                    <a:pt x="361" y="828"/>
                    <a:pt x="648" y="910"/>
                    <a:pt x="920" y="910"/>
                  </a:cubicBezTo>
                  <a:cubicBezTo>
                    <a:pt x="1525" y="910"/>
                    <a:pt x="2053" y="504"/>
                    <a:pt x="2092" y="478"/>
                  </a:cubicBezTo>
                  <a:cubicBezTo>
                    <a:pt x="2187" y="401"/>
                    <a:pt x="2206" y="230"/>
                    <a:pt x="2111" y="116"/>
                  </a:cubicBezTo>
                  <a:cubicBezTo>
                    <a:pt x="2050" y="42"/>
                    <a:pt x="1973" y="1"/>
                    <a:pt x="1900"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7" name="Google Shape;697;p36"/>
            <p:cNvSpPr/>
            <p:nvPr/>
          </p:nvSpPr>
          <p:spPr>
            <a:xfrm rot="179882">
              <a:off x="10679348" y="1828948"/>
              <a:ext cx="59535" cy="88349"/>
            </a:xfrm>
            <a:custGeom>
              <a:avLst/>
              <a:gdLst/>
              <a:ahLst/>
              <a:cxnLst/>
              <a:rect l="l" t="t" r="r" b="b"/>
              <a:pathLst>
                <a:path w="1378" h="2044" extrusionOk="0">
                  <a:moveTo>
                    <a:pt x="904" y="0"/>
                  </a:moveTo>
                  <a:cubicBezTo>
                    <a:pt x="507" y="0"/>
                    <a:pt x="1" y="313"/>
                    <a:pt x="1" y="313"/>
                  </a:cubicBezTo>
                  <a:lnTo>
                    <a:pt x="324" y="2040"/>
                  </a:lnTo>
                  <a:lnTo>
                    <a:pt x="324" y="2040"/>
                  </a:lnTo>
                  <a:cubicBezTo>
                    <a:pt x="386" y="2008"/>
                    <a:pt x="1370" y="1719"/>
                    <a:pt x="1370" y="579"/>
                  </a:cubicBezTo>
                  <a:cubicBezTo>
                    <a:pt x="1378" y="135"/>
                    <a:pt x="1165" y="0"/>
                    <a:pt x="904" y="0"/>
                  </a:cubicBezTo>
                  <a:close/>
                  <a:moveTo>
                    <a:pt x="324" y="2040"/>
                  </a:moveTo>
                  <a:lnTo>
                    <a:pt x="324" y="2040"/>
                  </a:lnTo>
                  <a:cubicBezTo>
                    <a:pt x="319" y="2043"/>
                    <a:pt x="319" y="2044"/>
                    <a:pt x="324" y="2044"/>
                  </a:cubicBezTo>
                  <a:lnTo>
                    <a:pt x="324" y="2040"/>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8" name="Google Shape;698;p36"/>
            <p:cNvSpPr/>
            <p:nvPr/>
          </p:nvSpPr>
          <p:spPr>
            <a:xfrm rot="179882">
              <a:off x="10668015" y="1589179"/>
              <a:ext cx="193984" cy="314971"/>
            </a:xfrm>
            <a:custGeom>
              <a:avLst/>
              <a:gdLst/>
              <a:ahLst/>
              <a:cxnLst/>
              <a:rect l="l" t="t" r="r" b="b"/>
              <a:pathLst>
                <a:path w="4490" h="7287" extrusionOk="0">
                  <a:moveTo>
                    <a:pt x="3600" y="1"/>
                  </a:moveTo>
                  <a:cubicBezTo>
                    <a:pt x="3211" y="1"/>
                    <a:pt x="2860" y="251"/>
                    <a:pt x="2777" y="629"/>
                  </a:cubicBezTo>
                  <a:lnTo>
                    <a:pt x="2568" y="1561"/>
                  </a:lnTo>
                  <a:lnTo>
                    <a:pt x="2568" y="1618"/>
                  </a:lnTo>
                  <a:cubicBezTo>
                    <a:pt x="2378" y="2702"/>
                    <a:pt x="1941" y="3710"/>
                    <a:pt x="1332" y="4604"/>
                  </a:cubicBezTo>
                  <a:lnTo>
                    <a:pt x="286" y="5955"/>
                  </a:lnTo>
                  <a:cubicBezTo>
                    <a:pt x="0" y="6316"/>
                    <a:pt x="76" y="6849"/>
                    <a:pt x="419" y="7134"/>
                  </a:cubicBezTo>
                  <a:cubicBezTo>
                    <a:pt x="590" y="7248"/>
                    <a:pt x="818" y="7286"/>
                    <a:pt x="1008" y="7286"/>
                  </a:cubicBezTo>
                  <a:cubicBezTo>
                    <a:pt x="1218" y="7267"/>
                    <a:pt x="1446" y="7172"/>
                    <a:pt x="1598" y="6963"/>
                  </a:cubicBezTo>
                  <a:lnTo>
                    <a:pt x="2644" y="5574"/>
                  </a:lnTo>
                  <a:lnTo>
                    <a:pt x="2663" y="5555"/>
                  </a:lnTo>
                  <a:cubicBezTo>
                    <a:pt x="3424" y="4471"/>
                    <a:pt x="3957" y="3235"/>
                    <a:pt x="4185" y="1922"/>
                  </a:cubicBezTo>
                  <a:lnTo>
                    <a:pt x="4394" y="1009"/>
                  </a:lnTo>
                  <a:cubicBezTo>
                    <a:pt x="4489" y="572"/>
                    <a:pt x="4223" y="115"/>
                    <a:pt x="3786" y="20"/>
                  </a:cubicBezTo>
                  <a:cubicBezTo>
                    <a:pt x="3723" y="7"/>
                    <a:pt x="3661" y="1"/>
                    <a:pt x="3600"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699" name="Google Shape;699;p36"/>
            <p:cNvSpPr/>
            <p:nvPr/>
          </p:nvSpPr>
          <p:spPr>
            <a:xfrm rot="179910">
              <a:off x="10676644" y="1579870"/>
              <a:ext cx="235895" cy="287181"/>
            </a:xfrm>
            <a:custGeom>
              <a:avLst/>
              <a:gdLst/>
              <a:ahLst/>
              <a:cxnLst/>
              <a:rect l="l" t="t" r="r" b="b"/>
              <a:pathLst>
                <a:path w="5460" h="6644" extrusionOk="0">
                  <a:moveTo>
                    <a:pt x="3311" y="1"/>
                  </a:moveTo>
                  <a:cubicBezTo>
                    <a:pt x="3138" y="1"/>
                    <a:pt x="2963" y="39"/>
                    <a:pt x="2797" y="119"/>
                  </a:cubicBezTo>
                  <a:cubicBezTo>
                    <a:pt x="1560" y="842"/>
                    <a:pt x="1979" y="3486"/>
                    <a:pt x="1" y="4855"/>
                  </a:cubicBezTo>
                  <a:cubicBezTo>
                    <a:pt x="1" y="4855"/>
                    <a:pt x="90" y="4844"/>
                    <a:pt x="236" y="4844"/>
                  </a:cubicBezTo>
                  <a:cubicBezTo>
                    <a:pt x="797" y="4844"/>
                    <a:pt x="2190" y="5012"/>
                    <a:pt x="2492" y="6643"/>
                  </a:cubicBezTo>
                  <a:cubicBezTo>
                    <a:pt x="3653" y="5293"/>
                    <a:pt x="5460" y="1508"/>
                    <a:pt x="4090" y="290"/>
                  </a:cubicBezTo>
                  <a:cubicBezTo>
                    <a:pt x="3866" y="102"/>
                    <a:pt x="3592" y="1"/>
                    <a:pt x="3311"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0" name="Google Shape;700;p36"/>
            <p:cNvSpPr/>
            <p:nvPr/>
          </p:nvSpPr>
          <p:spPr>
            <a:xfrm rot="179882">
              <a:off x="9770102" y="1525643"/>
              <a:ext cx="452817" cy="177044"/>
            </a:xfrm>
            <a:custGeom>
              <a:avLst/>
              <a:gdLst/>
              <a:ahLst/>
              <a:cxnLst/>
              <a:rect l="l" t="t" r="r" b="b"/>
              <a:pathLst>
                <a:path w="10481" h="4096" extrusionOk="0">
                  <a:moveTo>
                    <a:pt x="8848" y="1"/>
                  </a:moveTo>
                  <a:cubicBezTo>
                    <a:pt x="7169" y="1"/>
                    <a:pt x="5328" y="297"/>
                    <a:pt x="3348" y="881"/>
                  </a:cubicBezTo>
                  <a:cubicBezTo>
                    <a:pt x="1389" y="1451"/>
                    <a:pt x="38" y="2117"/>
                    <a:pt x="0" y="2155"/>
                  </a:cubicBezTo>
                  <a:lnTo>
                    <a:pt x="780" y="4095"/>
                  </a:lnTo>
                  <a:cubicBezTo>
                    <a:pt x="818" y="4076"/>
                    <a:pt x="4489" y="2288"/>
                    <a:pt x="8313" y="2117"/>
                  </a:cubicBezTo>
                  <a:cubicBezTo>
                    <a:pt x="9435" y="2098"/>
                    <a:pt x="10367" y="1223"/>
                    <a:pt x="10481" y="101"/>
                  </a:cubicBezTo>
                  <a:cubicBezTo>
                    <a:pt x="9955" y="34"/>
                    <a:pt x="9411" y="1"/>
                    <a:pt x="8848"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1" name="Google Shape;701;p36"/>
            <p:cNvSpPr/>
            <p:nvPr/>
          </p:nvSpPr>
          <p:spPr>
            <a:xfrm rot="179882">
              <a:off x="10030235" y="1526223"/>
              <a:ext cx="234207" cy="147349"/>
            </a:xfrm>
            <a:custGeom>
              <a:avLst/>
              <a:gdLst/>
              <a:ahLst/>
              <a:cxnLst/>
              <a:rect l="l" t="t" r="r" b="b"/>
              <a:pathLst>
                <a:path w="5421" h="3409" extrusionOk="0">
                  <a:moveTo>
                    <a:pt x="3753" y="1"/>
                  </a:moveTo>
                  <a:cubicBezTo>
                    <a:pt x="2001" y="1"/>
                    <a:pt x="0" y="346"/>
                    <a:pt x="0" y="346"/>
                  </a:cubicBezTo>
                  <a:cubicBezTo>
                    <a:pt x="304" y="1278"/>
                    <a:pt x="495" y="2229"/>
                    <a:pt x="571" y="3199"/>
                  </a:cubicBezTo>
                  <a:lnTo>
                    <a:pt x="590" y="3408"/>
                  </a:lnTo>
                  <a:lnTo>
                    <a:pt x="3367" y="2514"/>
                  </a:lnTo>
                  <a:cubicBezTo>
                    <a:pt x="3367" y="2514"/>
                    <a:pt x="3937" y="2381"/>
                    <a:pt x="4603" y="1886"/>
                  </a:cubicBezTo>
                  <a:cubicBezTo>
                    <a:pt x="5421" y="1316"/>
                    <a:pt x="5002" y="22"/>
                    <a:pt x="4013" y="3"/>
                  </a:cubicBezTo>
                  <a:cubicBezTo>
                    <a:pt x="3927" y="2"/>
                    <a:pt x="3840" y="1"/>
                    <a:pt x="3753" y="1"/>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2" name="Google Shape;702;p36"/>
            <p:cNvSpPr/>
            <p:nvPr/>
          </p:nvSpPr>
          <p:spPr>
            <a:xfrm rot="179882">
              <a:off x="10029147" y="1532421"/>
              <a:ext cx="29638" cy="138186"/>
            </a:xfrm>
            <a:custGeom>
              <a:avLst/>
              <a:gdLst/>
              <a:ahLst/>
              <a:cxnLst/>
              <a:rect l="l" t="t" r="r" b="b"/>
              <a:pathLst>
                <a:path w="686" h="3197" extrusionOk="0">
                  <a:moveTo>
                    <a:pt x="20" y="1"/>
                  </a:moveTo>
                  <a:cubicBezTo>
                    <a:pt x="1" y="20"/>
                    <a:pt x="1" y="58"/>
                    <a:pt x="1" y="77"/>
                  </a:cubicBezTo>
                  <a:cubicBezTo>
                    <a:pt x="1" y="96"/>
                    <a:pt x="572" y="2055"/>
                    <a:pt x="572" y="3139"/>
                  </a:cubicBezTo>
                  <a:cubicBezTo>
                    <a:pt x="572" y="3158"/>
                    <a:pt x="591" y="3196"/>
                    <a:pt x="610" y="3196"/>
                  </a:cubicBezTo>
                  <a:cubicBezTo>
                    <a:pt x="629" y="3196"/>
                    <a:pt x="648" y="3158"/>
                    <a:pt x="686" y="3120"/>
                  </a:cubicBezTo>
                  <a:cubicBezTo>
                    <a:pt x="686" y="2017"/>
                    <a:pt x="96" y="39"/>
                    <a:pt x="96" y="20"/>
                  </a:cubicBezTo>
                  <a:cubicBezTo>
                    <a:pt x="58" y="1"/>
                    <a:pt x="39" y="1"/>
                    <a:pt x="2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3" name="Google Shape;703;p36"/>
            <p:cNvSpPr/>
            <p:nvPr/>
          </p:nvSpPr>
          <p:spPr>
            <a:xfrm rot="179882">
              <a:off x="10055329" y="2958266"/>
              <a:ext cx="219475" cy="87182"/>
            </a:xfrm>
            <a:custGeom>
              <a:avLst/>
              <a:gdLst/>
              <a:ahLst/>
              <a:cxnLst/>
              <a:rect l="l" t="t" r="r" b="b"/>
              <a:pathLst>
                <a:path w="5080" h="2017" extrusionOk="0">
                  <a:moveTo>
                    <a:pt x="4756" y="1"/>
                  </a:moveTo>
                  <a:lnTo>
                    <a:pt x="1" y="533"/>
                  </a:lnTo>
                  <a:lnTo>
                    <a:pt x="5079" y="2017"/>
                  </a:lnTo>
                  <a:lnTo>
                    <a:pt x="5079" y="2017"/>
                  </a:lnTo>
                  <a:lnTo>
                    <a:pt x="4756"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4" name="Google Shape;704;p36"/>
            <p:cNvSpPr/>
            <p:nvPr/>
          </p:nvSpPr>
          <p:spPr>
            <a:xfrm rot="179882">
              <a:off x="9617128" y="2584719"/>
              <a:ext cx="407670" cy="1546542"/>
            </a:xfrm>
            <a:custGeom>
              <a:avLst/>
              <a:gdLst/>
              <a:ahLst/>
              <a:cxnLst/>
              <a:rect l="l" t="t" r="r" b="b"/>
              <a:pathLst>
                <a:path w="9436" h="35780" extrusionOk="0">
                  <a:moveTo>
                    <a:pt x="1142" y="1"/>
                  </a:moveTo>
                  <a:cubicBezTo>
                    <a:pt x="1294" y="457"/>
                    <a:pt x="2226" y="8218"/>
                    <a:pt x="2702" y="12117"/>
                  </a:cubicBezTo>
                  <a:cubicBezTo>
                    <a:pt x="2892" y="13600"/>
                    <a:pt x="2873" y="15122"/>
                    <a:pt x="2626" y="16587"/>
                  </a:cubicBezTo>
                  <a:cubicBezTo>
                    <a:pt x="1865" y="21703"/>
                    <a:pt x="58" y="33040"/>
                    <a:pt x="58" y="33173"/>
                  </a:cubicBezTo>
                  <a:cubicBezTo>
                    <a:pt x="1" y="34428"/>
                    <a:pt x="990" y="35512"/>
                    <a:pt x="2245" y="35569"/>
                  </a:cubicBezTo>
                  <a:lnTo>
                    <a:pt x="6582" y="35779"/>
                  </a:lnTo>
                  <a:cubicBezTo>
                    <a:pt x="6601" y="35779"/>
                    <a:pt x="6619" y="35779"/>
                    <a:pt x="6638" y="35779"/>
                  </a:cubicBezTo>
                  <a:cubicBezTo>
                    <a:pt x="7324" y="35779"/>
                    <a:pt x="8019" y="35437"/>
                    <a:pt x="8389" y="34752"/>
                  </a:cubicBezTo>
                  <a:cubicBezTo>
                    <a:pt x="8903" y="33839"/>
                    <a:pt x="8522" y="32659"/>
                    <a:pt x="7571" y="32146"/>
                  </a:cubicBezTo>
                  <a:lnTo>
                    <a:pt x="5935" y="31271"/>
                  </a:lnTo>
                  <a:cubicBezTo>
                    <a:pt x="5935" y="31119"/>
                    <a:pt x="6316" y="26953"/>
                    <a:pt x="6392" y="26173"/>
                  </a:cubicBezTo>
                  <a:cubicBezTo>
                    <a:pt x="6411" y="25869"/>
                    <a:pt x="8218" y="17595"/>
                    <a:pt x="8750" y="14856"/>
                  </a:cubicBezTo>
                  <a:cubicBezTo>
                    <a:pt x="8865" y="14266"/>
                    <a:pt x="9378" y="305"/>
                    <a:pt x="9435"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5" name="Google Shape;705;p36"/>
            <p:cNvSpPr/>
            <p:nvPr/>
          </p:nvSpPr>
          <p:spPr>
            <a:xfrm rot="179882">
              <a:off x="9577242" y="3764658"/>
              <a:ext cx="434758" cy="365888"/>
            </a:xfrm>
            <a:custGeom>
              <a:avLst/>
              <a:gdLst/>
              <a:ahLst/>
              <a:cxnLst/>
              <a:rect l="l" t="t" r="r" b="b"/>
              <a:pathLst>
                <a:path w="10063" h="8465" extrusionOk="0">
                  <a:moveTo>
                    <a:pt x="914" y="0"/>
                  </a:moveTo>
                  <a:lnTo>
                    <a:pt x="96" y="6905"/>
                  </a:lnTo>
                  <a:cubicBezTo>
                    <a:pt x="1" y="7723"/>
                    <a:pt x="647" y="8465"/>
                    <a:pt x="1484" y="8465"/>
                  </a:cubicBezTo>
                  <a:lnTo>
                    <a:pt x="8541" y="8465"/>
                  </a:lnTo>
                  <a:cubicBezTo>
                    <a:pt x="8978" y="8465"/>
                    <a:pt x="9359" y="8141"/>
                    <a:pt x="9416" y="7723"/>
                  </a:cubicBezTo>
                  <a:cubicBezTo>
                    <a:pt x="10063" y="4109"/>
                    <a:pt x="6620" y="3710"/>
                    <a:pt x="6620" y="3710"/>
                  </a:cubicBezTo>
                  <a:lnTo>
                    <a:pt x="6924" y="305"/>
                  </a:lnTo>
                  <a:lnTo>
                    <a:pt x="914" y="0"/>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6" name="Google Shape;706;p36"/>
            <p:cNvSpPr/>
            <p:nvPr/>
          </p:nvSpPr>
          <p:spPr>
            <a:xfrm rot="179882">
              <a:off x="9817273" y="2978419"/>
              <a:ext cx="208760" cy="136500"/>
            </a:xfrm>
            <a:custGeom>
              <a:avLst/>
              <a:gdLst/>
              <a:ahLst/>
              <a:cxnLst/>
              <a:rect l="l" t="t" r="r" b="b"/>
              <a:pathLst>
                <a:path w="4832" h="3158" extrusionOk="0">
                  <a:moveTo>
                    <a:pt x="1" y="0"/>
                  </a:moveTo>
                  <a:lnTo>
                    <a:pt x="4718" y="3158"/>
                  </a:lnTo>
                  <a:lnTo>
                    <a:pt x="4832" y="571"/>
                  </a:lnTo>
                  <a:lnTo>
                    <a:pt x="1"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7" name="Google Shape;707;p36"/>
            <p:cNvSpPr/>
            <p:nvPr/>
          </p:nvSpPr>
          <p:spPr>
            <a:xfrm rot="179882">
              <a:off x="9899577" y="3937597"/>
              <a:ext cx="94573" cy="152147"/>
            </a:xfrm>
            <a:custGeom>
              <a:avLst/>
              <a:gdLst/>
              <a:ahLst/>
              <a:cxnLst/>
              <a:rect l="l" t="t" r="r" b="b"/>
              <a:pathLst>
                <a:path w="2189" h="3520" extrusionOk="0">
                  <a:moveTo>
                    <a:pt x="39" y="1"/>
                  </a:moveTo>
                  <a:cubicBezTo>
                    <a:pt x="20" y="1"/>
                    <a:pt x="1" y="1"/>
                    <a:pt x="1" y="20"/>
                  </a:cubicBezTo>
                  <a:cubicBezTo>
                    <a:pt x="1" y="39"/>
                    <a:pt x="1" y="77"/>
                    <a:pt x="20" y="77"/>
                  </a:cubicBezTo>
                  <a:cubicBezTo>
                    <a:pt x="20" y="96"/>
                    <a:pt x="572" y="305"/>
                    <a:pt x="1085" y="838"/>
                  </a:cubicBezTo>
                  <a:cubicBezTo>
                    <a:pt x="1561" y="1313"/>
                    <a:pt x="2093" y="2169"/>
                    <a:pt x="1922" y="3462"/>
                  </a:cubicBezTo>
                  <a:cubicBezTo>
                    <a:pt x="1922" y="3500"/>
                    <a:pt x="1941" y="3520"/>
                    <a:pt x="1979" y="3520"/>
                  </a:cubicBezTo>
                  <a:cubicBezTo>
                    <a:pt x="1998" y="3520"/>
                    <a:pt x="2017" y="3520"/>
                    <a:pt x="2017" y="3462"/>
                  </a:cubicBezTo>
                  <a:cubicBezTo>
                    <a:pt x="2188" y="2131"/>
                    <a:pt x="1637" y="1256"/>
                    <a:pt x="1161" y="761"/>
                  </a:cubicBezTo>
                  <a:cubicBezTo>
                    <a:pt x="610" y="229"/>
                    <a:pt x="77" y="1"/>
                    <a:pt x="3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8" name="Google Shape;708;p36"/>
            <p:cNvSpPr/>
            <p:nvPr/>
          </p:nvSpPr>
          <p:spPr>
            <a:xfrm rot="179882">
              <a:off x="9574758" y="1608184"/>
              <a:ext cx="854698" cy="1460700"/>
            </a:xfrm>
            <a:custGeom>
              <a:avLst/>
              <a:gdLst/>
              <a:ahLst/>
              <a:cxnLst/>
              <a:rect l="l" t="t" r="r" b="b"/>
              <a:pathLst>
                <a:path w="19783" h="33794" extrusionOk="0">
                  <a:moveTo>
                    <a:pt x="6889" y="0"/>
                  </a:moveTo>
                  <a:cubicBezTo>
                    <a:pt x="4153" y="0"/>
                    <a:pt x="2268" y="1826"/>
                    <a:pt x="1903" y="11037"/>
                  </a:cubicBezTo>
                  <a:cubicBezTo>
                    <a:pt x="1807" y="13034"/>
                    <a:pt x="0" y="30761"/>
                    <a:pt x="77" y="33519"/>
                  </a:cubicBezTo>
                  <a:cubicBezTo>
                    <a:pt x="77" y="33519"/>
                    <a:pt x="2195" y="33794"/>
                    <a:pt x="5010" y="33794"/>
                  </a:cubicBezTo>
                  <a:cubicBezTo>
                    <a:pt x="6579" y="33794"/>
                    <a:pt x="8364" y="33709"/>
                    <a:pt x="10120" y="33443"/>
                  </a:cubicBezTo>
                  <a:cubicBezTo>
                    <a:pt x="15027" y="32720"/>
                    <a:pt x="19725" y="30533"/>
                    <a:pt x="19763" y="30324"/>
                  </a:cubicBezTo>
                  <a:cubicBezTo>
                    <a:pt x="19782" y="30191"/>
                    <a:pt x="15122" y="13662"/>
                    <a:pt x="14875" y="12463"/>
                  </a:cubicBezTo>
                  <a:cubicBezTo>
                    <a:pt x="14057" y="8545"/>
                    <a:pt x="11869" y="594"/>
                    <a:pt x="8141" y="100"/>
                  </a:cubicBezTo>
                  <a:cubicBezTo>
                    <a:pt x="7707" y="39"/>
                    <a:pt x="7289" y="0"/>
                    <a:pt x="688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09" name="Google Shape;709;p36"/>
            <p:cNvSpPr/>
            <p:nvPr/>
          </p:nvSpPr>
          <p:spPr>
            <a:xfrm rot="179882">
              <a:off x="9850860" y="1616530"/>
              <a:ext cx="147972" cy="70714"/>
            </a:xfrm>
            <a:custGeom>
              <a:avLst/>
              <a:gdLst/>
              <a:ahLst/>
              <a:cxnLst/>
              <a:rect l="l" t="t" r="r" b="b"/>
              <a:pathLst>
                <a:path w="3425" h="1636" extrusionOk="0">
                  <a:moveTo>
                    <a:pt x="3367" y="0"/>
                  </a:moveTo>
                  <a:cubicBezTo>
                    <a:pt x="3348" y="0"/>
                    <a:pt x="3329" y="19"/>
                    <a:pt x="3329" y="57"/>
                  </a:cubicBezTo>
                  <a:cubicBezTo>
                    <a:pt x="3329" y="95"/>
                    <a:pt x="3310" y="1389"/>
                    <a:pt x="1846" y="1541"/>
                  </a:cubicBezTo>
                  <a:cubicBezTo>
                    <a:pt x="1761" y="1550"/>
                    <a:pt x="1680" y="1554"/>
                    <a:pt x="1602" y="1554"/>
                  </a:cubicBezTo>
                  <a:cubicBezTo>
                    <a:pt x="365" y="1554"/>
                    <a:pt x="95" y="473"/>
                    <a:pt x="77" y="437"/>
                  </a:cubicBezTo>
                  <a:cubicBezTo>
                    <a:pt x="77" y="399"/>
                    <a:pt x="39" y="399"/>
                    <a:pt x="20" y="399"/>
                  </a:cubicBezTo>
                  <a:cubicBezTo>
                    <a:pt x="1" y="399"/>
                    <a:pt x="1" y="437"/>
                    <a:pt x="1" y="457"/>
                  </a:cubicBezTo>
                  <a:cubicBezTo>
                    <a:pt x="20" y="457"/>
                    <a:pt x="305" y="1636"/>
                    <a:pt x="1617" y="1636"/>
                  </a:cubicBezTo>
                  <a:lnTo>
                    <a:pt x="1846" y="1636"/>
                  </a:lnTo>
                  <a:cubicBezTo>
                    <a:pt x="3405" y="1484"/>
                    <a:pt x="3424" y="76"/>
                    <a:pt x="3424" y="57"/>
                  </a:cubicBezTo>
                  <a:cubicBezTo>
                    <a:pt x="3424" y="19"/>
                    <a:pt x="3405" y="0"/>
                    <a:pt x="336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0" name="Google Shape;710;p36"/>
            <p:cNvSpPr/>
            <p:nvPr/>
          </p:nvSpPr>
          <p:spPr>
            <a:xfrm rot="179882">
              <a:off x="10051212" y="1298930"/>
              <a:ext cx="41130" cy="140434"/>
            </a:xfrm>
            <a:custGeom>
              <a:avLst/>
              <a:gdLst/>
              <a:ahLst/>
              <a:cxnLst/>
              <a:rect l="l" t="t" r="r" b="b"/>
              <a:pathLst>
                <a:path w="952" h="3249" extrusionOk="0">
                  <a:moveTo>
                    <a:pt x="190" y="1"/>
                  </a:moveTo>
                  <a:cubicBezTo>
                    <a:pt x="171" y="20"/>
                    <a:pt x="171" y="39"/>
                    <a:pt x="171" y="77"/>
                  </a:cubicBezTo>
                  <a:cubicBezTo>
                    <a:pt x="171" y="96"/>
                    <a:pt x="837" y="1541"/>
                    <a:pt x="0" y="3158"/>
                  </a:cubicBezTo>
                  <a:cubicBezTo>
                    <a:pt x="0" y="3177"/>
                    <a:pt x="0" y="3215"/>
                    <a:pt x="19" y="3234"/>
                  </a:cubicBezTo>
                  <a:cubicBezTo>
                    <a:pt x="29" y="3244"/>
                    <a:pt x="43" y="3249"/>
                    <a:pt x="57" y="3249"/>
                  </a:cubicBezTo>
                  <a:cubicBezTo>
                    <a:pt x="72" y="3249"/>
                    <a:pt x="86" y="3244"/>
                    <a:pt x="95" y="3234"/>
                  </a:cubicBezTo>
                  <a:cubicBezTo>
                    <a:pt x="951" y="1599"/>
                    <a:pt x="267" y="58"/>
                    <a:pt x="267" y="20"/>
                  </a:cubicBezTo>
                  <a:cubicBezTo>
                    <a:pt x="248" y="1"/>
                    <a:pt x="209" y="1"/>
                    <a:pt x="190"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1" name="Google Shape;711;p36"/>
            <p:cNvSpPr/>
            <p:nvPr/>
          </p:nvSpPr>
          <p:spPr>
            <a:xfrm rot="179882">
              <a:off x="9735654" y="1263417"/>
              <a:ext cx="247384" cy="286919"/>
            </a:xfrm>
            <a:custGeom>
              <a:avLst/>
              <a:gdLst/>
              <a:ahLst/>
              <a:cxnLst/>
              <a:rect l="l" t="t" r="r" b="b"/>
              <a:pathLst>
                <a:path w="5726" h="6638" extrusionOk="0">
                  <a:moveTo>
                    <a:pt x="1818" y="1"/>
                  </a:moveTo>
                  <a:cubicBezTo>
                    <a:pt x="1333" y="1"/>
                    <a:pt x="904" y="312"/>
                    <a:pt x="609" y="1081"/>
                  </a:cubicBezTo>
                  <a:cubicBezTo>
                    <a:pt x="1" y="2655"/>
                    <a:pt x="1360" y="6397"/>
                    <a:pt x="3010" y="6397"/>
                  </a:cubicBezTo>
                  <a:cubicBezTo>
                    <a:pt x="3116" y="6397"/>
                    <a:pt x="3222" y="6382"/>
                    <a:pt x="3329" y="6350"/>
                  </a:cubicBezTo>
                  <a:cubicBezTo>
                    <a:pt x="3362" y="6337"/>
                    <a:pt x="3397" y="6331"/>
                    <a:pt x="3433" y="6331"/>
                  </a:cubicBezTo>
                  <a:cubicBezTo>
                    <a:pt x="3697" y="6331"/>
                    <a:pt x="4034" y="6638"/>
                    <a:pt x="4298" y="6638"/>
                  </a:cubicBezTo>
                  <a:cubicBezTo>
                    <a:pt x="4311" y="6638"/>
                    <a:pt x="4324" y="6637"/>
                    <a:pt x="4337" y="6635"/>
                  </a:cubicBezTo>
                  <a:cubicBezTo>
                    <a:pt x="5726" y="6312"/>
                    <a:pt x="5726" y="4201"/>
                    <a:pt x="4717" y="2489"/>
                  </a:cubicBezTo>
                  <a:cubicBezTo>
                    <a:pt x="3936" y="1203"/>
                    <a:pt x="2770" y="1"/>
                    <a:pt x="1818"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2" name="Google Shape;712;p36"/>
            <p:cNvSpPr/>
            <p:nvPr/>
          </p:nvSpPr>
          <p:spPr>
            <a:xfrm rot="179882">
              <a:off x="9740967" y="1221239"/>
              <a:ext cx="332020" cy="264615"/>
            </a:xfrm>
            <a:custGeom>
              <a:avLst/>
              <a:gdLst/>
              <a:ahLst/>
              <a:cxnLst/>
              <a:rect l="l" t="t" r="r" b="b"/>
              <a:pathLst>
                <a:path w="7685" h="6122" extrusionOk="0">
                  <a:moveTo>
                    <a:pt x="4380" y="0"/>
                  </a:moveTo>
                  <a:cubicBezTo>
                    <a:pt x="3677" y="0"/>
                    <a:pt x="2937" y="158"/>
                    <a:pt x="2245" y="499"/>
                  </a:cubicBezTo>
                  <a:cubicBezTo>
                    <a:pt x="0" y="1602"/>
                    <a:pt x="628" y="5387"/>
                    <a:pt x="3310" y="5977"/>
                  </a:cubicBezTo>
                  <a:cubicBezTo>
                    <a:pt x="3310" y="5977"/>
                    <a:pt x="3667" y="6121"/>
                    <a:pt x="4197" y="6121"/>
                  </a:cubicBezTo>
                  <a:cubicBezTo>
                    <a:pt x="5093" y="6121"/>
                    <a:pt x="6483" y="5708"/>
                    <a:pt x="7476" y="3485"/>
                  </a:cubicBezTo>
                  <a:cubicBezTo>
                    <a:pt x="7609" y="3142"/>
                    <a:pt x="7685" y="2724"/>
                    <a:pt x="7647" y="2287"/>
                  </a:cubicBezTo>
                  <a:cubicBezTo>
                    <a:pt x="7487" y="872"/>
                    <a:pt x="6034" y="0"/>
                    <a:pt x="438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3" name="Google Shape;713;p36"/>
            <p:cNvSpPr/>
            <p:nvPr/>
          </p:nvSpPr>
          <p:spPr>
            <a:xfrm rot="179882">
              <a:off x="9826677" y="1421469"/>
              <a:ext cx="177567" cy="255668"/>
            </a:xfrm>
            <a:custGeom>
              <a:avLst/>
              <a:gdLst/>
              <a:ahLst/>
              <a:cxnLst/>
              <a:rect l="l" t="t" r="r" b="b"/>
              <a:pathLst>
                <a:path w="4110" h="5915" extrusionOk="0">
                  <a:moveTo>
                    <a:pt x="3291" y="0"/>
                  </a:moveTo>
                  <a:lnTo>
                    <a:pt x="1" y="533"/>
                  </a:lnTo>
                  <a:lnTo>
                    <a:pt x="647" y="4508"/>
                  </a:lnTo>
                  <a:cubicBezTo>
                    <a:pt x="786" y="5337"/>
                    <a:pt x="1519" y="5915"/>
                    <a:pt x="2336" y="5915"/>
                  </a:cubicBezTo>
                  <a:cubicBezTo>
                    <a:pt x="2419" y="5915"/>
                    <a:pt x="2503" y="5909"/>
                    <a:pt x="2588" y="5897"/>
                  </a:cubicBezTo>
                  <a:cubicBezTo>
                    <a:pt x="3482" y="5744"/>
                    <a:pt x="4109" y="4869"/>
                    <a:pt x="3938" y="3937"/>
                  </a:cubicBezTo>
                  <a:lnTo>
                    <a:pt x="3938" y="3899"/>
                  </a:lnTo>
                  <a:lnTo>
                    <a:pt x="3672" y="2302"/>
                  </a:lnTo>
                  <a:lnTo>
                    <a:pt x="3291" y="0"/>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4" name="Google Shape;714;p36"/>
            <p:cNvSpPr/>
            <p:nvPr/>
          </p:nvSpPr>
          <p:spPr>
            <a:xfrm rot="179882">
              <a:off x="9887837" y="1533674"/>
              <a:ext cx="110990" cy="78148"/>
            </a:xfrm>
            <a:custGeom>
              <a:avLst/>
              <a:gdLst/>
              <a:ahLst/>
              <a:cxnLst/>
              <a:rect l="l" t="t" r="r" b="b"/>
              <a:pathLst>
                <a:path w="2569" h="1808" extrusionOk="0">
                  <a:moveTo>
                    <a:pt x="2264" y="1"/>
                  </a:moveTo>
                  <a:lnTo>
                    <a:pt x="0" y="20"/>
                  </a:lnTo>
                  <a:lnTo>
                    <a:pt x="2568" y="1808"/>
                  </a:lnTo>
                  <a:lnTo>
                    <a:pt x="2264"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5" name="Google Shape;715;p36"/>
            <p:cNvSpPr/>
            <p:nvPr/>
          </p:nvSpPr>
          <p:spPr>
            <a:xfrm rot="179882">
              <a:off x="9793912" y="1255183"/>
              <a:ext cx="297543" cy="305894"/>
            </a:xfrm>
            <a:custGeom>
              <a:avLst/>
              <a:gdLst/>
              <a:ahLst/>
              <a:cxnLst/>
              <a:rect l="l" t="t" r="r" b="b"/>
              <a:pathLst>
                <a:path w="6887" h="7077" extrusionOk="0">
                  <a:moveTo>
                    <a:pt x="3441" y="1"/>
                  </a:moveTo>
                  <a:cubicBezTo>
                    <a:pt x="2534" y="1"/>
                    <a:pt x="1542" y="351"/>
                    <a:pt x="838" y="1335"/>
                  </a:cubicBezTo>
                  <a:cubicBezTo>
                    <a:pt x="1" y="2515"/>
                    <a:pt x="705" y="4207"/>
                    <a:pt x="705" y="4207"/>
                  </a:cubicBezTo>
                  <a:cubicBezTo>
                    <a:pt x="705" y="4207"/>
                    <a:pt x="2016" y="7076"/>
                    <a:pt x="4076" y="7076"/>
                  </a:cubicBezTo>
                  <a:cubicBezTo>
                    <a:pt x="4235" y="7076"/>
                    <a:pt x="4398" y="7059"/>
                    <a:pt x="4566" y="7023"/>
                  </a:cubicBezTo>
                  <a:cubicBezTo>
                    <a:pt x="6886" y="6490"/>
                    <a:pt x="6183" y="1811"/>
                    <a:pt x="5631" y="898"/>
                  </a:cubicBezTo>
                  <a:cubicBezTo>
                    <a:pt x="5341" y="428"/>
                    <a:pt x="4443" y="1"/>
                    <a:pt x="3441"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6" name="Google Shape;716;p36"/>
            <p:cNvSpPr/>
            <p:nvPr/>
          </p:nvSpPr>
          <p:spPr>
            <a:xfrm rot="179882">
              <a:off x="9976823" y="1263929"/>
              <a:ext cx="101917" cy="73351"/>
            </a:xfrm>
            <a:custGeom>
              <a:avLst/>
              <a:gdLst/>
              <a:ahLst/>
              <a:cxnLst/>
              <a:rect l="l" t="t" r="r" b="b"/>
              <a:pathLst>
                <a:path w="2359" h="1697" extrusionOk="0">
                  <a:moveTo>
                    <a:pt x="729" y="1"/>
                  </a:moveTo>
                  <a:cubicBezTo>
                    <a:pt x="517" y="1"/>
                    <a:pt x="342" y="68"/>
                    <a:pt x="248" y="205"/>
                  </a:cubicBezTo>
                  <a:cubicBezTo>
                    <a:pt x="0" y="510"/>
                    <a:pt x="305" y="833"/>
                    <a:pt x="837" y="1213"/>
                  </a:cubicBezTo>
                  <a:cubicBezTo>
                    <a:pt x="1194" y="1478"/>
                    <a:pt x="1570" y="1696"/>
                    <a:pt x="1836" y="1696"/>
                  </a:cubicBezTo>
                  <a:cubicBezTo>
                    <a:pt x="1952" y="1696"/>
                    <a:pt x="2048" y="1654"/>
                    <a:pt x="2112" y="1556"/>
                  </a:cubicBezTo>
                  <a:cubicBezTo>
                    <a:pt x="2359" y="1251"/>
                    <a:pt x="2112" y="681"/>
                    <a:pt x="1598" y="300"/>
                  </a:cubicBezTo>
                  <a:cubicBezTo>
                    <a:pt x="1305" y="102"/>
                    <a:pt x="989" y="1"/>
                    <a:pt x="729"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7" name="Google Shape;717;p36"/>
            <p:cNvSpPr/>
            <p:nvPr/>
          </p:nvSpPr>
          <p:spPr>
            <a:xfrm rot="179882">
              <a:off x="9908303" y="1238893"/>
              <a:ext cx="162748" cy="106806"/>
            </a:xfrm>
            <a:custGeom>
              <a:avLst/>
              <a:gdLst/>
              <a:ahLst/>
              <a:cxnLst/>
              <a:rect l="l" t="t" r="r" b="b"/>
              <a:pathLst>
                <a:path w="3767" h="2471" extrusionOk="0">
                  <a:moveTo>
                    <a:pt x="676" y="0"/>
                  </a:moveTo>
                  <a:cubicBezTo>
                    <a:pt x="482" y="0"/>
                    <a:pt x="332" y="54"/>
                    <a:pt x="248" y="169"/>
                  </a:cubicBezTo>
                  <a:cubicBezTo>
                    <a:pt x="1" y="530"/>
                    <a:pt x="514" y="1329"/>
                    <a:pt x="1408" y="1976"/>
                  </a:cubicBezTo>
                  <a:cubicBezTo>
                    <a:pt x="1673" y="2157"/>
                    <a:pt x="1889" y="2208"/>
                    <a:pt x="2084" y="2208"/>
                  </a:cubicBezTo>
                  <a:cubicBezTo>
                    <a:pt x="2331" y="2208"/>
                    <a:pt x="2543" y="2126"/>
                    <a:pt x="2773" y="2126"/>
                  </a:cubicBezTo>
                  <a:cubicBezTo>
                    <a:pt x="2986" y="2126"/>
                    <a:pt x="3214" y="2197"/>
                    <a:pt x="3500" y="2470"/>
                  </a:cubicBezTo>
                  <a:cubicBezTo>
                    <a:pt x="3767" y="2128"/>
                    <a:pt x="3234" y="1310"/>
                    <a:pt x="2340" y="663"/>
                  </a:cubicBezTo>
                  <a:cubicBezTo>
                    <a:pt x="1717" y="248"/>
                    <a:pt x="1094" y="0"/>
                    <a:pt x="676"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8" name="Google Shape;718;p36"/>
            <p:cNvSpPr/>
            <p:nvPr/>
          </p:nvSpPr>
          <p:spPr>
            <a:xfrm rot="179882">
              <a:off x="9776517" y="1361255"/>
              <a:ext cx="80013" cy="115883"/>
            </a:xfrm>
            <a:custGeom>
              <a:avLst/>
              <a:gdLst/>
              <a:ahLst/>
              <a:cxnLst/>
              <a:rect l="l" t="t" r="r" b="b"/>
              <a:pathLst>
                <a:path w="1852" h="2681" extrusionOk="0">
                  <a:moveTo>
                    <a:pt x="1066" y="0"/>
                  </a:moveTo>
                  <a:cubicBezTo>
                    <a:pt x="696" y="0"/>
                    <a:pt x="298" y="596"/>
                    <a:pt x="139" y="1310"/>
                  </a:cubicBezTo>
                  <a:cubicBezTo>
                    <a:pt x="0" y="2006"/>
                    <a:pt x="278" y="2681"/>
                    <a:pt x="683" y="2681"/>
                  </a:cubicBezTo>
                  <a:cubicBezTo>
                    <a:pt x="832" y="2681"/>
                    <a:pt x="998" y="2590"/>
                    <a:pt x="1167" y="2375"/>
                  </a:cubicBezTo>
                  <a:cubicBezTo>
                    <a:pt x="1167" y="2375"/>
                    <a:pt x="1851" y="1519"/>
                    <a:pt x="1471" y="359"/>
                  </a:cubicBezTo>
                  <a:cubicBezTo>
                    <a:pt x="1452" y="245"/>
                    <a:pt x="1376" y="150"/>
                    <a:pt x="1281" y="74"/>
                  </a:cubicBezTo>
                  <a:cubicBezTo>
                    <a:pt x="1212" y="24"/>
                    <a:pt x="1139" y="0"/>
                    <a:pt x="1066"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19" name="Google Shape;719;p36"/>
            <p:cNvSpPr/>
            <p:nvPr/>
          </p:nvSpPr>
          <p:spPr>
            <a:xfrm rot="179882">
              <a:off x="9727226" y="1189108"/>
              <a:ext cx="309511" cy="224806"/>
            </a:xfrm>
            <a:custGeom>
              <a:avLst/>
              <a:gdLst/>
              <a:ahLst/>
              <a:cxnLst/>
              <a:rect l="l" t="t" r="r" b="b"/>
              <a:pathLst>
                <a:path w="7164" h="5201" extrusionOk="0">
                  <a:moveTo>
                    <a:pt x="4206" y="1"/>
                  </a:moveTo>
                  <a:cubicBezTo>
                    <a:pt x="3784" y="1"/>
                    <a:pt x="3349" y="65"/>
                    <a:pt x="2930" y="203"/>
                  </a:cubicBezTo>
                  <a:cubicBezTo>
                    <a:pt x="762" y="926"/>
                    <a:pt x="1" y="4483"/>
                    <a:pt x="2436" y="5149"/>
                  </a:cubicBezTo>
                  <a:cubicBezTo>
                    <a:pt x="2436" y="5149"/>
                    <a:pt x="2668" y="5200"/>
                    <a:pt x="3044" y="5200"/>
                  </a:cubicBezTo>
                  <a:cubicBezTo>
                    <a:pt x="3919" y="5200"/>
                    <a:pt x="5570" y="4921"/>
                    <a:pt x="6848" y="3057"/>
                  </a:cubicBezTo>
                  <a:cubicBezTo>
                    <a:pt x="7020" y="2790"/>
                    <a:pt x="7134" y="2486"/>
                    <a:pt x="7134" y="2125"/>
                  </a:cubicBezTo>
                  <a:cubicBezTo>
                    <a:pt x="7164" y="869"/>
                    <a:pt x="5760" y="1"/>
                    <a:pt x="4206"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0" name="Google Shape;720;p36"/>
            <p:cNvSpPr/>
            <p:nvPr/>
          </p:nvSpPr>
          <p:spPr>
            <a:xfrm rot="179882">
              <a:off x="9803843" y="1407902"/>
              <a:ext cx="55085" cy="55110"/>
            </a:xfrm>
            <a:custGeom>
              <a:avLst/>
              <a:gdLst/>
              <a:ahLst/>
              <a:cxnLst/>
              <a:rect l="l" t="t" r="r" b="b"/>
              <a:pathLst>
                <a:path w="1275" h="1275" extrusionOk="0">
                  <a:moveTo>
                    <a:pt x="601" y="0"/>
                  </a:moveTo>
                  <a:cubicBezTo>
                    <a:pt x="364" y="0"/>
                    <a:pt x="147" y="119"/>
                    <a:pt x="95" y="437"/>
                  </a:cubicBezTo>
                  <a:cubicBezTo>
                    <a:pt x="0" y="1103"/>
                    <a:pt x="970" y="1255"/>
                    <a:pt x="1274" y="1274"/>
                  </a:cubicBezTo>
                  <a:lnTo>
                    <a:pt x="1160" y="209"/>
                  </a:lnTo>
                  <a:cubicBezTo>
                    <a:pt x="1020" y="87"/>
                    <a:pt x="804" y="0"/>
                    <a:pt x="601"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1" name="Google Shape;721;p36"/>
            <p:cNvSpPr/>
            <p:nvPr/>
          </p:nvSpPr>
          <p:spPr>
            <a:xfrm rot="179882">
              <a:off x="9817388" y="1419988"/>
              <a:ext cx="33742" cy="14350"/>
            </a:xfrm>
            <a:custGeom>
              <a:avLst/>
              <a:gdLst/>
              <a:ahLst/>
              <a:cxnLst/>
              <a:rect l="l" t="t" r="r" b="b"/>
              <a:pathLst>
                <a:path w="781" h="332" extrusionOk="0">
                  <a:moveTo>
                    <a:pt x="322" y="0"/>
                  </a:moveTo>
                  <a:cubicBezTo>
                    <a:pt x="163" y="0"/>
                    <a:pt x="38" y="65"/>
                    <a:pt x="38" y="65"/>
                  </a:cubicBezTo>
                  <a:cubicBezTo>
                    <a:pt x="19" y="84"/>
                    <a:pt x="0" y="122"/>
                    <a:pt x="19" y="141"/>
                  </a:cubicBezTo>
                  <a:cubicBezTo>
                    <a:pt x="33" y="155"/>
                    <a:pt x="46" y="168"/>
                    <a:pt x="66" y="168"/>
                  </a:cubicBezTo>
                  <a:cubicBezTo>
                    <a:pt x="75" y="168"/>
                    <a:pt x="84" y="166"/>
                    <a:pt x="95" y="160"/>
                  </a:cubicBezTo>
                  <a:cubicBezTo>
                    <a:pt x="106" y="160"/>
                    <a:pt x="205" y="108"/>
                    <a:pt x="330" y="108"/>
                  </a:cubicBezTo>
                  <a:cubicBezTo>
                    <a:pt x="443" y="108"/>
                    <a:pt x="577" y="150"/>
                    <a:pt x="685" y="312"/>
                  </a:cubicBezTo>
                  <a:cubicBezTo>
                    <a:pt x="685" y="332"/>
                    <a:pt x="704" y="332"/>
                    <a:pt x="742" y="332"/>
                  </a:cubicBezTo>
                  <a:cubicBezTo>
                    <a:pt x="780" y="312"/>
                    <a:pt x="780" y="255"/>
                    <a:pt x="761" y="236"/>
                  </a:cubicBezTo>
                  <a:cubicBezTo>
                    <a:pt x="628" y="50"/>
                    <a:pt x="462" y="0"/>
                    <a:pt x="322"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2" name="Google Shape;722;p36"/>
            <p:cNvSpPr/>
            <p:nvPr/>
          </p:nvSpPr>
          <p:spPr>
            <a:xfrm rot="179882">
              <a:off x="10009657" y="1413135"/>
              <a:ext cx="32921" cy="55975"/>
            </a:xfrm>
            <a:custGeom>
              <a:avLst/>
              <a:gdLst/>
              <a:ahLst/>
              <a:cxnLst/>
              <a:rect l="l" t="t" r="r" b="b"/>
              <a:pathLst>
                <a:path w="762" h="1295" extrusionOk="0">
                  <a:moveTo>
                    <a:pt x="19" y="1"/>
                  </a:moveTo>
                  <a:cubicBezTo>
                    <a:pt x="0" y="1"/>
                    <a:pt x="0" y="39"/>
                    <a:pt x="0" y="58"/>
                  </a:cubicBezTo>
                  <a:lnTo>
                    <a:pt x="248" y="704"/>
                  </a:lnTo>
                  <a:cubicBezTo>
                    <a:pt x="248" y="724"/>
                    <a:pt x="286" y="724"/>
                    <a:pt x="305" y="724"/>
                  </a:cubicBezTo>
                  <a:cubicBezTo>
                    <a:pt x="324" y="724"/>
                    <a:pt x="628" y="724"/>
                    <a:pt x="628" y="933"/>
                  </a:cubicBezTo>
                  <a:cubicBezTo>
                    <a:pt x="666" y="1180"/>
                    <a:pt x="229" y="1218"/>
                    <a:pt x="229" y="1218"/>
                  </a:cubicBezTo>
                  <a:cubicBezTo>
                    <a:pt x="210" y="1218"/>
                    <a:pt x="210" y="1237"/>
                    <a:pt x="210" y="1275"/>
                  </a:cubicBezTo>
                  <a:cubicBezTo>
                    <a:pt x="210" y="1294"/>
                    <a:pt x="229" y="1294"/>
                    <a:pt x="248" y="1294"/>
                  </a:cubicBezTo>
                  <a:lnTo>
                    <a:pt x="305" y="1294"/>
                  </a:lnTo>
                  <a:cubicBezTo>
                    <a:pt x="419" y="1275"/>
                    <a:pt x="761" y="1199"/>
                    <a:pt x="742" y="933"/>
                  </a:cubicBezTo>
                  <a:cubicBezTo>
                    <a:pt x="704" y="704"/>
                    <a:pt x="476" y="647"/>
                    <a:pt x="324" y="647"/>
                  </a:cubicBezTo>
                  <a:lnTo>
                    <a:pt x="57" y="39"/>
                  </a:lnTo>
                  <a:cubicBezTo>
                    <a:pt x="57" y="1"/>
                    <a:pt x="38" y="1"/>
                    <a:pt x="1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3" name="Google Shape;723;p36"/>
            <p:cNvSpPr/>
            <p:nvPr/>
          </p:nvSpPr>
          <p:spPr>
            <a:xfrm rot="179882">
              <a:off x="10030952" y="1405887"/>
              <a:ext cx="18102" cy="15344"/>
            </a:xfrm>
            <a:custGeom>
              <a:avLst/>
              <a:gdLst/>
              <a:ahLst/>
              <a:cxnLst/>
              <a:rect l="l" t="t" r="r" b="b"/>
              <a:pathLst>
                <a:path w="419" h="355" extrusionOk="0">
                  <a:moveTo>
                    <a:pt x="213" y="1"/>
                  </a:moveTo>
                  <a:cubicBezTo>
                    <a:pt x="140" y="1"/>
                    <a:pt x="66" y="44"/>
                    <a:pt x="35" y="147"/>
                  </a:cubicBezTo>
                  <a:cubicBezTo>
                    <a:pt x="1" y="271"/>
                    <a:pt x="115" y="355"/>
                    <a:pt x="224" y="355"/>
                  </a:cubicBezTo>
                  <a:cubicBezTo>
                    <a:pt x="300" y="355"/>
                    <a:pt x="373" y="316"/>
                    <a:pt x="396" y="223"/>
                  </a:cubicBezTo>
                  <a:cubicBezTo>
                    <a:pt x="419" y="89"/>
                    <a:pt x="316" y="1"/>
                    <a:pt x="213"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4" name="Google Shape;724;p36"/>
            <p:cNvSpPr/>
            <p:nvPr/>
          </p:nvSpPr>
          <p:spPr>
            <a:xfrm rot="179882">
              <a:off x="9973426" y="1406978"/>
              <a:ext cx="18102" cy="15344"/>
            </a:xfrm>
            <a:custGeom>
              <a:avLst/>
              <a:gdLst/>
              <a:ahLst/>
              <a:cxnLst/>
              <a:rect l="l" t="t" r="r" b="b"/>
              <a:pathLst>
                <a:path w="419" h="355" extrusionOk="0">
                  <a:moveTo>
                    <a:pt x="204" y="1"/>
                  </a:moveTo>
                  <a:cubicBezTo>
                    <a:pt x="130" y="1"/>
                    <a:pt x="58" y="45"/>
                    <a:pt x="34" y="147"/>
                  </a:cubicBezTo>
                  <a:cubicBezTo>
                    <a:pt x="0" y="271"/>
                    <a:pt x="114" y="355"/>
                    <a:pt x="224" y="355"/>
                  </a:cubicBezTo>
                  <a:cubicBezTo>
                    <a:pt x="299" y="355"/>
                    <a:pt x="373" y="316"/>
                    <a:pt x="396" y="223"/>
                  </a:cubicBezTo>
                  <a:cubicBezTo>
                    <a:pt x="418" y="89"/>
                    <a:pt x="309" y="1"/>
                    <a:pt x="20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5" name="Google Shape;725;p36"/>
            <p:cNvSpPr/>
            <p:nvPr/>
          </p:nvSpPr>
          <p:spPr>
            <a:xfrm rot="179882">
              <a:off x="9985530" y="1473858"/>
              <a:ext cx="37458" cy="23341"/>
            </a:xfrm>
            <a:custGeom>
              <a:avLst/>
              <a:gdLst/>
              <a:ahLst/>
              <a:cxnLst/>
              <a:rect l="l" t="t" r="r" b="b"/>
              <a:pathLst>
                <a:path w="867" h="540" extrusionOk="0">
                  <a:moveTo>
                    <a:pt x="231" y="1"/>
                  </a:moveTo>
                  <a:cubicBezTo>
                    <a:pt x="86" y="1"/>
                    <a:pt x="0" y="224"/>
                    <a:pt x="106" y="375"/>
                  </a:cubicBezTo>
                  <a:cubicBezTo>
                    <a:pt x="174" y="477"/>
                    <a:pt x="298" y="539"/>
                    <a:pt x="430" y="539"/>
                  </a:cubicBezTo>
                  <a:cubicBezTo>
                    <a:pt x="519" y="539"/>
                    <a:pt x="612" y="512"/>
                    <a:pt x="695" y="451"/>
                  </a:cubicBezTo>
                  <a:cubicBezTo>
                    <a:pt x="734" y="432"/>
                    <a:pt x="772" y="375"/>
                    <a:pt x="810" y="337"/>
                  </a:cubicBezTo>
                  <a:cubicBezTo>
                    <a:pt x="867" y="261"/>
                    <a:pt x="829" y="165"/>
                    <a:pt x="734" y="165"/>
                  </a:cubicBezTo>
                  <a:cubicBezTo>
                    <a:pt x="619" y="165"/>
                    <a:pt x="448" y="146"/>
                    <a:pt x="353" y="51"/>
                  </a:cubicBezTo>
                  <a:cubicBezTo>
                    <a:pt x="310" y="16"/>
                    <a:pt x="268" y="1"/>
                    <a:pt x="23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6" name="Google Shape;726;p36"/>
            <p:cNvSpPr/>
            <p:nvPr/>
          </p:nvSpPr>
          <p:spPr>
            <a:xfrm rot="179882">
              <a:off x="9947812" y="1436648"/>
              <a:ext cx="19787" cy="17462"/>
            </a:xfrm>
            <a:custGeom>
              <a:avLst/>
              <a:gdLst/>
              <a:ahLst/>
              <a:cxnLst/>
              <a:rect l="l" t="t" r="r" b="b"/>
              <a:pathLst>
                <a:path w="458" h="404" extrusionOk="0">
                  <a:moveTo>
                    <a:pt x="191" y="0"/>
                  </a:moveTo>
                  <a:cubicBezTo>
                    <a:pt x="77" y="19"/>
                    <a:pt x="1" y="115"/>
                    <a:pt x="20" y="229"/>
                  </a:cubicBezTo>
                  <a:cubicBezTo>
                    <a:pt x="36" y="345"/>
                    <a:pt x="111" y="403"/>
                    <a:pt x="219" y="403"/>
                  </a:cubicBezTo>
                  <a:cubicBezTo>
                    <a:pt x="234" y="403"/>
                    <a:pt x="250" y="402"/>
                    <a:pt x="267" y="400"/>
                  </a:cubicBezTo>
                  <a:cubicBezTo>
                    <a:pt x="381" y="381"/>
                    <a:pt x="457" y="286"/>
                    <a:pt x="419" y="172"/>
                  </a:cubicBezTo>
                  <a:cubicBezTo>
                    <a:pt x="400" y="76"/>
                    <a:pt x="305" y="0"/>
                    <a:pt x="19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7" name="Google Shape;727;p36"/>
            <p:cNvSpPr/>
            <p:nvPr/>
          </p:nvSpPr>
          <p:spPr>
            <a:xfrm rot="179882">
              <a:off x="9655704" y="1118984"/>
              <a:ext cx="266264" cy="242701"/>
            </a:xfrm>
            <a:custGeom>
              <a:avLst/>
              <a:gdLst/>
              <a:ahLst/>
              <a:cxnLst/>
              <a:rect l="l" t="t" r="r" b="b"/>
              <a:pathLst>
                <a:path w="6163" h="5615" extrusionOk="0">
                  <a:moveTo>
                    <a:pt x="3074" y="1"/>
                  </a:moveTo>
                  <a:cubicBezTo>
                    <a:pt x="1807" y="1"/>
                    <a:pt x="651" y="868"/>
                    <a:pt x="342" y="2152"/>
                  </a:cubicBezTo>
                  <a:cubicBezTo>
                    <a:pt x="0" y="3674"/>
                    <a:pt x="932" y="5176"/>
                    <a:pt x="2435" y="5538"/>
                  </a:cubicBezTo>
                  <a:cubicBezTo>
                    <a:pt x="2651" y="5590"/>
                    <a:pt x="2867" y="5614"/>
                    <a:pt x="3080" y="5614"/>
                  </a:cubicBezTo>
                  <a:cubicBezTo>
                    <a:pt x="4350" y="5614"/>
                    <a:pt x="5508" y="4732"/>
                    <a:pt x="5801" y="3445"/>
                  </a:cubicBezTo>
                  <a:cubicBezTo>
                    <a:pt x="6163" y="1943"/>
                    <a:pt x="5231" y="421"/>
                    <a:pt x="3728" y="79"/>
                  </a:cubicBezTo>
                  <a:cubicBezTo>
                    <a:pt x="3509" y="26"/>
                    <a:pt x="3290" y="1"/>
                    <a:pt x="3074"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8" name="Google Shape;728;p36"/>
            <p:cNvSpPr/>
            <p:nvPr/>
          </p:nvSpPr>
          <p:spPr>
            <a:xfrm rot="179882">
              <a:off x="9661618" y="1062220"/>
              <a:ext cx="94530" cy="94573"/>
            </a:xfrm>
            <a:custGeom>
              <a:avLst/>
              <a:gdLst/>
              <a:ahLst/>
              <a:cxnLst/>
              <a:rect l="l" t="t" r="r" b="b"/>
              <a:pathLst>
                <a:path w="2188" h="2188" extrusionOk="0">
                  <a:moveTo>
                    <a:pt x="1084" y="0"/>
                  </a:moveTo>
                  <a:cubicBezTo>
                    <a:pt x="476" y="0"/>
                    <a:pt x="0" y="476"/>
                    <a:pt x="0" y="1084"/>
                  </a:cubicBezTo>
                  <a:cubicBezTo>
                    <a:pt x="0" y="1693"/>
                    <a:pt x="476" y="2188"/>
                    <a:pt x="1084" y="2188"/>
                  </a:cubicBezTo>
                  <a:cubicBezTo>
                    <a:pt x="1693" y="2188"/>
                    <a:pt x="2187" y="1693"/>
                    <a:pt x="2187" y="1084"/>
                  </a:cubicBezTo>
                  <a:cubicBezTo>
                    <a:pt x="2187" y="476"/>
                    <a:pt x="1693" y="0"/>
                    <a:pt x="1084"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29" name="Google Shape;729;p36"/>
            <p:cNvSpPr/>
            <p:nvPr/>
          </p:nvSpPr>
          <p:spPr>
            <a:xfrm rot="179882">
              <a:off x="9648367" y="1142452"/>
              <a:ext cx="232608" cy="222818"/>
            </a:xfrm>
            <a:custGeom>
              <a:avLst/>
              <a:gdLst/>
              <a:ahLst/>
              <a:cxnLst/>
              <a:rect l="l" t="t" r="r" b="b"/>
              <a:pathLst>
                <a:path w="5384" h="5155" extrusionOk="0">
                  <a:moveTo>
                    <a:pt x="1656" y="0"/>
                  </a:moveTo>
                  <a:cubicBezTo>
                    <a:pt x="1637" y="0"/>
                    <a:pt x="1161" y="209"/>
                    <a:pt x="743" y="723"/>
                  </a:cubicBezTo>
                  <a:cubicBezTo>
                    <a:pt x="381" y="1199"/>
                    <a:pt x="1" y="2035"/>
                    <a:pt x="362" y="3348"/>
                  </a:cubicBezTo>
                  <a:cubicBezTo>
                    <a:pt x="648" y="4394"/>
                    <a:pt x="1599" y="5003"/>
                    <a:pt x="3120" y="5136"/>
                  </a:cubicBezTo>
                  <a:cubicBezTo>
                    <a:pt x="3330" y="5155"/>
                    <a:pt x="3558" y="5155"/>
                    <a:pt x="3748" y="5155"/>
                  </a:cubicBezTo>
                  <a:cubicBezTo>
                    <a:pt x="4623" y="5155"/>
                    <a:pt x="5346" y="5003"/>
                    <a:pt x="5327" y="5003"/>
                  </a:cubicBezTo>
                  <a:cubicBezTo>
                    <a:pt x="5384" y="5003"/>
                    <a:pt x="5384" y="4984"/>
                    <a:pt x="5384" y="4965"/>
                  </a:cubicBezTo>
                  <a:cubicBezTo>
                    <a:pt x="5384" y="4908"/>
                    <a:pt x="5365" y="4908"/>
                    <a:pt x="5327" y="4908"/>
                  </a:cubicBezTo>
                  <a:cubicBezTo>
                    <a:pt x="5327" y="4908"/>
                    <a:pt x="4597" y="5064"/>
                    <a:pt x="3710" y="5064"/>
                  </a:cubicBezTo>
                  <a:cubicBezTo>
                    <a:pt x="3525" y="5064"/>
                    <a:pt x="3333" y="5057"/>
                    <a:pt x="3139" y="5041"/>
                  </a:cubicBezTo>
                  <a:cubicBezTo>
                    <a:pt x="1656" y="4889"/>
                    <a:pt x="743" y="4318"/>
                    <a:pt x="476" y="3310"/>
                  </a:cubicBezTo>
                  <a:cubicBezTo>
                    <a:pt x="191" y="2340"/>
                    <a:pt x="343" y="1465"/>
                    <a:pt x="838" y="799"/>
                  </a:cubicBezTo>
                  <a:cubicBezTo>
                    <a:pt x="1218" y="305"/>
                    <a:pt x="1694" y="95"/>
                    <a:pt x="1694" y="95"/>
                  </a:cubicBezTo>
                  <a:cubicBezTo>
                    <a:pt x="1713" y="57"/>
                    <a:pt x="1713" y="38"/>
                    <a:pt x="1713" y="19"/>
                  </a:cubicBezTo>
                  <a:cubicBezTo>
                    <a:pt x="1694" y="0"/>
                    <a:pt x="1675" y="0"/>
                    <a:pt x="1656"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0" name="Google Shape;730;p36"/>
            <p:cNvSpPr/>
            <p:nvPr/>
          </p:nvSpPr>
          <p:spPr>
            <a:xfrm rot="179882">
              <a:off x="9736045" y="1060281"/>
              <a:ext cx="28817" cy="75685"/>
            </a:xfrm>
            <a:custGeom>
              <a:avLst/>
              <a:gdLst/>
              <a:ahLst/>
              <a:cxnLst/>
              <a:rect l="l" t="t" r="r" b="b"/>
              <a:pathLst>
                <a:path w="667" h="1751" extrusionOk="0">
                  <a:moveTo>
                    <a:pt x="58" y="0"/>
                  </a:moveTo>
                  <a:cubicBezTo>
                    <a:pt x="39" y="0"/>
                    <a:pt x="1" y="0"/>
                    <a:pt x="1" y="19"/>
                  </a:cubicBezTo>
                  <a:cubicBezTo>
                    <a:pt x="1" y="38"/>
                    <a:pt x="1" y="76"/>
                    <a:pt x="20" y="95"/>
                  </a:cubicBezTo>
                  <a:cubicBezTo>
                    <a:pt x="20" y="95"/>
                    <a:pt x="343" y="285"/>
                    <a:pt x="476" y="666"/>
                  </a:cubicBezTo>
                  <a:cubicBezTo>
                    <a:pt x="572" y="970"/>
                    <a:pt x="495" y="1313"/>
                    <a:pt x="286" y="1693"/>
                  </a:cubicBezTo>
                  <a:cubicBezTo>
                    <a:pt x="286" y="1712"/>
                    <a:pt x="286" y="1731"/>
                    <a:pt x="324" y="1750"/>
                  </a:cubicBezTo>
                  <a:cubicBezTo>
                    <a:pt x="362" y="1750"/>
                    <a:pt x="381" y="1750"/>
                    <a:pt x="343" y="1731"/>
                  </a:cubicBezTo>
                  <a:cubicBezTo>
                    <a:pt x="591" y="1332"/>
                    <a:pt x="667" y="970"/>
                    <a:pt x="572" y="647"/>
                  </a:cubicBezTo>
                  <a:cubicBezTo>
                    <a:pt x="438" y="209"/>
                    <a:pt x="96" y="0"/>
                    <a:pt x="58"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1" name="Google Shape;731;p36"/>
            <p:cNvSpPr/>
            <p:nvPr/>
          </p:nvSpPr>
          <p:spPr>
            <a:xfrm rot="179882">
              <a:off x="9739348" y="1354685"/>
              <a:ext cx="29638" cy="82946"/>
            </a:xfrm>
            <a:custGeom>
              <a:avLst/>
              <a:gdLst/>
              <a:ahLst/>
              <a:cxnLst/>
              <a:rect l="l" t="t" r="r" b="b"/>
              <a:pathLst>
                <a:path w="686" h="1919" extrusionOk="0">
                  <a:moveTo>
                    <a:pt x="421" y="0"/>
                  </a:moveTo>
                  <a:cubicBezTo>
                    <a:pt x="409" y="0"/>
                    <a:pt x="400" y="23"/>
                    <a:pt x="400" y="36"/>
                  </a:cubicBezTo>
                  <a:cubicBezTo>
                    <a:pt x="0" y="1120"/>
                    <a:pt x="571" y="1881"/>
                    <a:pt x="571" y="1881"/>
                  </a:cubicBezTo>
                  <a:cubicBezTo>
                    <a:pt x="609" y="1919"/>
                    <a:pt x="609" y="1919"/>
                    <a:pt x="628" y="1919"/>
                  </a:cubicBezTo>
                  <a:lnTo>
                    <a:pt x="647" y="1881"/>
                  </a:lnTo>
                  <a:cubicBezTo>
                    <a:pt x="647" y="1862"/>
                    <a:pt x="685" y="1843"/>
                    <a:pt x="647" y="1824"/>
                  </a:cubicBezTo>
                  <a:cubicBezTo>
                    <a:pt x="647" y="1824"/>
                    <a:pt x="114" y="1101"/>
                    <a:pt x="457" y="55"/>
                  </a:cubicBezTo>
                  <a:cubicBezTo>
                    <a:pt x="495" y="36"/>
                    <a:pt x="457" y="17"/>
                    <a:pt x="438" y="17"/>
                  </a:cubicBezTo>
                  <a:cubicBezTo>
                    <a:pt x="432" y="5"/>
                    <a:pt x="426" y="0"/>
                    <a:pt x="421"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2" name="Google Shape;732;p36"/>
            <p:cNvSpPr/>
            <p:nvPr/>
          </p:nvSpPr>
          <p:spPr>
            <a:xfrm rot="179882">
              <a:off x="9865121" y="1508515"/>
              <a:ext cx="164390" cy="55845"/>
            </a:xfrm>
            <a:custGeom>
              <a:avLst/>
              <a:gdLst/>
              <a:ahLst/>
              <a:cxnLst/>
              <a:rect l="l" t="t" r="r" b="b"/>
              <a:pathLst>
                <a:path w="3805" h="1292" extrusionOk="0">
                  <a:moveTo>
                    <a:pt x="44" y="0"/>
                  </a:moveTo>
                  <a:cubicBezTo>
                    <a:pt x="35" y="0"/>
                    <a:pt x="26" y="5"/>
                    <a:pt x="20" y="17"/>
                  </a:cubicBezTo>
                  <a:cubicBezTo>
                    <a:pt x="20" y="36"/>
                    <a:pt x="1" y="55"/>
                    <a:pt x="20" y="74"/>
                  </a:cubicBezTo>
                  <a:cubicBezTo>
                    <a:pt x="20" y="112"/>
                    <a:pt x="895" y="1292"/>
                    <a:pt x="2188" y="1292"/>
                  </a:cubicBezTo>
                  <a:cubicBezTo>
                    <a:pt x="2302" y="1292"/>
                    <a:pt x="2416" y="1292"/>
                    <a:pt x="2569" y="1273"/>
                  </a:cubicBezTo>
                  <a:cubicBezTo>
                    <a:pt x="3063" y="1178"/>
                    <a:pt x="3539" y="892"/>
                    <a:pt x="3767" y="531"/>
                  </a:cubicBezTo>
                  <a:cubicBezTo>
                    <a:pt x="3805" y="512"/>
                    <a:pt x="3805" y="493"/>
                    <a:pt x="3767" y="455"/>
                  </a:cubicBezTo>
                  <a:cubicBezTo>
                    <a:pt x="3757" y="445"/>
                    <a:pt x="3748" y="440"/>
                    <a:pt x="3738" y="440"/>
                  </a:cubicBezTo>
                  <a:cubicBezTo>
                    <a:pt x="3729" y="440"/>
                    <a:pt x="3719" y="445"/>
                    <a:pt x="3710" y="455"/>
                  </a:cubicBezTo>
                  <a:cubicBezTo>
                    <a:pt x="3482" y="797"/>
                    <a:pt x="3044" y="1063"/>
                    <a:pt x="2569" y="1159"/>
                  </a:cubicBezTo>
                  <a:cubicBezTo>
                    <a:pt x="2451" y="1179"/>
                    <a:pt x="2335" y="1188"/>
                    <a:pt x="2223" y="1188"/>
                  </a:cubicBezTo>
                  <a:cubicBezTo>
                    <a:pt x="976" y="1188"/>
                    <a:pt x="96" y="35"/>
                    <a:pt x="96" y="17"/>
                  </a:cubicBezTo>
                  <a:cubicBezTo>
                    <a:pt x="83" y="17"/>
                    <a:pt x="62" y="0"/>
                    <a:pt x="4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3" name="Google Shape;733;p36"/>
            <p:cNvSpPr/>
            <p:nvPr/>
          </p:nvSpPr>
          <p:spPr>
            <a:xfrm rot="179910">
              <a:off x="10079795" y="1527206"/>
              <a:ext cx="336992" cy="481560"/>
            </a:xfrm>
            <a:custGeom>
              <a:avLst/>
              <a:gdLst/>
              <a:ahLst/>
              <a:cxnLst/>
              <a:rect l="l" t="t" r="r" b="b"/>
              <a:pathLst>
                <a:path w="7800" h="11141" extrusionOk="0">
                  <a:moveTo>
                    <a:pt x="4210" y="1"/>
                  </a:moveTo>
                  <a:cubicBezTo>
                    <a:pt x="3744" y="1"/>
                    <a:pt x="3219" y="22"/>
                    <a:pt x="2625" y="70"/>
                  </a:cubicBezTo>
                  <a:cubicBezTo>
                    <a:pt x="742" y="204"/>
                    <a:pt x="1028" y="3856"/>
                    <a:pt x="856" y="4788"/>
                  </a:cubicBezTo>
                  <a:cubicBezTo>
                    <a:pt x="628" y="5986"/>
                    <a:pt x="495" y="6537"/>
                    <a:pt x="381" y="6956"/>
                  </a:cubicBezTo>
                  <a:cubicBezTo>
                    <a:pt x="0" y="8344"/>
                    <a:pt x="761" y="9790"/>
                    <a:pt x="2112" y="10247"/>
                  </a:cubicBezTo>
                  <a:cubicBezTo>
                    <a:pt x="4470" y="11007"/>
                    <a:pt x="7285" y="11140"/>
                    <a:pt x="7285" y="11140"/>
                  </a:cubicBezTo>
                  <a:cubicBezTo>
                    <a:pt x="7285" y="11140"/>
                    <a:pt x="7609" y="6062"/>
                    <a:pt x="7799" y="1117"/>
                  </a:cubicBezTo>
                  <a:cubicBezTo>
                    <a:pt x="7799" y="1117"/>
                    <a:pt x="7579" y="1"/>
                    <a:pt x="4210" y="1"/>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4" name="Google Shape;734;p36"/>
            <p:cNvSpPr/>
            <p:nvPr/>
          </p:nvSpPr>
          <p:spPr>
            <a:xfrm rot="179882">
              <a:off x="10281026" y="1224661"/>
              <a:ext cx="191522" cy="171511"/>
            </a:xfrm>
            <a:custGeom>
              <a:avLst/>
              <a:gdLst/>
              <a:ahLst/>
              <a:cxnLst/>
              <a:rect l="l" t="t" r="r" b="b"/>
              <a:pathLst>
                <a:path w="4433" h="3968" extrusionOk="0">
                  <a:moveTo>
                    <a:pt x="2128" y="1"/>
                  </a:moveTo>
                  <a:cubicBezTo>
                    <a:pt x="1864" y="1"/>
                    <a:pt x="1602" y="109"/>
                    <a:pt x="1409" y="303"/>
                  </a:cubicBezTo>
                  <a:cubicBezTo>
                    <a:pt x="1390" y="284"/>
                    <a:pt x="1370" y="284"/>
                    <a:pt x="1332" y="246"/>
                  </a:cubicBezTo>
                  <a:cubicBezTo>
                    <a:pt x="1217" y="182"/>
                    <a:pt x="1092" y="152"/>
                    <a:pt x="969" y="152"/>
                  </a:cubicBezTo>
                  <a:cubicBezTo>
                    <a:pt x="686" y="152"/>
                    <a:pt x="407" y="310"/>
                    <a:pt x="248" y="588"/>
                  </a:cubicBezTo>
                  <a:cubicBezTo>
                    <a:pt x="1" y="988"/>
                    <a:pt x="134" y="1501"/>
                    <a:pt x="477" y="1729"/>
                  </a:cubicBezTo>
                  <a:cubicBezTo>
                    <a:pt x="591" y="1791"/>
                    <a:pt x="719" y="1820"/>
                    <a:pt x="848" y="1820"/>
                  </a:cubicBezTo>
                  <a:cubicBezTo>
                    <a:pt x="998" y="1820"/>
                    <a:pt x="1152" y="1782"/>
                    <a:pt x="1294" y="1710"/>
                  </a:cubicBezTo>
                  <a:cubicBezTo>
                    <a:pt x="1351" y="1805"/>
                    <a:pt x="1428" y="1863"/>
                    <a:pt x="1523" y="1920"/>
                  </a:cubicBezTo>
                  <a:cubicBezTo>
                    <a:pt x="1654" y="1998"/>
                    <a:pt x="1813" y="2041"/>
                    <a:pt x="1973" y="2041"/>
                  </a:cubicBezTo>
                  <a:cubicBezTo>
                    <a:pt x="2045" y="2041"/>
                    <a:pt x="2118" y="2032"/>
                    <a:pt x="2188" y="2015"/>
                  </a:cubicBezTo>
                  <a:cubicBezTo>
                    <a:pt x="2226" y="2034"/>
                    <a:pt x="2226" y="2034"/>
                    <a:pt x="2226" y="2072"/>
                  </a:cubicBezTo>
                  <a:cubicBezTo>
                    <a:pt x="2264" y="2224"/>
                    <a:pt x="2360" y="2357"/>
                    <a:pt x="2455" y="2471"/>
                  </a:cubicBezTo>
                  <a:cubicBezTo>
                    <a:pt x="2455" y="2490"/>
                    <a:pt x="2436" y="2509"/>
                    <a:pt x="2398" y="2566"/>
                  </a:cubicBezTo>
                  <a:cubicBezTo>
                    <a:pt x="2188" y="3023"/>
                    <a:pt x="2455" y="3631"/>
                    <a:pt x="2968" y="3879"/>
                  </a:cubicBezTo>
                  <a:cubicBezTo>
                    <a:pt x="3110" y="3940"/>
                    <a:pt x="3256" y="3968"/>
                    <a:pt x="3398" y="3968"/>
                  </a:cubicBezTo>
                  <a:cubicBezTo>
                    <a:pt x="3788" y="3968"/>
                    <a:pt x="4146" y="3752"/>
                    <a:pt x="4300" y="3403"/>
                  </a:cubicBezTo>
                  <a:cubicBezTo>
                    <a:pt x="4433" y="3118"/>
                    <a:pt x="4376" y="2833"/>
                    <a:pt x="4243" y="2566"/>
                  </a:cubicBezTo>
                  <a:cubicBezTo>
                    <a:pt x="4148" y="2414"/>
                    <a:pt x="4148" y="2262"/>
                    <a:pt x="4186" y="2110"/>
                  </a:cubicBezTo>
                  <a:cubicBezTo>
                    <a:pt x="4262" y="1901"/>
                    <a:pt x="4262" y="1634"/>
                    <a:pt x="4186" y="1406"/>
                  </a:cubicBezTo>
                  <a:cubicBezTo>
                    <a:pt x="4071" y="1045"/>
                    <a:pt x="3767" y="778"/>
                    <a:pt x="3406" y="702"/>
                  </a:cubicBezTo>
                  <a:cubicBezTo>
                    <a:pt x="3196" y="664"/>
                    <a:pt x="2987" y="550"/>
                    <a:pt x="2835" y="360"/>
                  </a:cubicBezTo>
                  <a:cubicBezTo>
                    <a:pt x="2759" y="246"/>
                    <a:pt x="2664" y="189"/>
                    <a:pt x="2569" y="113"/>
                  </a:cubicBezTo>
                  <a:cubicBezTo>
                    <a:pt x="2430" y="36"/>
                    <a:pt x="2279" y="1"/>
                    <a:pt x="212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5" name="Google Shape;735;p36"/>
            <p:cNvSpPr/>
            <p:nvPr/>
          </p:nvSpPr>
          <p:spPr>
            <a:xfrm rot="179882">
              <a:off x="10166871" y="1347461"/>
              <a:ext cx="99455" cy="144281"/>
            </a:xfrm>
            <a:custGeom>
              <a:avLst/>
              <a:gdLst/>
              <a:ahLst/>
              <a:cxnLst/>
              <a:rect l="l" t="t" r="r" b="b"/>
              <a:pathLst>
                <a:path w="2302" h="3338" extrusionOk="0">
                  <a:moveTo>
                    <a:pt x="680" y="0"/>
                  </a:moveTo>
                  <a:cubicBezTo>
                    <a:pt x="463" y="0"/>
                    <a:pt x="244" y="119"/>
                    <a:pt x="114" y="327"/>
                  </a:cubicBezTo>
                  <a:cubicBezTo>
                    <a:pt x="0" y="536"/>
                    <a:pt x="0" y="803"/>
                    <a:pt x="76" y="974"/>
                  </a:cubicBezTo>
                  <a:cubicBezTo>
                    <a:pt x="133" y="1069"/>
                    <a:pt x="171" y="1221"/>
                    <a:pt x="171" y="1335"/>
                  </a:cubicBezTo>
                  <a:cubicBezTo>
                    <a:pt x="133" y="1697"/>
                    <a:pt x="305" y="2020"/>
                    <a:pt x="609" y="2191"/>
                  </a:cubicBezTo>
                  <a:cubicBezTo>
                    <a:pt x="666" y="2210"/>
                    <a:pt x="685" y="2210"/>
                    <a:pt x="704" y="2229"/>
                  </a:cubicBezTo>
                  <a:cubicBezTo>
                    <a:pt x="761" y="2324"/>
                    <a:pt x="780" y="2457"/>
                    <a:pt x="837" y="2553"/>
                  </a:cubicBezTo>
                  <a:cubicBezTo>
                    <a:pt x="1026" y="3020"/>
                    <a:pt x="1411" y="3338"/>
                    <a:pt x="1709" y="3338"/>
                  </a:cubicBezTo>
                  <a:cubicBezTo>
                    <a:pt x="1920" y="3338"/>
                    <a:pt x="2088" y="3178"/>
                    <a:pt x="2112" y="2800"/>
                  </a:cubicBezTo>
                  <a:cubicBezTo>
                    <a:pt x="2112" y="2800"/>
                    <a:pt x="2131" y="2400"/>
                    <a:pt x="1921" y="1944"/>
                  </a:cubicBezTo>
                  <a:cubicBezTo>
                    <a:pt x="1940" y="1906"/>
                    <a:pt x="1997" y="1849"/>
                    <a:pt x="2016" y="1811"/>
                  </a:cubicBezTo>
                  <a:cubicBezTo>
                    <a:pt x="2302" y="1316"/>
                    <a:pt x="2112" y="689"/>
                    <a:pt x="1655" y="422"/>
                  </a:cubicBezTo>
                  <a:cubicBezTo>
                    <a:pt x="1522" y="365"/>
                    <a:pt x="1370" y="308"/>
                    <a:pt x="1218" y="308"/>
                  </a:cubicBezTo>
                  <a:cubicBezTo>
                    <a:pt x="1161" y="213"/>
                    <a:pt x="1065" y="118"/>
                    <a:pt x="970" y="80"/>
                  </a:cubicBezTo>
                  <a:cubicBezTo>
                    <a:pt x="880" y="26"/>
                    <a:pt x="780" y="0"/>
                    <a:pt x="68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6" name="Google Shape;736;p36"/>
            <p:cNvSpPr/>
            <p:nvPr/>
          </p:nvSpPr>
          <p:spPr>
            <a:xfrm rot="179882">
              <a:off x="10218535" y="1453071"/>
              <a:ext cx="134018" cy="124268"/>
            </a:xfrm>
            <a:custGeom>
              <a:avLst/>
              <a:gdLst/>
              <a:ahLst/>
              <a:cxnLst/>
              <a:rect l="l" t="t" r="r" b="b"/>
              <a:pathLst>
                <a:path w="3102" h="2875" extrusionOk="0">
                  <a:moveTo>
                    <a:pt x="1" y="0"/>
                  </a:moveTo>
                  <a:lnTo>
                    <a:pt x="419" y="2321"/>
                  </a:lnTo>
                  <a:cubicBezTo>
                    <a:pt x="419" y="2321"/>
                    <a:pt x="615" y="2874"/>
                    <a:pt x="1717" y="2874"/>
                  </a:cubicBezTo>
                  <a:cubicBezTo>
                    <a:pt x="1753" y="2874"/>
                    <a:pt x="1789" y="2874"/>
                    <a:pt x="1827" y="2873"/>
                  </a:cubicBezTo>
                  <a:cubicBezTo>
                    <a:pt x="2226" y="2854"/>
                    <a:pt x="2511" y="2720"/>
                    <a:pt x="2702" y="2587"/>
                  </a:cubicBezTo>
                  <a:cubicBezTo>
                    <a:pt x="2911" y="2416"/>
                    <a:pt x="3006" y="2245"/>
                    <a:pt x="3063" y="2112"/>
                  </a:cubicBezTo>
                  <a:cubicBezTo>
                    <a:pt x="3082" y="2017"/>
                    <a:pt x="3101" y="1941"/>
                    <a:pt x="3101" y="1941"/>
                  </a:cubicBezTo>
                  <a:cubicBezTo>
                    <a:pt x="3101" y="1941"/>
                    <a:pt x="2854" y="647"/>
                    <a:pt x="2778" y="248"/>
                  </a:cubicBezTo>
                  <a:cubicBezTo>
                    <a:pt x="2778" y="191"/>
                    <a:pt x="2759" y="153"/>
                    <a:pt x="2759" y="134"/>
                  </a:cubicBezTo>
                  <a:lnTo>
                    <a:pt x="1" y="0"/>
                  </a:ln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7" name="Google Shape;737;p36"/>
            <p:cNvSpPr/>
            <p:nvPr/>
          </p:nvSpPr>
          <p:spPr>
            <a:xfrm rot="179882">
              <a:off x="10269372" y="1509238"/>
              <a:ext cx="81093" cy="57704"/>
            </a:xfrm>
            <a:custGeom>
              <a:avLst/>
              <a:gdLst/>
              <a:ahLst/>
              <a:cxnLst/>
              <a:rect l="l" t="t" r="r" b="b"/>
              <a:pathLst>
                <a:path w="1877" h="1335" extrusionOk="0">
                  <a:moveTo>
                    <a:pt x="312" y="0"/>
                  </a:moveTo>
                  <a:cubicBezTo>
                    <a:pt x="0" y="0"/>
                    <a:pt x="112" y="293"/>
                    <a:pt x="1515" y="1334"/>
                  </a:cubicBezTo>
                  <a:cubicBezTo>
                    <a:pt x="1743" y="1163"/>
                    <a:pt x="1819" y="1011"/>
                    <a:pt x="1876" y="859"/>
                  </a:cubicBezTo>
                  <a:lnTo>
                    <a:pt x="1781" y="478"/>
                  </a:lnTo>
                  <a:cubicBezTo>
                    <a:pt x="1781" y="468"/>
                    <a:pt x="708" y="0"/>
                    <a:pt x="312"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8" name="Google Shape;738;p36"/>
            <p:cNvSpPr/>
            <p:nvPr/>
          </p:nvSpPr>
          <p:spPr>
            <a:xfrm rot="179882">
              <a:off x="10146891" y="1247664"/>
              <a:ext cx="294260" cy="233148"/>
            </a:xfrm>
            <a:custGeom>
              <a:avLst/>
              <a:gdLst/>
              <a:ahLst/>
              <a:cxnLst/>
              <a:rect l="l" t="t" r="r" b="b"/>
              <a:pathLst>
                <a:path w="6811" h="5394" extrusionOk="0">
                  <a:moveTo>
                    <a:pt x="3886" y="1"/>
                  </a:moveTo>
                  <a:cubicBezTo>
                    <a:pt x="3261" y="1"/>
                    <a:pt x="2600" y="143"/>
                    <a:pt x="1979" y="451"/>
                  </a:cubicBezTo>
                  <a:cubicBezTo>
                    <a:pt x="1" y="1402"/>
                    <a:pt x="552" y="4730"/>
                    <a:pt x="2930" y="5263"/>
                  </a:cubicBezTo>
                  <a:cubicBezTo>
                    <a:pt x="2930" y="5263"/>
                    <a:pt x="3252" y="5393"/>
                    <a:pt x="3728" y="5393"/>
                  </a:cubicBezTo>
                  <a:cubicBezTo>
                    <a:pt x="4524" y="5393"/>
                    <a:pt x="5751" y="5028"/>
                    <a:pt x="6620" y="3076"/>
                  </a:cubicBezTo>
                  <a:cubicBezTo>
                    <a:pt x="6753" y="2771"/>
                    <a:pt x="6810" y="2410"/>
                    <a:pt x="6753" y="2029"/>
                  </a:cubicBezTo>
                  <a:cubicBezTo>
                    <a:pt x="6620" y="777"/>
                    <a:pt x="5348" y="1"/>
                    <a:pt x="3886"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39" name="Google Shape;739;p36"/>
            <p:cNvSpPr/>
            <p:nvPr/>
          </p:nvSpPr>
          <p:spPr>
            <a:xfrm rot="179882">
              <a:off x="10193619" y="1276421"/>
              <a:ext cx="262203" cy="271661"/>
            </a:xfrm>
            <a:custGeom>
              <a:avLst/>
              <a:gdLst/>
              <a:ahLst/>
              <a:cxnLst/>
              <a:rect l="l" t="t" r="r" b="b"/>
              <a:pathLst>
                <a:path w="6069" h="6285" extrusionOk="0">
                  <a:moveTo>
                    <a:pt x="3054" y="1"/>
                  </a:moveTo>
                  <a:cubicBezTo>
                    <a:pt x="2249" y="1"/>
                    <a:pt x="1367" y="315"/>
                    <a:pt x="743" y="1192"/>
                  </a:cubicBezTo>
                  <a:cubicBezTo>
                    <a:pt x="1" y="2238"/>
                    <a:pt x="629" y="3760"/>
                    <a:pt x="629" y="3760"/>
                  </a:cubicBezTo>
                  <a:cubicBezTo>
                    <a:pt x="629" y="3760"/>
                    <a:pt x="1785" y="6285"/>
                    <a:pt x="3585" y="6285"/>
                  </a:cubicBezTo>
                  <a:cubicBezTo>
                    <a:pt x="3731" y="6285"/>
                    <a:pt x="3880" y="6268"/>
                    <a:pt x="4033" y="6233"/>
                  </a:cubicBezTo>
                  <a:cubicBezTo>
                    <a:pt x="6069" y="5757"/>
                    <a:pt x="5460" y="1611"/>
                    <a:pt x="4984" y="812"/>
                  </a:cubicBezTo>
                  <a:cubicBezTo>
                    <a:pt x="4735" y="383"/>
                    <a:pt x="3941" y="1"/>
                    <a:pt x="3054"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0" name="Google Shape;740;p36"/>
            <p:cNvSpPr/>
            <p:nvPr/>
          </p:nvSpPr>
          <p:spPr>
            <a:xfrm rot="179882">
              <a:off x="10166332" y="1267416"/>
              <a:ext cx="144343" cy="149683"/>
            </a:xfrm>
            <a:custGeom>
              <a:avLst/>
              <a:gdLst/>
              <a:ahLst/>
              <a:cxnLst/>
              <a:rect l="l" t="t" r="r" b="b"/>
              <a:pathLst>
                <a:path w="3341" h="3463" extrusionOk="0">
                  <a:moveTo>
                    <a:pt x="2000" y="0"/>
                  </a:moveTo>
                  <a:cubicBezTo>
                    <a:pt x="482" y="0"/>
                    <a:pt x="0" y="3009"/>
                    <a:pt x="1115" y="3425"/>
                  </a:cubicBezTo>
                  <a:cubicBezTo>
                    <a:pt x="1115" y="3425"/>
                    <a:pt x="1238" y="3463"/>
                    <a:pt x="1433" y="3463"/>
                  </a:cubicBezTo>
                  <a:cubicBezTo>
                    <a:pt x="1852" y="3463"/>
                    <a:pt x="2604" y="3286"/>
                    <a:pt x="3189" y="2169"/>
                  </a:cubicBezTo>
                  <a:cubicBezTo>
                    <a:pt x="3265" y="1998"/>
                    <a:pt x="3341" y="1808"/>
                    <a:pt x="3341" y="1599"/>
                  </a:cubicBezTo>
                  <a:cubicBezTo>
                    <a:pt x="3341" y="590"/>
                    <a:pt x="2998" y="20"/>
                    <a:pt x="2028" y="1"/>
                  </a:cubicBezTo>
                  <a:cubicBezTo>
                    <a:pt x="2019" y="1"/>
                    <a:pt x="2009" y="0"/>
                    <a:pt x="200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1" name="Google Shape;741;p36"/>
            <p:cNvSpPr/>
            <p:nvPr/>
          </p:nvSpPr>
          <p:spPr>
            <a:xfrm rot="179882">
              <a:off x="10202104" y="1411783"/>
              <a:ext cx="50159" cy="48929"/>
            </a:xfrm>
            <a:custGeom>
              <a:avLst/>
              <a:gdLst/>
              <a:ahLst/>
              <a:cxnLst/>
              <a:rect l="l" t="t" r="r" b="b"/>
              <a:pathLst>
                <a:path w="1161" h="1132" extrusionOk="0">
                  <a:moveTo>
                    <a:pt x="551" y="0"/>
                  </a:moveTo>
                  <a:cubicBezTo>
                    <a:pt x="336" y="0"/>
                    <a:pt x="137" y="109"/>
                    <a:pt x="95" y="409"/>
                  </a:cubicBezTo>
                  <a:cubicBezTo>
                    <a:pt x="0" y="999"/>
                    <a:pt x="875" y="1113"/>
                    <a:pt x="1160" y="1132"/>
                  </a:cubicBezTo>
                  <a:lnTo>
                    <a:pt x="1046" y="181"/>
                  </a:lnTo>
                  <a:cubicBezTo>
                    <a:pt x="925" y="77"/>
                    <a:pt x="732" y="0"/>
                    <a:pt x="551"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2" name="Google Shape;742;p36"/>
            <p:cNvSpPr/>
            <p:nvPr/>
          </p:nvSpPr>
          <p:spPr>
            <a:xfrm rot="179882">
              <a:off x="10215571" y="1423544"/>
              <a:ext cx="29638" cy="11843"/>
            </a:xfrm>
            <a:custGeom>
              <a:avLst/>
              <a:gdLst/>
              <a:ahLst/>
              <a:cxnLst/>
              <a:rect l="l" t="t" r="r" b="b"/>
              <a:pathLst>
                <a:path w="686" h="274" extrusionOk="0">
                  <a:moveTo>
                    <a:pt x="301" y="1"/>
                  </a:moveTo>
                  <a:cubicBezTo>
                    <a:pt x="154" y="1"/>
                    <a:pt x="39" y="64"/>
                    <a:pt x="39" y="64"/>
                  </a:cubicBezTo>
                  <a:cubicBezTo>
                    <a:pt x="20" y="64"/>
                    <a:pt x="0" y="83"/>
                    <a:pt x="20" y="102"/>
                  </a:cubicBezTo>
                  <a:cubicBezTo>
                    <a:pt x="20" y="140"/>
                    <a:pt x="39" y="140"/>
                    <a:pt x="58" y="140"/>
                  </a:cubicBezTo>
                  <a:cubicBezTo>
                    <a:pt x="78" y="120"/>
                    <a:pt x="166" y="68"/>
                    <a:pt x="276" y="68"/>
                  </a:cubicBezTo>
                  <a:cubicBezTo>
                    <a:pt x="375" y="68"/>
                    <a:pt x="491" y="110"/>
                    <a:pt x="590" y="254"/>
                  </a:cubicBezTo>
                  <a:cubicBezTo>
                    <a:pt x="609" y="273"/>
                    <a:pt x="609" y="273"/>
                    <a:pt x="647" y="273"/>
                  </a:cubicBezTo>
                  <a:cubicBezTo>
                    <a:pt x="666" y="254"/>
                    <a:pt x="666" y="235"/>
                    <a:pt x="685" y="197"/>
                  </a:cubicBezTo>
                  <a:cubicBezTo>
                    <a:pt x="565" y="43"/>
                    <a:pt x="422" y="1"/>
                    <a:pt x="301"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3" name="Google Shape;743;p36"/>
            <p:cNvSpPr/>
            <p:nvPr/>
          </p:nvSpPr>
          <p:spPr>
            <a:xfrm rot="179882">
              <a:off x="10246102" y="1248637"/>
              <a:ext cx="201372" cy="141730"/>
            </a:xfrm>
            <a:custGeom>
              <a:avLst/>
              <a:gdLst/>
              <a:ahLst/>
              <a:cxnLst/>
              <a:rect l="l" t="t" r="r" b="b"/>
              <a:pathLst>
                <a:path w="4661" h="3279" extrusionOk="0">
                  <a:moveTo>
                    <a:pt x="1288" y="1"/>
                  </a:moveTo>
                  <a:cubicBezTo>
                    <a:pt x="902" y="1"/>
                    <a:pt x="584" y="106"/>
                    <a:pt x="419" y="358"/>
                  </a:cubicBezTo>
                  <a:cubicBezTo>
                    <a:pt x="0" y="1042"/>
                    <a:pt x="590" y="2184"/>
                    <a:pt x="1617" y="2830"/>
                  </a:cubicBezTo>
                  <a:cubicBezTo>
                    <a:pt x="2099" y="3130"/>
                    <a:pt x="2620" y="3278"/>
                    <a:pt x="3078" y="3278"/>
                  </a:cubicBezTo>
                  <a:cubicBezTo>
                    <a:pt x="3578" y="3278"/>
                    <a:pt x="4004" y="3102"/>
                    <a:pt x="4223" y="2754"/>
                  </a:cubicBezTo>
                  <a:cubicBezTo>
                    <a:pt x="4660" y="2088"/>
                    <a:pt x="4394" y="1309"/>
                    <a:pt x="3367" y="662"/>
                  </a:cubicBezTo>
                  <a:cubicBezTo>
                    <a:pt x="2740" y="284"/>
                    <a:pt x="1923" y="1"/>
                    <a:pt x="128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4" name="Google Shape;744;p36"/>
            <p:cNvSpPr/>
            <p:nvPr/>
          </p:nvSpPr>
          <p:spPr>
            <a:xfrm rot="179882">
              <a:off x="10375611" y="1419172"/>
              <a:ext cx="32921" cy="55931"/>
            </a:xfrm>
            <a:custGeom>
              <a:avLst/>
              <a:gdLst/>
              <a:ahLst/>
              <a:cxnLst/>
              <a:rect l="l" t="t" r="r" b="b"/>
              <a:pathLst>
                <a:path w="762" h="1294" extrusionOk="0">
                  <a:moveTo>
                    <a:pt x="20" y="0"/>
                  </a:moveTo>
                  <a:cubicBezTo>
                    <a:pt x="1" y="0"/>
                    <a:pt x="1" y="19"/>
                    <a:pt x="1" y="57"/>
                  </a:cubicBezTo>
                  <a:lnTo>
                    <a:pt x="267" y="685"/>
                  </a:lnTo>
                  <a:cubicBezTo>
                    <a:pt x="267" y="723"/>
                    <a:pt x="286" y="723"/>
                    <a:pt x="305" y="723"/>
                  </a:cubicBezTo>
                  <a:cubicBezTo>
                    <a:pt x="324" y="723"/>
                    <a:pt x="647" y="723"/>
                    <a:pt x="647" y="932"/>
                  </a:cubicBezTo>
                  <a:cubicBezTo>
                    <a:pt x="666" y="1161"/>
                    <a:pt x="229" y="1218"/>
                    <a:pt x="229" y="1218"/>
                  </a:cubicBezTo>
                  <a:cubicBezTo>
                    <a:pt x="210" y="1218"/>
                    <a:pt x="210" y="1237"/>
                    <a:pt x="210" y="1256"/>
                  </a:cubicBezTo>
                  <a:cubicBezTo>
                    <a:pt x="210" y="1294"/>
                    <a:pt x="229" y="1294"/>
                    <a:pt x="267" y="1294"/>
                  </a:cubicBezTo>
                  <a:lnTo>
                    <a:pt x="305" y="1294"/>
                  </a:lnTo>
                  <a:cubicBezTo>
                    <a:pt x="419" y="1256"/>
                    <a:pt x="761" y="1199"/>
                    <a:pt x="742" y="932"/>
                  </a:cubicBezTo>
                  <a:cubicBezTo>
                    <a:pt x="704" y="685"/>
                    <a:pt x="476" y="647"/>
                    <a:pt x="324" y="647"/>
                  </a:cubicBezTo>
                  <a:lnTo>
                    <a:pt x="77" y="19"/>
                  </a:lnTo>
                  <a:cubicBezTo>
                    <a:pt x="77" y="0"/>
                    <a:pt x="39" y="0"/>
                    <a:pt x="2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5" name="Google Shape;745;p36"/>
            <p:cNvSpPr/>
            <p:nvPr/>
          </p:nvSpPr>
          <p:spPr>
            <a:xfrm rot="179882">
              <a:off x="10398630" y="1411288"/>
              <a:ext cx="16763" cy="14999"/>
            </a:xfrm>
            <a:custGeom>
              <a:avLst/>
              <a:gdLst/>
              <a:ahLst/>
              <a:cxnLst/>
              <a:rect l="l" t="t" r="r" b="b"/>
              <a:pathLst>
                <a:path w="388" h="347" extrusionOk="0">
                  <a:moveTo>
                    <a:pt x="183" y="0"/>
                  </a:moveTo>
                  <a:cubicBezTo>
                    <a:pt x="114" y="0"/>
                    <a:pt x="50" y="38"/>
                    <a:pt x="34" y="124"/>
                  </a:cubicBezTo>
                  <a:cubicBezTo>
                    <a:pt x="1" y="258"/>
                    <a:pt x="111" y="346"/>
                    <a:pt x="216" y="346"/>
                  </a:cubicBezTo>
                  <a:cubicBezTo>
                    <a:pt x="290" y="346"/>
                    <a:pt x="361" y="303"/>
                    <a:pt x="377" y="200"/>
                  </a:cubicBezTo>
                  <a:cubicBezTo>
                    <a:pt x="388" y="77"/>
                    <a:pt x="281" y="0"/>
                    <a:pt x="18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6" name="Google Shape;746;p36"/>
            <p:cNvSpPr/>
            <p:nvPr/>
          </p:nvSpPr>
          <p:spPr>
            <a:xfrm rot="179882">
              <a:off x="10339909" y="1412738"/>
              <a:ext cx="18016" cy="15474"/>
            </a:xfrm>
            <a:custGeom>
              <a:avLst/>
              <a:gdLst/>
              <a:ahLst/>
              <a:cxnLst/>
              <a:rect l="l" t="t" r="r" b="b"/>
              <a:pathLst>
                <a:path w="417" h="358" extrusionOk="0">
                  <a:moveTo>
                    <a:pt x="209" y="0"/>
                  </a:moveTo>
                  <a:cubicBezTo>
                    <a:pt x="129" y="0"/>
                    <a:pt x="47" y="47"/>
                    <a:pt x="23" y="153"/>
                  </a:cubicBezTo>
                  <a:cubicBezTo>
                    <a:pt x="1" y="275"/>
                    <a:pt x="107" y="358"/>
                    <a:pt x="211" y="358"/>
                  </a:cubicBezTo>
                  <a:cubicBezTo>
                    <a:pt x="286" y="358"/>
                    <a:pt x="360" y="314"/>
                    <a:pt x="384" y="211"/>
                  </a:cubicBezTo>
                  <a:cubicBezTo>
                    <a:pt x="416" y="81"/>
                    <a:pt x="314" y="0"/>
                    <a:pt x="20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7" name="Google Shape;747;p36"/>
            <p:cNvSpPr/>
            <p:nvPr/>
          </p:nvSpPr>
          <p:spPr>
            <a:xfrm rot="179882">
              <a:off x="10337012" y="1472660"/>
              <a:ext cx="37544" cy="23254"/>
            </a:xfrm>
            <a:custGeom>
              <a:avLst/>
              <a:gdLst/>
              <a:ahLst/>
              <a:cxnLst/>
              <a:rect l="l" t="t" r="r" b="b"/>
              <a:pathLst>
                <a:path w="869" h="538" extrusionOk="0">
                  <a:moveTo>
                    <a:pt x="254" y="0"/>
                  </a:moveTo>
                  <a:cubicBezTo>
                    <a:pt x="102" y="0"/>
                    <a:pt x="1" y="239"/>
                    <a:pt x="108" y="391"/>
                  </a:cubicBezTo>
                  <a:cubicBezTo>
                    <a:pt x="186" y="481"/>
                    <a:pt x="305" y="538"/>
                    <a:pt x="436" y="538"/>
                  </a:cubicBezTo>
                  <a:cubicBezTo>
                    <a:pt x="526" y="538"/>
                    <a:pt x="623" y="511"/>
                    <a:pt x="716" y="448"/>
                  </a:cubicBezTo>
                  <a:cubicBezTo>
                    <a:pt x="754" y="429"/>
                    <a:pt x="773" y="391"/>
                    <a:pt x="831" y="334"/>
                  </a:cubicBezTo>
                  <a:cubicBezTo>
                    <a:pt x="869" y="258"/>
                    <a:pt x="850" y="163"/>
                    <a:pt x="754" y="163"/>
                  </a:cubicBezTo>
                  <a:cubicBezTo>
                    <a:pt x="640" y="163"/>
                    <a:pt x="469" y="144"/>
                    <a:pt x="374" y="49"/>
                  </a:cubicBezTo>
                  <a:cubicBezTo>
                    <a:pt x="333" y="15"/>
                    <a:pt x="292" y="0"/>
                    <a:pt x="254"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8" name="Google Shape;748;p36"/>
            <p:cNvSpPr/>
            <p:nvPr/>
          </p:nvSpPr>
          <p:spPr>
            <a:xfrm rot="179882">
              <a:off x="10302917" y="1430456"/>
              <a:ext cx="19787" cy="17592"/>
            </a:xfrm>
            <a:custGeom>
              <a:avLst/>
              <a:gdLst/>
              <a:ahLst/>
              <a:cxnLst/>
              <a:rect l="l" t="t" r="r" b="b"/>
              <a:pathLst>
                <a:path w="458" h="407" extrusionOk="0">
                  <a:moveTo>
                    <a:pt x="239" y="0"/>
                  </a:moveTo>
                  <a:cubicBezTo>
                    <a:pt x="224" y="0"/>
                    <a:pt x="208" y="1"/>
                    <a:pt x="191" y="4"/>
                  </a:cubicBezTo>
                  <a:cubicBezTo>
                    <a:pt x="77" y="23"/>
                    <a:pt x="1" y="118"/>
                    <a:pt x="39" y="232"/>
                  </a:cubicBezTo>
                  <a:cubicBezTo>
                    <a:pt x="55" y="349"/>
                    <a:pt x="130" y="407"/>
                    <a:pt x="225" y="407"/>
                  </a:cubicBezTo>
                  <a:cubicBezTo>
                    <a:pt x="239" y="407"/>
                    <a:pt x="253" y="406"/>
                    <a:pt x="267" y="403"/>
                  </a:cubicBezTo>
                  <a:cubicBezTo>
                    <a:pt x="381" y="384"/>
                    <a:pt x="457" y="289"/>
                    <a:pt x="438" y="175"/>
                  </a:cubicBezTo>
                  <a:cubicBezTo>
                    <a:pt x="422" y="58"/>
                    <a:pt x="347" y="0"/>
                    <a:pt x="239"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49" name="Google Shape;749;p36"/>
            <p:cNvSpPr/>
            <p:nvPr/>
          </p:nvSpPr>
          <p:spPr>
            <a:xfrm rot="179882">
              <a:off x="10271805" y="1516782"/>
              <a:ext cx="102738" cy="32720"/>
            </a:xfrm>
            <a:custGeom>
              <a:avLst/>
              <a:gdLst/>
              <a:ahLst/>
              <a:cxnLst/>
              <a:rect l="l" t="t" r="r" b="b"/>
              <a:pathLst>
                <a:path w="2378" h="757" extrusionOk="0">
                  <a:moveTo>
                    <a:pt x="57" y="1"/>
                  </a:moveTo>
                  <a:cubicBezTo>
                    <a:pt x="43" y="1"/>
                    <a:pt x="29" y="5"/>
                    <a:pt x="19" y="15"/>
                  </a:cubicBezTo>
                  <a:cubicBezTo>
                    <a:pt x="0" y="34"/>
                    <a:pt x="0" y="53"/>
                    <a:pt x="19" y="91"/>
                  </a:cubicBezTo>
                  <a:cubicBezTo>
                    <a:pt x="685" y="624"/>
                    <a:pt x="1255" y="757"/>
                    <a:pt x="1655" y="757"/>
                  </a:cubicBezTo>
                  <a:cubicBezTo>
                    <a:pt x="2092" y="757"/>
                    <a:pt x="2340" y="605"/>
                    <a:pt x="2340" y="605"/>
                  </a:cubicBezTo>
                  <a:cubicBezTo>
                    <a:pt x="2378" y="586"/>
                    <a:pt x="2378" y="567"/>
                    <a:pt x="2378" y="529"/>
                  </a:cubicBezTo>
                  <a:cubicBezTo>
                    <a:pt x="2340" y="510"/>
                    <a:pt x="2321" y="510"/>
                    <a:pt x="2302" y="510"/>
                  </a:cubicBezTo>
                  <a:cubicBezTo>
                    <a:pt x="2302" y="510"/>
                    <a:pt x="2055" y="648"/>
                    <a:pt x="1647" y="648"/>
                  </a:cubicBezTo>
                  <a:cubicBezTo>
                    <a:pt x="1254" y="648"/>
                    <a:pt x="711" y="519"/>
                    <a:pt x="95" y="15"/>
                  </a:cubicBezTo>
                  <a:cubicBezTo>
                    <a:pt x="86" y="5"/>
                    <a:pt x="71" y="1"/>
                    <a:pt x="5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0" name="Google Shape;750;p36"/>
            <p:cNvSpPr/>
            <p:nvPr/>
          </p:nvSpPr>
          <p:spPr>
            <a:xfrm rot="179882">
              <a:off x="9887537" y="1918377"/>
              <a:ext cx="444609" cy="802966"/>
            </a:xfrm>
            <a:custGeom>
              <a:avLst/>
              <a:gdLst/>
              <a:ahLst/>
              <a:cxnLst/>
              <a:rect l="l" t="t" r="r" b="b"/>
              <a:pathLst>
                <a:path w="10291" h="18577" extrusionOk="0">
                  <a:moveTo>
                    <a:pt x="7553" y="1"/>
                  </a:moveTo>
                  <a:cubicBezTo>
                    <a:pt x="6824" y="1"/>
                    <a:pt x="6101" y="320"/>
                    <a:pt x="5611" y="931"/>
                  </a:cubicBezTo>
                  <a:lnTo>
                    <a:pt x="533" y="7246"/>
                  </a:lnTo>
                  <a:lnTo>
                    <a:pt x="400" y="7398"/>
                  </a:lnTo>
                  <a:cubicBezTo>
                    <a:pt x="57" y="7855"/>
                    <a:pt x="0" y="8464"/>
                    <a:pt x="305" y="8996"/>
                  </a:cubicBezTo>
                  <a:lnTo>
                    <a:pt x="3785" y="14607"/>
                  </a:lnTo>
                  <a:lnTo>
                    <a:pt x="3785" y="14759"/>
                  </a:lnTo>
                  <a:lnTo>
                    <a:pt x="2587" y="15958"/>
                  </a:lnTo>
                  <a:cubicBezTo>
                    <a:pt x="2530" y="16034"/>
                    <a:pt x="2454" y="16129"/>
                    <a:pt x="2378" y="16224"/>
                  </a:cubicBezTo>
                  <a:cubicBezTo>
                    <a:pt x="1883" y="17004"/>
                    <a:pt x="1979" y="18335"/>
                    <a:pt x="2892" y="18545"/>
                  </a:cubicBezTo>
                  <a:cubicBezTo>
                    <a:pt x="2984" y="18566"/>
                    <a:pt x="3079" y="18576"/>
                    <a:pt x="3175" y="18576"/>
                  </a:cubicBezTo>
                  <a:cubicBezTo>
                    <a:pt x="4769" y="18576"/>
                    <a:pt x="6715" y="15768"/>
                    <a:pt x="6715" y="15768"/>
                  </a:cubicBezTo>
                  <a:cubicBezTo>
                    <a:pt x="6715" y="15768"/>
                    <a:pt x="7266" y="14855"/>
                    <a:pt x="6810" y="14151"/>
                  </a:cubicBezTo>
                  <a:lnTo>
                    <a:pt x="5136" y="10518"/>
                  </a:lnTo>
                  <a:cubicBezTo>
                    <a:pt x="4584" y="9320"/>
                    <a:pt x="4965" y="7893"/>
                    <a:pt x="6049" y="7132"/>
                  </a:cubicBezTo>
                  <a:lnTo>
                    <a:pt x="9168" y="4907"/>
                  </a:lnTo>
                  <a:cubicBezTo>
                    <a:pt x="9321" y="4774"/>
                    <a:pt x="9321" y="4089"/>
                    <a:pt x="9435" y="3956"/>
                  </a:cubicBezTo>
                  <a:cubicBezTo>
                    <a:pt x="10291" y="2910"/>
                    <a:pt x="10100" y="1331"/>
                    <a:pt x="9035" y="494"/>
                  </a:cubicBezTo>
                  <a:cubicBezTo>
                    <a:pt x="8593" y="162"/>
                    <a:pt x="8071" y="1"/>
                    <a:pt x="7553"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1" name="Google Shape;751;p36"/>
            <p:cNvSpPr/>
            <p:nvPr/>
          </p:nvSpPr>
          <p:spPr>
            <a:xfrm rot="179882">
              <a:off x="10038079" y="2542059"/>
              <a:ext cx="46876" cy="5792"/>
            </a:xfrm>
            <a:custGeom>
              <a:avLst/>
              <a:gdLst/>
              <a:ahLst/>
              <a:cxnLst/>
              <a:rect l="l" t="t" r="r" b="b"/>
              <a:pathLst>
                <a:path w="1085" h="134" extrusionOk="0">
                  <a:moveTo>
                    <a:pt x="1047" y="0"/>
                  </a:moveTo>
                  <a:lnTo>
                    <a:pt x="39" y="38"/>
                  </a:lnTo>
                  <a:cubicBezTo>
                    <a:pt x="19" y="38"/>
                    <a:pt x="0" y="57"/>
                    <a:pt x="0" y="95"/>
                  </a:cubicBezTo>
                  <a:cubicBezTo>
                    <a:pt x="0" y="114"/>
                    <a:pt x="19" y="133"/>
                    <a:pt x="39" y="133"/>
                  </a:cubicBezTo>
                  <a:lnTo>
                    <a:pt x="1047" y="95"/>
                  </a:lnTo>
                  <a:cubicBezTo>
                    <a:pt x="1066" y="95"/>
                    <a:pt x="1085" y="57"/>
                    <a:pt x="1085" y="38"/>
                  </a:cubicBezTo>
                  <a:cubicBezTo>
                    <a:pt x="1085" y="19"/>
                    <a:pt x="1066" y="0"/>
                    <a:pt x="104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2" name="Google Shape;752;p36"/>
            <p:cNvSpPr/>
            <p:nvPr/>
          </p:nvSpPr>
          <p:spPr>
            <a:xfrm rot="179910">
              <a:off x="10357612" y="1628218"/>
              <a:ext cx="134797" cy="327941"/>
            </a:xfrm>
            <a:custGeom>
              <a:avLst/>
              <a:gdLst/>
              <a:ahLst/>
              <a:cxnLst/>
              <a:rect l="l" t="t" r="r" b="b"/>
              <a:pathLst>
                <a:path w="3120" h="7587" extrusionOk="0">
                  <a:moveTo>
                    <a:pt x="1150" y="0"/>
                  </a:moveTo>
                  <a:cubicBezTo>
                    <a:pt x="1085" y="0"/>
                    <a:pt x="1018" y="6"/>
                    <a:pt x="952" y="17"/>
                  </a:cubicBezTo>
                  <a:cubicBezTo>
                    <a:pt x="381" y="112"/>
                    <a:pt x="1" y="625"/>
                    <a:pt x="115" y="1177"/>
                  </a:cubicBezTo>
                  <a:lnTo>
                    <a:pt x="723" y="4220"/>
                  </a:lnTo>
                  <a:cubicBezTo>
                    <a:pt x="952" y="5342"/>
                    <a:pt x="1009" y="6503"/>
                    <a:pt x="837" y="7587"/>
                  </a:cubicBezTo>
                  <a:lnTo>
                    <a:pt x="2949" y="7568"/>
                  </a:lnTo>
                  <a:cubicBezTo>
                    <a:pt x="3120" y="6332"/>
                    <a:pt x="3044" y="5076"/>
                    <a:pt x="2797" y="3840"/>
                  </a:cubicBezTo>
                  <a:lnTo>
                    <a:pt x="2188" y="797"/>
                  </a:lnTo>
                  <a:cubicBezTo>
                    <a:pt x="2087" y="309"/>
                    <a:pt x="1645" y="0"/>
                    <a:pt x="1150"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3" name="Google Shape;753;p36"/>
            <p:cNvSpPr/>
            <p:nvPr/>
          </p:nvSpPr>
          <p:spPr>
            <a:xfrm rot="179910">
              <a:off x="10342435" y="1575527"/>
              <a:ext cx="166854" cy="261852"/>
            </a:xfrm>
            <a:custGeom>
              <a:avLst/>
              <a:gdLst/>
              <a:ahLst/>
              <a:cxnLst/>
              <a:rect l="l" t="t" r="r" b="b"/>
              <a:pathLst>
                <a:path w="3862" h="6058" extrusionOk="0">
                  <a:moveTo>
                    <a:pt x="1674" y="0"/>
                  </a:moveTo>
                  <a:cubicBezTo>
                    <a:pt x="0" y="1046"/>
                    <a:pt x="342" y="2530"/>
                    <a:pt x="342" y="2530"/>
                  </a:cubicBezTo>
                  <a:lnTo>
                    <a:pt x="1122" y="6011"/>
                  </a:lnTo>
                  <a:cubicBezTo>
                    <a:pt x="1307" y="6042"/>
                    <a:pt x="1495" y="6057"/>
                    <a:pt x="1684" y="6057"/>
                  </a:cubicBezTo>
                  <a:cubicBezTo>
                    <a:pt x="2309" y="6057"/>
                    <a:pt x="2940" y="5886"/>
                    <a:pt x="3481" y="5535"/>
                  </a:cubicBezTo>
                  <a:lnTo>
                    <a:pt x="3861" y="5345"/>
                  </a:lnTo>
                  <a:cubicBezTo>
                    <a:pt x="3861" y="5345"/>
                    <a:pt x="3234" y="1275"/>
                    <a:pt x="1674"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4" name="Google Shape;754;p36"/>
            <p:cNvSpPr/>
            <p:nvPr/>
          </p:nvSpPr>
          <p:spPr>
            <a:xfrm rot="179882">
              <a:off x="10355508" y="1732387"/>
              <a:ext cx="143047" cy="106071"/>
            </a:xfrm>
            <a:custGeom>
              <a:avLst/>
              <a:gdLst/>
              <a:ahLst/>
              <a:cxnLst/>
              <a:rect l="l" t="t" r="r" b="b"/>
              <a:pathLst>
                <a:path w="3311" h="2454" extrusionOk="0">
                  <a:moveTo>
                    <a:pt x="58" y="0"/>
                  </a:moveTo>
                  <a:cubicBezTo>
                    <a:pt x="39" y="0"/>
                    <a:pt x="1" y="19"/>
                    <a:pt x="1" y="38"/>
                  </a:cubicBezTo>
                  <a:cubicBezTo>
                    <a:pt x="267" y="1712"/>
                    <a:pt x="419" y="2359"/>
                    <a:pt x="419" y="2359"/>
                  </a:cubicBezTo>
                  <a:cubicBezTo>
                    <a:pt x="438" y="2378"/>
                    <a:pt x="438" y="2397"/>
                    <a:pt x="457" y="2397"/>
                  </a:cubicBezTo>
                  <a:cubicBezTo>
                    <a:pt x="666" y="2416"/>
                    <a:pt x="875" y="2454"/>
                    <a:pt x="1085" y="2454"/>
                  </a:cubicBezTo>
                  <a:cubicBezTo>
                    <a:pt x="1865" y="2454"/>
                    <a:pt x="2625" y="2226"/>
                    <a:pt x="3215" y="1845"/>
                  </a:cubicBezTo>
                  <a:lnTo>
                    <a:pt x="3272" y="1826"/>
                  </a:lnTo>
                  <a:cubicBezTo>
                    <a:pt x="3291" y="1807"/>
                    <a:pt x="3310" y="1769"/>
                    <a:pt x="3291" y="1750"/>
                  </a:cubicBezTo>
                  <a:cubicBezTo>
                    <a:pt x="3278" y="1737"/>
                    <a:pt x="3264" y="1723"/>
                    <a:pt x="3244" y="1723"/>
                  </a:cubicBezTo>
                  <a:cubicBezTo>
                    <a:pt x="3236" y="1723"/>
                    <a:pt x="3226" y="1726"/>
                    <a:pt x="3215" y="1731"/>
                  </a:cubicBezTo>
                  <a:lnTo>
                    <a:pt x="3177" y="1750"/>
                  </a:lnTo>
                  <a:cubicBezTo>
                    <a:pt x="2528" y="2152"/>
                    <a:pt x="1766" y="2353"/>
                    <a:pt x="1003" y="2353"/>
                  </a:cubicBezTo>
                  <a:cubicBezTo>
                    <a:pt x="827" y="2353"/>
                    <a:pt x="651" y="2342"/>
                    <a:pt x="476" y="2321"/>
                  </a:cubicBezTo>
                  <a:cubicBezTo>
                    <a:pt x="457" y="2169"/>
                    <a:pt x="324" y="1484"/>
                    <a:pt x="96" y="38"/>
                  </a:cubicBezTo>
                  <a:cubicBezTo>
                    <a:pt x="96" y="19"/>
                    <a:pt x="77" y="0"/>
                    <a:pt x="58"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5" name="Google Shape;755;p36"/>
            <p:cNvSpPr/>
            <p:nvPr/>
          </p:nvSpPr>
          <p:spPr>
            <a:xfrm rot="179910">
              <a:off x="10035068" y="1524849"/>
              <a:ext cx="404348" cy="659384"/>
            </a:xfrm>
            <a:custGeom>
              <a:avLst/>
              <a:gdLst/>
              <a:ahLst/>
              <a:cxnLst/>
              <a:rect l="l" t="t" r="r" b="b"/>
              <a:pathLst>
                <a:path w="9359" h="15255" extrusionOk="0">
                  <a:moveTo>
                    <a:pt x="3995" y="0"/>
                  </a:moveTo>
                  <a:lnTo>
                    <a:pt x="2663" y="38"/>
                  </a:lnTo>
                  <a:lnTo>
                    <a:pt x="1750" y="3671"/>
                  </a:lnTo>
                  <a:lnTo>
                    <a:pt x="1389" y="5440"/>
                  </a:lnTo>
                  <a:cubicBezTo>
                    <a:pt x="990" y="6772"/>
                    <a:pt x="856" y="9815"/>
                    <a:pt x="856" y="9815"/>
                  </a:cubicBezTo>
                  <a:lnTo>
                    <a:pt x="0" y="13353"/>
                  </a:lnTo>
                  <a:cubicBezTo>
                    <a:pt x="1674" y="13619"/>
                    <a:pt x="4223" y="14665"/>
                    <a:pt x="6315" y="15255"/>
                  </a:cubicBezTo>
                  <a:cubicBezTo>
                    <a:pt x="7304" y="14095"/>
                    <a:pt x="8389" y="12040"/>
                    <a:pt x="8160" y="10519"/>
                  </a:cubicBezTo>
                  <a:cubicBezTo>
                    <a:pt x="8122" y="10157"/>
                    <a:pt x="8065" y="9891"/>
                    <a:pt x="8065" y="9891"/>
                  </a:cubicBezTo>
                  <a:cubicBezTo>
                    <a:pt x="7019" y="9644"/>
                    <a:pt x="6315" y="8693"/>
                    <a:pt x="6315" y="7647"/>
                  </a:cubicBezTo>
                  <a:lnTo>
                    <a:pt x="6315" y="7342"/>
                  </a:lnTo>
                  <a:cubicBezTo>
                    <a:pt x="6315" y="5916"/>
                    <a:pt x="6829" y="4413"/>
                    <a:pt x="7780" y="3367"/>
                  </a:cubicBezTo>
                  <a:lnTo>
                    <a:pt x="9359" y="1427"/>
                  </a:lnTo>
                  <a:lnTo>
                    <a:pt x="8427" y="647"/>
                  </a:lnTo>
                  <a:lnTo>
                    <a:pt x="5555" y="4508"/>
                  </a:lnTo>
                  <a:lnTo>
                    <a:pt x="2987" y="3976"/>
                  </a:lnTo>
                  <a:lnTo>
                    <a:pt x="3995" y="0"/>
                  </a:ln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6" name="Google Shape;756;p36"/>
            <p:cNvSpPr/>
            <p:nvPr/>
          </p:nvSpPr>
          <p:spPr>
            <a:xfrm rot="179882">
              <a:off x="10138545" y="1728937"/>
              <a:ext cx="131512" cy="119254"/>
            </a:xfrm>
            <a:custGeom>
              <a:avLst/>
              <a:gdLst/>
              <a:ahLst/>
              <a:cxnLst/>
              <a:rect l="l" t="t" r="r" b="b"/>
              <a:pathLst>
                <a:path w="3044" h="2759" extrusionOk="0">
                  <a:moveTo>
                    <a:pt x="399" y="115"/>
                  </a:moveTo>
                  <a:lnTo>
                    <a:pt x="2891" y="685"/>
                  </a:lnTo>
                  <a:lnTo>
                    <a:pt x="2644" y="1731"/>
                  </a:lnTo>
                  <a:cubicBezTo>
                    <a:pt x="2530" y="2302"/>
                    <a:pt x="2011" y="2677"/>
                    <a:pt x="1434" y="2677"/>
                  </a:cubicBezTo>
                  <a:cubicBezTo>
                    <a:pt x="1337" y="2677"/>
                    <a:pt x="1239" y="2666"/>
                    <a:pt x="1141" y="2644"/>
                  </a:cubicBezTo>
                  <a:cubicBezTo>
                    <a:pt x="799" y="2568"/>
                    <a:pt x="514" y="2378"/>
                    <a:pt x="323" y="2093"/>
                  </a:cubicBezTo>
                  <a:cubicBezTo>
                    <a:pt x="152" y="1807"/>
                    <a:pt x="95" y="1465"/>
                    <a:pt x="152" y="1161"/>
                  </a:cubicBezTo>
                  <a:lnTo>
                    <a:pt x="399" y="115"/>
                  </a:lnTo>
                  <a:close/>
                  <a:moveTo>
                    <a:pt x="342" y="0"/>
                  </a:moveTo>
                  <a:cubicBezTo>
                    <a:pt x="323" y="0"/>
                    <a:pt x="323" y="0"/>
                    <a:pt x="323" y="19"/>
                  </a:cubicBezTo>
                  <a:lnTo>
                    <a:pt x="57" y="1104"/>
                  </a:lnTo>
                  <a:cubicBezTo>
                    <a:pt x="0" y="1446"/>
                    <a:pt x="57" y="1807"/>
                    <a:pt x="247" y="2112"/>
                  </a:cubicBezTo>
                  <a:cubicBezTo>
                    <a:pt x="437" y="2416"/>
                    <a:pt x="761" y="2644"/>
                    <a:pt x="1103" y="2701"/>
                  </a:cubicBezTo>
                  <a:cubicBezTo>
                    <a:pt x="1236" y="2739"/>
                    <a:pt x="1350" y="2758"/>
                    <a:pt x="1446" y="2758"/>
                  </a:cubicBezTo>
                  <a:cubicBezTo>
                    <a:pt x="2054" y="2758"/>
                    <a:pt x="2606" y="2359"/>
                    <a:pt x="2777" y="1731"/>
                  </a:cubicBezTo>
                  <a:lnTo>
                    <a:pt x="3043" y="647"/>
                  </a:lnTo>
                  <a:cubicBezTo>
                    <a:pt x="3043" y="609"/>
                    <a:pt x="3005" y="590"/>
                    <a:pt x="2986" y="590"/>
                  </a:cubicBezTo>
                  <a:lnTo>
                    <a:pt x="399"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7" name="Google Shape;757;p36"/>
            <p:cNvSpPr/>
            <p:nvPr/>
          </p:nvSpPr>
          <p:spPr>
            <a:xfrm rot="179882">
              <a:off x="10309624" y="2006704"/>
              <a:ext cx="138943" cy="148776"/>
            </a:xfrm>
            <a:custGeom>
              <a:avLst/>
              <a:gdLst/>
              <a:ahLst/>
              <a:cxnLst/>
              <a:rect l="l" t="t" r="r" b="b"/>
              <a:pathLst>
                <a:path w="3216" h="3442" extrusionOk="0">
                  <a:moveTo>
                    <a:pt x="2354" y="0"/>
                  </a:moveTo>
                  <a:cubicBezTo>
                    <a:pt x="1326" y="0"/>
                    <a:pt x="704" y="915"/>
                    <a:pt x="685" y="952"/>
                  </a:cubicBezTo>
                  <a:cubicBezTo>
                    <a:pt x="647" y="1028"/>
                    <a:pt x="647" y="1123"/>
                    <a:pt x="666" y="1200"/>
                  </a:cubicBezTo>
                  <a:cubicBezTo>
                    <a:pt x="685" y="1238"/>
                    <a:pt x="705" y="1295"/>
                    <a:pt x="762" y="1333"/>
                  </a:cubicBezTo>
                  <a:cubicBezTo>
                    <a:pt x="795" y="1360"/>
                    <a:pt x="841" y="1380"/>
                    <a:pt x="899" y="1380"/>
                  </a:cubicBezTo>
                  <a:cubicBezTo>
                    <a:pt x="973" y="1380"/>
                    <a:pt x="1067" y="1348"/>
                    <a:pt x="1181" y="1260"/>
                  </a:cubicBezTo>
                  <a:lnTo>
                    <a:pt x="1181" y="1260"/>
                  </a:lnTo>
                  <a:cubicBezTo>
                    <a:pt x="998" y="1442"/>
                    <a:pt x="814" y="1563"/>
                    <a:pt x="578" y="1563"/>
                  </a:cubicBezTo>
                  <a:cubicBezTo>
                    <a:pt x="522" y="1563"/>
                    <a:pt x="463" y="1556"/>
                    <a:pt x="400" y="1542"/>
                  </a:cubicBezTo>
                  <a:cubicBezTo>
                    <a:pt x="389" y="1540"/>
                    <a:pt x="378" y="1540"/>
                    <a:pt x="366" y="1540"/>
                  </a:cubicBezTo>
                  <a:cubicBezTo>
                    <a:pt x="245" y="1540"/>
                    <a:pt x="132" y="1631"/>
                    <a:pt x="115" y="1770"/>
                  </a:cubicBezTo>
                  <a:cubicBezTo>
                    <a:pt x="115" y="1808"/>
                    <a:pt x="115" y="1865"/>
                    <a:pt x="134" y="1884"/>
                  </a:cubicBezTo>
                  <a:cubicBezTo>
                    <a:pt x="134" y="1903"/>
                    <a:pt x="172" y="1960"/>
                    <a:pt x="191" y="1979"/>
                  </a:cubicBezTo>
                  <a:cubicBezTo>
                    <a:pt x="115" y="1998"/>
                    <a:pt x="39" y="2075"/>
                    <a:pt x="20" y="2151"/>
                  </a:cubicBezTo>
                  <a:cubicBezTo>
                    <a:pt x="1" y="2189"/>
                    <a:pt x="1" y="2265"/>
                    <a:pt x="20" y="2303"/>
                  </a:cubicBezTo>
                  <a:cubicBezTo>
                    <a:pt x="39" y="2379"/>
                    <a:pt x="115" y="2455"/>
                    <a:pt x="191" y="2493"/>
                  </a:cubicBezTo>
                  <a:cubicBezTo>
                    <a:pt x="267" y="2531"/>
                    <a:pt x="324" y="2550"/>
                    <a:pt x="419" y="2569"/>
                  </a:cubicBezTo>
                  <a:cubicBezTo>
                    <a:pt x="324" y="2626"/>
                    <a:pt x="286" y="2721"/>
                    <a:pt x="286" y="2835"/>
                  </a:cubicBezTo>
                  <a:cubicBezTo>
                    <a:pt x="286" y="2854"/>
                    <a:pt x="286" y="2873"/>
                    <a:pt x="305" y="2930"/>
                  </a:cubicBezTo>
                  <a:cubicBezTo>
                    <a:pt x="362" y="3045"/>
                    <a:pt x="457" y="3121"/>
                    <a:pt x="571" y="3121"/>
                  </a:cubicBezTo>
                  <a:cubicBezTo>
                    <a:pt x="705" y="3121"/>
                    <a:pt x="838" y="3121"/>
                    <a:pt x="952" y="3102"/>
                  </a:cubicBezTo>
                  <a:lnTo>
                    <a:pt x="952" y="3216"/>
                  </a:lnTo>
                  <a:lnTo>
                    <a:pt x="952" y="3235"/>
                  </a:lnTo>
                  <a:cubicBezTo>
                    <a:pt x="997" y="3357"/>
                    <a:pt x="1080" y="3442"/>
                    <a:pt x="1179" y="3442"/>
                  </a:cubicBezTo>
                  <a:cubicBezTo>
                    <a:pt x="1204" y="3442"/>
                    <a:pt x="1229" y="3436"/>
                    <a:pt x="1256" y="3425"/>
                  </a:cubicBezTo>
                  <a:cubicBezTo>
                    <a:pt x="3120" y="2911"/>
                    <a:pt x="3215" y="1238"/>
                    <a:pt x="2968" y="553"/>
                  </a:cubicBezTo>
                  <a:cubicBezTo>
                    <a:pt x="2911" y="325"/>
                    <a:pt x="2702" y="153"/>
                    <a:pt x="2588" y="96"/>
                  </a:cubicBezTo>
                  <a:cubicBezTo>
                    <a:pt x="2550" y="58"/>
                    <a:pt x="2473" y="20"/>
                    <a:pt x="2416" y="1"/>
                  </a:cubicBezTo>
                  <a:cubicBezTo>
                    <a:pt x="2396" y="1"/>
                    <a:pt x="2375" y="0"/>
                    <a:pt x="2354"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8" name="Google Shape;758;p36"/>
            <p:cNvSpPr/>
            <p:nvPr/>
          </p:nvSpPr>
          <p:spPr>
            <a:xfrm rot="179910">
              <a:off x="10343254" y="1872110"/>
              <a:ext cx="135618" cy="263148"/>
            </a:xfrm>
            <a:custGeom>
              <a:avLst/>
              <a:gdLst/>
              <a:ahLst/>
              <a:cxnLst/>
              <a:rect l="l" t="t" r="r" b="b"/>
              <a:pathLst>
                <a:path w="3139" h="6088" extrusionOk="0">
                  <a:moveTo>
                    <a:pt x="971" y="1"/>
                  </a:moveTo>
                  <a:lnTo>
                    <a:pt x="971" y="1"/>
                  </a:lnTo>
                  <a:cubicBezTo>
                    <a:pt x="1028" y="914"/>
                    <a:pt x="933" y="1903"/>
                    <a:pt x="742" y="2778"/>
                  </a:cubicBezTo>
                  <a:lnTo>
                    <a:pt x="153" y="4870"/>
                  </a:lnTo>
                  <a:cubicBezTo>
                    <a:pt x="0" y="5403"/>
                    <a:pt x="324" y="6087"/>
                    <a:pt x="894" y="6087"/>
                  </a:cubicBezTo>
                  <a:cubicBezTo>
                    <a:pt x="1579" y="6087"/>
                    <a:pt x="2074" y="5650"/>
                    <a:pt x="2226" y="5213"/>
                  </a:cubicBezTo>
                  <a:lnTo>
                    <a:pt x="2797" y="3291"/>
                  </a:lnTo>
                  <a:lnTo>
                    <a:pt x="2797" y="3234"/>
                  </a:lnTo>
                  <a:cubicBezTo>
                    <a:pt x="3025" y="2188"/>
                    <a:pt x="3139" y="1142"/>
                    <a:pt x="3101" y="96"/>
                  </a:cubicBezTo>
                  <a:lnTo>
                    <a:pt x="971" y="1"/>
                  </a:ln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59" name="Google Shape;759;p36"/>
            <p:cNvSpPr/>
            <p:nvPr/>
          </p:nvSpPr>
          <p:spPr>
            <a:xfrm rot="179882">
              <a:off x="10419572" y="2003022"/>
              <a:ext cx="43" cy="43"/>
            </a:xfrm>
            <a:custGeom>
              <a:avLst/>
              <a:gdLst/>
              <a:ahLst/>
              <a:cxnLst/>
              <a:rect l="l" t="t" r="r" b="b"/>
              <a:pathLst>
                <a:path w="1" h="1" extrusionOk="0">
                  <a:moveTo>
                    <a:pt x="0" y="0"/>
                  </a:moveTo>
                  <a:close/>
                </a:path>
              </a:pathLst>
            </a:custGeom>
            <a:solidFill>
              <a:srgbClr val="FF9E5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0" name="Google Shape;760;p36"/>
            <p:cNvSpPr/>
            <p:nvPr/>
          </p:nvSpPr>
          <p:spPr>
            <a:xfrm rot="179882">
              <a:off x="10448662" y="1822975"/>
              <a:ext cx="55906" cy="254890"/>
            </a:xfrm>
            <a:custGeom>
              <a:avLst/>
              <a:gdLst/>
              <a:ahLst/>
              <a:cxnLst/>
              <a:rect l="l" t="t" r="r" b="b"/>
              <a:pathLst>
                <a:path w="1294" h="5897" extrusionOk="0">
                  <a:moveTo>
                    <a:pt x="571" y="0"/>
                  </a:moveTo>
                  <a:cubicBezTo>
                    <a:pt x="552" y="0"/>
                    <a:pt x="552" y="39"/>
                    <a:pt x="552" y="58"/>
                  </a:cubicBezTo>
                  <a:cubicBezTo>
                    <a:pt x="552" y="77"/>
                    <a:pt x="1217" y="1998"/>
                    <a:pt x="0" y="5859"/>
                  </a:cubicBezTo>
                  <a:cubicBezTo>
                    <a:pt x="0" y="5878"/>
                    <a:pt x="0" y="5897"/>
                    <a:pt x="57" y="5897"/>
                  </a:cubicBezTo>
                  <a:cubicBezTo>
                    <a:pt x="57" y="5897"/>
                    <a:pt x="76" y="5897"/>
                    <a:pt x="76" y="5878"/>
                  </a:cubicBezTo>
                  <a:cubicBezTo>
                    <a:pt x="1294" y="1998"/>
                    <a:pt x="628" y="58"/>
                    <a:pt x="628" y="39"/>
                  </a:cubicBezTo>
                  <a:cubicBezTo>
                    <a:pt x="628" y="0"/>
                    <a:pt x="590" y="0"/>
                    <a:pt x="57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1" name="Google Shape;761;p36"/>
            <p:cNvSpPr/>
            <p:nvPr/>
          </p:nvSpPr>
          <p:spPr>
            <a:xfrm rot="179882">
              <a:off x="10076411" y="2148731"/>
              <a:ext cx="224357" cy="180805"/>
            </a:xfrm>
            <a:custGeom>
              <a:avLst/>
              <a:gdLst/>
              <a:ahLst/>
              <a:cxnLst/>
              <a:rect l="l" t="t" r="r" b="b"/>
              <a:pathLst>
                <a:path w="5193" h="4183" extrusionOk="0">
                  <a:moveTo>
                    <a:pt x="3666" y="0"/>
                  </a:moveTo>
                  <a:cubicBezTo>
                    <a:pt x="3475" y="0"/>
                    <a:pt x="3401" y="219"/>
                    <a:pt x="3310" y="439"/>
                  </a:cubicBezTo>
                  <a:cubicBezTo>
                    <a:pt x="3100" y="876"/>
                    <a:pt x="2739" y="1218"/>
                    <a:pt x="2378" y="1466"/>
                  </a:cubicBezTo>
                  <a:cubicBezTo>
                    <a:pt x="2454" y="1390"/>
                    <a:pt x="2492" y="1352"/>
                    <a:pt x="2492" y="1333"/>
                  </a:cubicBezTo>
                  <a:cubicBezTo>
                    <a:pt x="2758" y="1085"/>
                    <a:pt x="2834" y="1028"/>
                    <a:pt x="2758" y="819"/>
                  </a:cubicBezTo>
                  <a:cubicBezTo>
                    <a:pt x="2739" y="743"/>
                    <a:pt x="2682" y="667"/>
                    <a:pt x="2625" y="629"/>
                  </a:cubicBezTo>
                  <a:cubicBezTo>
                    <a:pt x="2562" y="578"/>
                    <a:pt x="2473" y="553"/>
                    <a:pt x="2387" y="553"/>
                  </a:cubicBezTo>
                  <a:cubicBezTo>
                    <a:pt x="2344" y="553"/>
                    <a:pt x="2302" y="559"/>
                    <a:pt x="2264" y="572"/>
                  </a:cubicBezTo>
                  <a:cubicBezTo>
                    <a:pt x="2187" y="610"/>
                    <a:pt x="533" y="1199"/>
                    <a:pt x="19" y="2816"/>
                  </a:cubicBezTo>
                  <a:cubicBezTo>
                    <a:pt x="0" y="2911"/>
                    <a:pt x="0" y="3025"/>
                    <a:pt x="57" y="3101"/>
                  </a:cubicBezTo>
                  <a:cubicBezTo>
                    <a:pt x="57" y="3292"/>
                    <a:pt x="152" y="3501"/>
                    <a:pt x="399" y="3691"/>
                  </a:cubicBezTo>
                  <a:cubicBezTo>
                    <a:pt x="879" y="4061"/>
                    <a:pt x="1383" y="4182"/>
                    <a:pt x="1837" y="4182"/>
                  </a:cubicBezTo>
                  <a:cubicBezTo>
                    <a:pt x="2176" y="4182"/>
                    <a:pt x="2487" y="4115"/>
                    <a:pt x="2739" y="4034"/>
                  </a:cubicBezTo>
                  <a:lnTo>
                    <a:pt x="2777" y="4034"/>
                  </a:lnTo>
                  <a:cubicBezTo>
                    <a:pt x="2815" y="4034"/>
                    <a:pt x="3100" y="3938"/>
                    <a:pt x="3443" y="3710"/>
                  </a:cubicBezTo>
                  <a:cubicBezTo>
                    <a:pt x="3994" y="3406"/>
                    <a:pt x="4755" y="2835"/>
                    <a:pt x="5098" y="1884"/>
                  </a:cubicBezTo>
                  <a:cubicBezTo>
                    <a:pt x="5193" y="1751"/>
                    <a:pt x="5117" y="1561"/>
                    <a:pt x="5003" y="1466"/>
                  </a:cubicBezTo>
                  <a:cubicBezTo>
                    <a:pt x="5041" y="1352"/>
                    <a:pt x="5098" y="1237"/>
                    <a:pt x="5117" y="1123"/>
                  </a:cubicBezTo>
                  <a:cubicBezTo>
                    <a:pt x="5174" y="952"/>
                    <a:pt x="5117" y="762"/>
                    <a:pt x="4964" y="667"/>
                  </a:cubicBezTo>
                  <a:cubicBezTo>
                    <a:pt x="4945" y="648"/>
                    <a:pt x="4907" y="629"/>
                    <a:pt x="4850" y="629"/>
                  </a:cubicBezTo>
                  <a:cubicBezTo>
                    <a:pt x="4834" y="623"/>
                    <a:pt x="4817" y="621"/>
                    <a:pt x="4800" y="621"/>
                  </a:cubicBezTo>
                  <a:cubicBezTo>
                    <a:pt x="4760" y="621"/>
                    <a:pt x="4720" y="634"/>
                    <a:pt x="4679" y="648"/>
                  </a:cubicBezTo>
                  <a:cubicBezTo>
                    <a:pt x="4717" y="572"/>
                    <a:pt x="4717" y="477"/>
                    <a:pt x="4717" y="401"/>
                  </a:cubicBezTo>
                  <a:cubicBezTo>
                    <a:pt x="4717" y="286"/>
                    <a:pt x="4660" y="172"/>
                    <a:pt x="4565" y="96"/>
                  </a:cubicBezTo>
                  <a:cubicBezTo>
                    <a:pt x="4538" y="69"/>
                    <a:pt x="4483" y="42"/>
                    <a:pt x="4426" y="42"/>
                  </a:cubicBezTo>
                  <a:cubicBezTo>
                    <a:pt x="4402" y="42"/>
                    <a:pt x="4378" y="47"/>
                    <a:pt x="4356" y="58"/>
                  </a:cubicBezTo>
                  <a:cubicBezTo>
                    <a:pt x="4204" y="77"/>
                    <a:pt x="4070" y="172"/>
                    <a:pt x="3994" y="305"/>
                  </a:cubicBezTo>
                  <a:cubicBezTo>
                    <a:pt x="3975" y="210"/>
                    <a:pt x="3937" y="115"/>
                    <a:pt x="3861" y="77"/>
                  </a:cubicBezTo>
                  <a:cubicBezTo>
                    <a:pt x="3804" y="58"/>
                    <a:pt x="3728" y="39"/>
                    <a:pt x="3690" y="1"/>
                  </a:cubicBezTo>
                  <a:cubicBezTo>
                    <a:pt x="3682" y="0"/>
                    <a:pt x="3674" y="0"/>
                    <a:pt x="3666"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2" name="Google Shape;762;p36"/>
            <p:cNvSpPr/>
            <p:nvPr/>
          </p:nvSpPr>
          <p:spPr>
            <a:xfrm rot="179882">
              <a:off x="9691975" y="2062338"/>
              <a:ext cx="205477" cy="74042"/>
            </a:xfrm>
            <a:custGeom>
              <a:avLst/>
              <a:gdLst/>
              <a:ahLst/>
              <a:cxnLst/>
              <a:rect l="l" t="t" r="r" b="b"/>
              <a:pathLst>
                <a:path w="4756" h="1713" extrusionOk="0">
                  <a:moveTo>
                    <a:pt x="2397" y="0"/>
                  </a:moveTo>
                  <a:cubicBezTo>
                    <a:pt x="1141" y="0"/>
                    <a:pt x="0" y="476"/>
                    <a:pt x="0" y="951"/>
                  </a:cubicBezTo>
                  <a:cubicBezTo>
                    <a:pt x="0" y="1427"/>
                    <a:pt x="1141" y="1712"/>
                    <a:pt x="2397" y="1712"/>
                  </a:cubicBezTo>
                  <a:cubicBezTo>
                    <a:pt x="3652" y="1712"/>
                    <a:pt x="4755" y="1446"/>
                    <a:pt x="4755" y="971"/>
                  </a:cubicBezTo>
                  <a:cubicBezTo>
                    <a:pt x="4755" y="495"/>
                    <a:pt x="3652" y="0"/>
                    <a:pt x="239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3" name="Google Shape;763;p36"/>
            <p:cNvSpPr/>
            <p:nvPr/>
          </p:nvSpPr>
          <p:spPr>
            <a:xfrm rot="179910">
              <a:off x="9708528" y="1783439"/>
              <a:ext cx="520221" cy="540691"/>
            </a:xfrm>
            <a:custGeom>
              <a:avLst/>
              <a:gdLst/>
              <a:ahLst/>
              <a:cxnLst/>
              <a:rect l="l" t="t" r="r" b="b"/>
              <a:pathLst>
                <a:path w="12041" h="12509" extrusionOk="0">
                  <a:moveTo>
                    <a:pt x="305" y="8141"/>
                  </a:moveTo>
                  <a:lnTo>
                    <a:pt x="305" y="8141"/>
                  </a:lnTo>
                  <a:cubicBezTo>
                    <a:pt x="305" y="8147"/>
                    <a:pt x="306" y="8154"/>
                    <a:pt x="307" y="8160"/>
                  </a:cubicBezTo>
                  <a:lnTo>
                    <a:pt x="307" y="8160"/>
                  </a:lnTo>
                  <a:cubicBezTo>
                    <a:pt x="306" y="8153"/>
                    <a:pt x="305" y="8147"/>
                    <a:pt x="305" y="8141"/>
                  </a:cubicBezTo>
                  <a:close/>
                  <a:moveTo>
                    <a:pt x="1237" y="0"/>
                  </a:moveTo>
                  <a:cubicBezTo>
                    <a:pt x="590" y="95"/>
                    <a:pt x="96" y="647"/>
                    <a:pt x="77" y="1313"/>
                  </a:cubicBezTo>
                  <a:lnTo>
                    <a:pt x="77" y="1332"/>
                  </a:lnTo>
                  <a:cubicBezTo>
                    <a:pt x="19" y="3633"/>
                    <a:pt x="0" y="5916"/>
                    <a:pt x="305" y="8274"/>
                  </a:cubicBezTo>
                  <a:cubicBezTo>
                    <a:pt x="311" y="8271"/>
                    <a:pt x="315" y="8266"/>
                    <a:pt x="318" y="8260"/>
                  </a:cubicBezTo>
                  <a:lnTo>
                    <a:pt x="318" y="8260"/>
                  </a:lnTo>
                  <a:cubicBezTo>
                    <a:pt x="352" y="8567"/>
                    <a:pt x="392" y="8884"/>
                    <a:pt x="476" y="9187"/>
                  </a:cubicBezTo>
                  <a:cubicBezTo>
                    <a:pt x="571" y="9511"/>
                    <a:pt x="685" y="9853"/>
                    <a:pt x="875" y="10138"/>
                  </a:cubicBezTo>
                  <a:cubicBezTo>
                    <a:pt x="1237" y="10728"/>
                    <a:pt x="1693" y="11184"/>
                    <a:pt x="2245" y="11584"/>
                  </a:cubicBezTo>
                  <a:cubicBezTo>
                    <a:pt x="2530" y="11793"/>
                    <a:pt x="2816" y="11907"/>
                    <a:pt x="3120" y="12059"/>
                  </a:cubicBezTo>
                  <a:cubicBezTo>
                    <a:pt x="3139" y="12078"/>
                    <a:pt x="3215" y="12078"/>
                    <a:pt x="3234" y="12097"/>
                  </a:cubicBezTo>
                  <a:cubicBezTo>
                    <a:pt x="3291" y="12135"/>
                    <a:pt x="3329" y="12154"/>
                    <a:pt x="3348" y="12154"/>
                  </a:cubicBezTo>
                  <a:cubicBezTo>
                    <a:pt x="3424" y="12173"/>
                    <a:pt x="3519" y="12192"/>
                    <a:pt x="3595" y="12231"/>
                  </a:cubicBezTo>
                  <a:cubicBezTo>
                    <a:pt x="3671" y="12250"/>
                    <a:pt x="3729" y="12250"/>
                    <a:pt x="3824" y="12269"/>
                  </a:cubicBezTo>
                  <a:cubicBezTo>
                    <a:pt x="3862" y="12269"/>
                    <a:pt x="3919" y="12288"/>
                    <a:pt x="3957" y="12288"/>
                  </a:cubicBezTo>
                  <a:lnTo>
                    <a:pt x="3995" y="12288"/>
                  </a:lnTo>
                  <a:cubicBezTo>
                    <a:pt x="4033" y="12288"/>
                    <a:pt x="3961" y="12279"/>
                    <a:pt x="3965" y="12279"/>
                  </a:cubicBezTo>
                  <a:cubicBezTo>
                    <a:pt x="3967" y="12279"/>
                    <a:pt x="3988" y="12281"/>
                    <a:pt x="4052" y="12288"/>
                  </a:cubicBezTo>
                  <a:cubicBezTo>
                    <a:pt x="4108" y="12299"/>
                    <a:pt x="4108" y="12302"/>
                    <a:pt x="4091" y="12302"/>
                  </a:cubicBezTo>
                  <a:cubicBezTo>
                    <a:pt x="4073" y="12302"/>
                    <a:pt x="4037" y="12299"/>
                    <a:pt x="4032" y="12299"/>
                  </a:cubicBezTo>
                  <a:cubicBezTo>
                    <a:pt x="4025" y="12299"/>
                    <a:pt x="4065" y="12303"/>
                    <a:pt x="4242" y="12326"/>
                  </a:cubicBezTo>
                  <a:cubicBezTo>
                    <a:pt x="4718" y="12364"/>
                    <a:pt x="4661" y="12440"/>
                    <a:pt x="5764" y="12478"/>
                  </a:cubicBezTo>
                  <a:cubicBezTo>
                    <a:pt x="6077" y="12499"/>
                    <a:pt x="6490" y="12508"/>
                    <a:pt x="6953" y="12508"/>
                  </a:cubicBezTo>
                  <a:cubicBezTo>
                    <a:pt x="8147" y="12508"/>
                    <a:pt x="9676" y="12446"/>
                    <a:pt x="10690" y="12364"/>
                  </a:cubicBezTo>
                  <a:cubicBezTo>
                    <a:pt x="11451" y="12288"/>
                    <a:pt x="11984" y="11831"/>
                    <a:pt x="12022" y="11108"/>
                  </a:cubicBezTo>
                  <a:cubicBezTo>
                    <a:pt x="12041" y="10309"/>
                    <a:pt x="11470" y="9739"/>
                    <a:pt x="10709" y="9701"/>
                  </a:cubicBezTo>
                  <a:cubicBezTo>
                    <a:pt x="9397" y="9625"/>
                    <a:pt x="7190" y="9720"/>
                    <a:pt x="6182" y="9549"/>
                  </a:cubicBezTo>
                  <a:cubicBezTo>
                    <a:pt x="5193" y="9415"/>
                    <a:pt x="5269" y="9415"/>
                    <a:pt x="4851" y="9339"/>
                  </a:cubicBezTo>
                  <a:cubicBezTo>
                    <a:pt x="4711" y="9313"/>
                    <a:pt x="4669" y="9305"/>
                    <a:pt x="4666" y="9305"/>
                  </a:cubicBezTo>
                  <a:cubicBezTo>
                    <a:pt x="4662" y="9305"/>
                    <a:pt x="4748" y="9324"/>
                    <a:pt x="4719" y="9324"/>
                  </a:cubicBezTo>
                  <a:cubicBezTo>
                    <a:pt x="4712" y="9324"/>
                    <a:pt x="4700" y="9323"/>
                    <a:pt x="4680" y="9320"/>
                  </a:cubicBezTo>
                  <a:cubicBezTo>
                    <a:pt x="4629" y="9314"/>
                    <a:pt x="4612" y="9312"/>
                    <a:pt x="4611" y="9312"/>
                  </a:cubicBezTo>
                  <a:lnTo>
                    <a:pt x="4611" y="9312"/>
                  </a:lnTo>
                  <a:cubicBezTo>
                    <a:pt x="4608" y="9312"/>
                    <a:pt x="4667" y="9320"/>
                    <a:pt x="4642" y="9320"/>
                  </a:cubicBezTo>
                  <a:lnTo>
                    <a:pt x="4565" y="9320"/>
                  </a:lnTo>
                  <a:cubicBezTo>
                    <a:pt x="4546" y="9320"/>
                    <a:pt x="4527" y="9301"/>
                    <a:pt x="4489" y="9301"/>
                  </a:cubicBezTo>
                  <a:cubicBezTo>
                    <a:pt x="4470" y="9263"/>
                    <a:pt x="4432" y="9263"/>
                    <a:pt x="4394" y="9244"/>
                  </a:cubicBezTo>
                  <a:cubicBezTo>
                    <a:pt x="4394" y="9225"/>
                    <a:pt x="4375" y="9225"/>
                    <a:pt x="4375" y="9225"/>
                  </a:cubicBezTo>
                  <a:cubicBezTo>
                    <a:pt x="4299" y="9187"/>
                    <a:pt x="4204" y="9130"/>
                    <a:pt x="4147" y="9054"/>
                  </a:cubicBezTo>
                  <a:cubicBezTo>
                    <a:pt x="3995" y="8940"/>
                    <a:pt x="3881" y="8788"/>
                    <a:pt x="3805" y="8636"/>
                  </a:cubicBezTo>
                  <a:cubicBezTo>
                    <a:pt x="3764" y="8545"/>
                    <a:pt x="3740" y="8460"/>
                    <a:pt x="3726" y="8378"/>
                  </a:cubicBezTo>
                  <a:lnTo>
                    <a:pt x="3726" y="8378"/>
                  </a:lnTo>
                  <a:cubicBezTo>
                    <a:pt x="3728" y="8422"/>
                    <a:pt x="3730" y="8451"/>
                    <a:pt x="3729" y="8451"/>
                  </a:cubicBezTo>
                  <a:cubicBezTo>
                    <a:pt x="3729" y="8451"/>
                    <a:pt x="3728" y="8428"/>
                    <a:pt x="3725" y="8373"/>
                  </a:cubicBezTo>
                  <a:lnTo>
                    <a:pt x="3725" y="8373"/>
                  </a:lnTo>
                  <a:cubicBezTo>
                    <a:pt x="3726" y="8374"/>
                    <a:pt x="3726" y="8376"/>
                    <a:pt x="3726" y="8378"/>
                  </a:cubicBezTo>
                  <a:lnTo>
                    <a:pt x="3726" y="8378"/>
                  </a:lnTo>
                  <a:cubicBezTo>
                    <a:pt x="3721" y="8268"/>
                    <a:pt x="3712" y="8061"/>
                    <a:pt x="3706" y="7959"/>
                  </a:cubicBezTo>
                  <a:lnTo>
                    <a:pt x="3706" y="7959"/>
                  </a:lnTo>
                  <a:cubicBezTo>
                    <a:pt x="3716" y="8169"/>
                    <a:pt x="3722" y="8299"/>
                    <a:pt x="3725" y="8373"/>
                  </a:cubicBezTo>
                  <a:lnTo>
                    <a:pt x="3725" y="8373"/>
                  </a:lnTo>
                  <a:cubicBezTo>
                    <a:pt x="3714" y="8301"/>
                    <a:pt x="3710" y="8230"/>
                    <a:pt x="3710" y="8160"/>
                  </a:cubicBezTo>
                  <a:cubicBezTo>
                    <a:pt x="3703" y="7969"/>
                    <a:pt x="3701" y="7898"/>
                    <a:pt x="3702" y="7898"/>
                  </a:cubicBezTo>
                  <a:lnTo>
                    <a:pt x="3702" y="7898"/>
                  </a:lnTo>
                  <a:cubicBezTo>
                    <a:pt x="3702" y="7898"/>
                    <a:pt x="3704" y="7922"/>
                    <a:pt x="3706" y="7959"/>
                  </a:cubicBezTo>
                  <a:lnTo>
                    <a:pt x="3706" y="7959"/>
                  </a:lnTo>
                  <a:cubicBezTo>
                    <a:pt x="3702" y="7865"/>
                    <a:pt x="3696" y="7755"/>
                    <a:pt x="3690" y="7627"/>
                  </a:cubicBezTo>
                  <a:cubicBezTo>
                    <a:pt x="3614" y="6011"/>
                    <a:pt x="3767" y="3976"/>
                    <a:pt x="3957" y="2111"/>
                  </a:cubicBezTo>
                  <a:cubicBezTo>
                    <a:pt x="4069" y="992"/>
                    <a:pt x="3173" y="18"/>
                    <a:pt x="2043" y="18"/>
                  </a:cubicBezTo>
                  <a:cubicBezTo>
                    <a:pt x="2022" y="18"/>
                    <a:pt x="2000" y="18"/>
                    <a:pt x="1979" y="19"/>
                  </a:cubicBezTo>
                  <a:cubicBezTo>
                    <a:pt x="1870" y="19"/>
                    <a:pt x="1755" y="32"/>
                    <a:pt x="1613" y="32"/>
                  </a:cubicBezTo>
                  <a:cubicBezTo>
                    <a:pt x="1506" y="32"/>
                    <a:pt x="1384" y="25"/>
                    <a:pt x="1237"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4" name="Google Shape;764;p36"/>
            <p:cNvSpPr/>
            <p:nvPr/>
          </p:nvSpPr>
          <p:spPr>
            <a:xfrm rot="179910">
              <a:off x="9703186" y="1694150"/>
              <a:ext cx="231747" cy="414433"/>
            </a:xfrm>
            <a:custGeom>
              <a:avLst/>
              <a:gdLst/>
              <a:ahLst/>
              <a:cxnLst/>
              <a:rect l="l" t="t" r="r" b="b"/>
              <a:pathLst>
                <a:path w="5364" h="9588" extrusionOk="0">
                  <a:moveTo>
                    <a:pt x="2695" y="1"/>
                  </a:moveTo>
                  <a:cubicBezTo>
                    <a:pt x="1543" y="1"/>
                    <a:pt x="56" y="584"/>
                    <a:pt x="0" y="9588"/>
                  </a:cubicBezTo>
                  <a:cubicBezTo>
                    <a:pt x="548" y="9039"/>
                    <a:pt x="1722" y="8592"/>
                    <a:pt x="2793" y="8592"/>
                  </a:cubicBezTo>
                  <a:cubicBezTo>
                    <a:pt x="3580" y="8592"/>
                    <a:pt x="4311" y="8834"/>
                    <a:pt x="4698" y="9454"/>
                  </a:cubicBezTo>
                  <a:cubicBezTo>
                    <a:pt x="4946" y="4699"/>
                    <a:pt x="5364" y="58"/>
                    <a:pt x="2758" y="1"/>
                  </a:cubicBezTo>
                  <a:cubicBezTo>
                    <a:pt x="2737" y="1"/>
                    <a:pt x="2716" y="1"/>
                    <a:pt x="2695"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5" name="Google Shape;765;p36"/>
            <p:cNvSpPr/>
            <p:nvPr/>
          </p:nvSpPr>
          <p:spPr>
            <a:xfrm rot="179882">
              <a:off x="9696286" y="1830326"/>
              <a:ext cx="209581" cy="279571"/>
            </a:xfrm>
            <a:custGeom>
              <a:avLst/>
              <a:gdLst/>
              <a:ahLst/>
              <a:cxnLst/>
              <a:rect l="l" t="t" r="r" b="b"/>
              <a:pathLst>
                <a:path w="4851" h="6468" extrusionOk="0">
                  <a:moveTo>
                    <a:pt x="380" y="1"/>
                  </a:moveTo>
                  <a:cubicBezTo>
                    <a:pt x="361" y="1"/>
                    <a:pt x="342" y="20"/>
                    <a:pt x="342" y="39"/>
                  </a:cubicBezTo>
                  <a:lnTo>
                    <a:pt x="0" y="6411"/>
                  </a:lnTo>
                  <a:cubicBezTo>
                    <a:pt x="0" y="6430"/>
                    <a:pt x="0" y="6430"/>
                    <a:pt x="57" y="6468"/>
                  </a:cubicBezTo>
                  <a:cubicBezTo>
                    <a:pt x="72" y="6468"/>
                    <a:pt x="75" y="6443"/>
                    <a:pt x="76" y="6443"/>
                  </a:cubicBezTo>
                  <a:cubicBezTo>
                    <a:pt x="76" y="6443"/>
                    <a:pt x="76" y="6445"/>
                    <a:pt x="76" y="6449"/>
                  </a:cubicBezTo>
                  <a:cubicBezTo>
                    <a:pt x="76" y="6449"/>
                    <a:pt x="1103" y="5491"/>
                    <a:pt x="2807" y="5491"/>
                  </a:cubicBezTo>
                  <a:cubicBezTo>
                    <a:pt x="2884" y="5491"/>
                    <a:pt x="2963" y="5493"/>
                    <a:pt x="3043" y="5498"/>
                  </a:cubicBezTo>
                  <a:cubicBezTo>
                    <a:pt x="4508" y="5574"/>
                    <a:pt x="4755" y="6392"/>
                    <a:pt x="4755" y="6392"/>
                  </a:cubicBezTo>
                  <a:cubicBezTo>
                    <a:pt x="4755" y="6411"/>
                    <a:pt x="4793" y="6411"/>
                    <a:pt x="4812" y="6411"/>
                  </a:cubicBezTo>
                  <a:cubicBezTo>
                    <a:pt x="4831" y="6411"/>
                    <a:pt x="4850" y="6392"/>
                    <a:pt x="4850" y="6354"/>
                  </a:cubicBezTo>
                  <a:lnTo>
                    <a:pt x="4717" y="2036"/>
                  </a:lnTo>
                  <a:cubicBezTo>
                    <a:pt x="4717" y="2017"/>
                    <a:pt x="4698" y="1979"/>
                    <a:pt x="4660" y="1979"/>
                  </a:cubicBezTo>
                  <a:cubicBezTo>
                    <a:pt x="4641" y="1979"/>
                    <a:pt x="4622" y="2017"/>
                    <a:pt x="4622" y="2036"/>
                  </a:cubicBezTo>
                  <a:lnTo>
                    <a:pt x="4755" y="6144"/>
                  </a:lnTo>
                  <a:cubicBezTo>
                    <a:pt x="4603" y="5878"/>
                    <a:pt x="4147" y="5460"/>
                    <a:pt x="3081" y="5383"/>
                  </a:cubicBezTo>
                  <a:cubicBezTo>
                    <a:pt x="2987" y="5378"/>
                    <a:pt x="2895" y="5375"/>
                    <a:pt x="2804" y="5375"/>
                  </a:cubicBezTo>
                  <a:cubicBezTo>
                    <a:pt x="1341" y="5375"/>
                    <a:pt x="364" y="6064"/>
                    <a:pt x="95" y="6296"/>
                  </a:cubicBezTo>
                  <a:lnTo>
                    <a:pt x="438" y="39"/>
                  </a:lnTo>
                  <a:cubicBezTo>
                    <a:pt x="438" y="20"/>
                    <a:pt x="418" y="1"/>
                    <a:pt x="38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766" name="Google Shape;766;p36"/>
            <p:cNvGrpSpPr/>
            <p:nvPr/>
          </p:nvGrpSpPr>
          <p:grpSpPr>
            <a:xfrm rot="179816">
              <a:off x="9632263" y="1765397"/>
              <a:ext cx="713577" cy="1131544"/>
              <a:chOff x="3655029" y="1952295"/>
              <a:chExt cx="536799" cy="850835"/>
            </a:xfrm>
          </p:grpSpPr>
          <p:sp>
            <p:nvSpPr>
              <p:cNvPr id="767" name="Google Shape;767;p36"/>
              <p:cNvSpPr/>
              <p:nvPr/>
            </p:nvSpPr>
            <p:spPr>
              <a:xfrm>
                <a:off x="3703163" y="2758045"/>
                <a:ext cx="44468" cy="45085"/>
              </a:xfrm>
              <a:custGeom>
                <a:avLst/>
                <a:gdLst/>
                <a:ahLst/>
                <a:cxnLst/>
                <a:rect l="l" t="t" r="r" b="b"/>
                <a:pathLst>
                  <a:path w="1371" h="1390" extrusionOk="0">
                    <a:moveTo>
                      <a:pt x="685" y="1"/>
                    </a:moveTo>
                    <a:cubicBezTo>
                      <a:pt x="305" y="1"/>
                      <a:pt x="1" y="324"/>
                      <a:pt x="1" y="705"/>
                    </a:cubicBezTo>
                    <a:cubicBezTo>
                      <a:pt x="1" y="1085"/>
                      <a:pt x="305" y="1389"/>
                      <a:pt x="685" y="1389"/>
                    </a:cubicBezTo>
                    <a:cubicBezTo>
                      <a:pt x="1066" y="1389"/>
                      <a:pt x="1370" y="1085"/>
                      <a:pt x="1370" y="705"/>
                    </a:cubicBezTo>
                    <a:cubicBezTo>
                      <a:pt x="1370" y="324"/>
                      <a:pt x="1066" y="1"/>
                      <a:pt x="685"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8" name="Google Shape;768;p36"/>
              <p:cNvSpPr/>
              <p:nvPr/>
            </p:nvSpPr>
            <p:spPr>
              <a:xfrm>
                <a:off x="3793851" y="2601935"/>
                <a:ext cx="24715" cy="24748"/>
              </a:xfrm>
              <a:custGeom>
                <a:avLst/>
                <a:gdLst/>
                <a:ahLst/>
                <a:cxnLst/>
                <a:rect l="l" t="t" r="r" b="b"/>
                <a:pathLst>
                  <a:path w="762" h="763" extrusionOk="0">
                    <a:moveTo>
                      <a:pt x="407" y="0"/>
                    </a:moveTo>
                    <a:cubicBezTo>
                      <a:pt x="399" y="0"/>
                      <a:pt x="390" y="1"/>
                      <a:pt x="381" y="2"/>
                    </a:cubicBezTo>
                    <a:cubicBezTo>
                      <a:pt x="172" y="2"/>
                      <a:pt x="1" y="173"/>
                      <a:pt x="1" y="382"/>
                    </a:cubicBezTo>
                    <a:cubicBezTo>
                      <a:pt x="1" y="591"/>
                      <a:pt x="172" y="762"/>
                      <a:pt x="381" y="762"/>
                    </a:cubicBezTo>
                    <a:cubicBezTo>
                      <a:pt x="590" y="762"/>
                      <a:pt x="761" y="591"/>
                      <a:pt x="761" y="382"/>
                    </a:cubicBezTo>
                    <a:cubicBezTo>
                      <a:pt x="761" y="182"/>
                      <a:pt x="588" y="0"/>
                      <a:pt x="407"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69" name="Google Shape;769;p36"/>
              <p:cNvSpPr/>
              <p:nvPr/>
            </p:nvSpPr>
            <p:spPr>
              <a:xfrm>
                <a:off x="3655029" y="2444042"/>
                <a:ext cx="27797" cy="27797"/>
              </a:xfrm>
              <a:custGeom>
                <a:avLst/>
                <a:gdLst/>
                <a:ahLst/>
                <a:cxnLst/>
                <a:rect l="l" t="t" r="r" b="b"/>
                <a:pathLst>
                  <a:path w="857" h="857" extrusionOk="0">
                    <a:moveTo>
                      <a:pt x="438" y="0"/>
                    </a:moveTo>
                    <a:cubicBezTo>
                      <a:pt x="191" y="0"/>
                      <a:pt x="1" y="190"/>
                      <a:pt x="1" y="419"/>
                    </a:cubicBezTo>
                    <a:cubicBezTo>
                      <a:pt x="1" y="666"/>
                      <a:pt x="191" y="856"/>
                      <a:pt x="438" y="856"/>
                    </a:cubicBezTo>
                    <a:cubicBezTo>
                      <a:pt x="667" y="856"/>
                      <a:pt x="857" y="666"/>
                      <a:pt x="857" y="419"/>
                    </a:cubicBezTo>
                    <a:cubicBezTo>
                      <a:pt x="857" y="190"/>
                      <a:pt x="667" y="0"/>
                      <a:pt x="438"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0" name="Google Shape;770;p36"/>
              <p:cNvSpPr/>
              <p:nvPr/>
            </p:nvSpPr>
            <p:spPr>
              <a:xfrm>
                <a:off x="4072695" y="2760510"/>
                <a:ext cx="30911" cy="30878"/>
              </a:xfrm>
              <a:custGeom>
                <a:avLst/>
                <a:gdLst/>
                <a:ahLst/>
                <a:cxnLst/>
                <a:rect l="l" t="t" r="r" b="b"/>
                <a:pathLst>
                  <a:path w="953" h="952" extrusionOk="0">
                    <a:moveTo>
                      <a:pt x="477" y="1"/>
                    </a:moveTo>
                    <a:cubicBezTo>
                      <a:pt x="210" y="1"/>
                      <a:pt x="1" y="210"/>
                      <a:pt x="1" y="476"/>
                    </a:cubicBezTo>
                    <a:cubicBezTo>
                      <a:pt x="1" y="743"/>
                      <a:pt x="210" y="952"/>
                      <a:pt x="477" y="952"/>
                    </a:cubicBezTo>
                    <a:cubicBezTo>
                      <a:pt x="724" y="952"/>
                      <a:pt x="952" y="743"/>
                      <a:pt x="952" y="476"/>
                    </a:cubicBezTo>
                    <a:cubicBezTo>
                      <a:pt x="952" y="210"/>
                      <a:pt x="724" y="1"/>
                      <a:pt x="477"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1" name="Google Shape;771;p36"/>
              <p:cNvSpPr/>
              <p:nvPr/>
            </p:nvSpPr>
            <p:spPr>
              <a:xfrm>
                <a:off x="3883923" y="2695121"/>
                <a:ext cx="38890" cy="38890"/>
              </a:xfrm>
              <a:custGeom>
                <a:avLst/>
                <a:gdLst/>
                <a:ahLst/>
                <a:cxnLst/>
                <a:rect l="l" t="t" r="r" b="b"/>
                <a:pathLst>
                  <a:path w="1199" h="1199" extrusionOk="0">
                    <a:moveTo>
                      <a:pt x="609" y="1"/>
                    </a:moveTo>
                    <a:cubicBezTo>
                      <a:pt x="267" y="1"/>
                      <a:pt x="1" y="267"/>
                      <a:pt x="1" y="590"/>
                    </a:cubicBezTo>
                    <a:cubicBezTo>
                      <a:pt x="1" y="933"/>
                      <a:pt x="267" y="1199"/>
                      <a:pt x="609" y="1199"/>
                    </a:cubicBezTo>
                    <a:cubicBezTo>
                      <a:pt x="933" y="1199"/>
                      <a:pt x="1199" y="933"/>
                      <a:pt x="1199" y="590"/>
                    </a:cubicBezTo>
                    <a:cubicBezTo>
                      <a:pt x="1199" y="286"/>
                      <a:pt x="933" y="20"/>
                      <a:pt x="609"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2" name="Google Shape;772;p36"/>
              <p:cNvSpPr/>
              <p:nvPr/>
            </p:nvSpPr>
            <p:spPr>
              <a:xfrm>
                <a:off x="3771017" y="2383583"/>
                <a:ext cx="41387" cy="41355"/>
              </a:xfrm>
              <a:custGeom>
                <a:avLst/>
                <a:gdLst/>
                <a:ahLst/>
                <a:cxnLst/>
                <a:rect l="l" t="t" r="r" b="b"/>
                <a:pathLst>
                  <a:path w="1276" h="1275" extrusionOk="0">
                    <a:moveTo>
                      <a:pt x="628" y="0"/>
                    </a:moveTo>
                    <a:cubicBezTo>
                      <a:pt x="286" y="0"/>
                      <a:pt x="1" y="285"/>
                      <a:pt x="1" y="647"/>
                    </a:cubicBezTo>
                    <a:cubicBezTo>
                      <a:pt x="1" y="989"/>
                      <a:pt x="286" y="1275"/>
                      <a:pt x="628" y="1275"/>
                    </a:cubicBezTo>
                    <a:cubicBezTo>
                      <a:pt x="990" y="1275"/>
                      <a:pt x="1275" y="989"/>
                      <a:pt x="1275" y="647"/>
                    </a:cubicBezTo>
                    <a:cubicBezTo>
                      <a:pt x="1275" y="285"/>
                      <a:pt x="990" y="0"/>
                      <a:pt x="628"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3" name="Google Shape;773;p36"/>
              <p:cNvSpPr/>
              <p:nvPr/>
            </p:nvSpPr>
            <p:spPr>
              <a:xfrm>
                <a:off x="3896897" y="2009088"/>
                <a:ext cx="27764" cy="27797"/>
              </a:xfrm>
              <a:custGeom>
                <a:avLst/>
                <a:gdLst/>
                <a:ahLst/>
                <a:cxnLst/>
                <a:rect l="l" t="t" r="r" b="b"/>
                <a:pathLst>
                  <a:path w="856" h="857" extrusionOk="0">
                    <a:moveTo>
                      <a:pt x="419" y="1"/>
                    </a:moveTo>
                    <a:cubicBezTo>
                      <a:pt x="190" y="1"/>
                      <a:pt x="0" y="191"/>
                      <a:pt x="0" y="419"/>
                    </a:cubicBezTo>
                    <a:cubicBezTo>
                      <a:pt x="0" y="647"/>
                      <a:pt x="190" y="857"/>
                      <a:pt x="419" y="857"/>
                    </a:cubicBezTo>
                    <a:cubicBezTo>
                      <a:pt x="666" y="857"/>
                      <a:pt x="856" y="647"/>
                      <a:pt x="856" y="419"/>
                    </a:cubicBezTo>
                    <a:cubicBezTo>
                      <a:pt x="856" y="191"/>
                      <a:pt x="628" y="1"/>
                      <a:pt x="419"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4" name="Google Shape;774;p36"/>
              <p:cNvSpPr/>
              <p:nvPr/>
            </p:nvSpPr>
            <p:spPr>
              <a:xfrm>
                <a:off x="4112201" y="2571122"/>
                <a:ext cx="41971" cy="41355"/>
              </a:xfrm>
              <a:custGeom>
                <a:avLst/>
                <a:gdLst/>
                <a:ahLst/>
                <a:cxnLst/>
                <a:rect l="l" t="t" r="r" b="b"/>
                <a:pathLst>
                  <a:path w="1294" h="1275" extrusionOk="0">
                    <a:moveTo>
                      <a:pt x="647" y="0"/>
                    </a:moveTo>
                    <a:cubicBezTo>
                      <a:pt x="305" y="0"/>
                      <a:pt x="0" y="286"/>
                      <a:pt x="0" y="647"/>
                    </a:cubicBezTo>
                    <a:cubicBezTo>
                      <a:pt x="0" y="990"/>
                      <a:pt x="305" y="1275"/>
                      <a:pt x="647" y="1275"/>
                    </a:cubicBezTo>
                    <a:cubicBezTo>
                      <a:pt x="1008" y="1275"/>
                      <a:pt x="1294" y="990"/>
                      <a:pt x="1294" y="647"/>
                    </a:cubicBezTo>
                    <a:cubicBezTo>
                      <a:pt x="1294" y="286"/>
                      <a:pt x="1008" y="0"/>
                      <a:pt x="647"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5" name="Google Shape;775;p36"/>
              <p:cNvSpPr/>
              <p:nvPr/>
            </p:nvSpPr>
            <p:spPr>
              <a:xfrm>
                <a:off x="4157837" y="2718572"/>
                <a:ext cx="33992" cy="33959"/>
              </a:xfrm>
              <a:custGeom>
                <a:avLst/>
                <a:gdLst/>
                <a:ahLst/>
                <a:cxnLst/>
                <a:rect l="l" t="t" r="r" b="b"/>
                <a:pathLst>
                  <a:path w="1048" h="1047" extrusionOk="0">
                    <a:moveTo>
                      <a:pt x="533" y="0"/>
                    </a:moveTo>
                    <a:cubicBezTo>
                      <a:pt x="248" y="0"/>
                      <a:pt x="1" y="229"/>
                      <a:pt x="1" y="514"/>
                    </a:cubicBezTo>
                    <a:cubicBezTo>
                      <a:pt x="1" y="799"/>
                      <a:pt x="248" y="1047"/>
                      <a:pt x="533" y="1047"/>
                    </a:cubicBezTo>
                    <a:cubicBezTo>
                      <a:pt x="819" y="1047"/>
                      <a:pt x="1047" y="799"/>
                      <a:pt x="1047" y="514"/>
                    </a:cubicBezTo>
                    <a:cubicBezTo>
                      <a:pt x="1047" y="229"/>
                      <a:pt x="819" y="0"/>
                      <a:pt x="533"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6" name="Google Shape;776;p36"/>
              <p:cNvSpPr/>
              <p:nvPr/>
            </p:nvSpPr>
            <p:spPr>
              <a:xfrm>
                <a:off x="3716104" y="2123227"/>
                <a:ext cx="32143" cy="32111"/>
              </a:xfrm>
              <a:custGeom>
                <a:avLst/>
                <a:gdLst/>
                <a:ahLst/>
                <a:cxnLst/>
                <a:rect l="l" t="t" r="r" b="b"/>
                <a:pathLst>
                  <a:path w="991" h="990" extrusionOk="0">
                    <a:moveTo>
                      <a:pt x="495" y="0"/>
                    </a:moveTo>
                    <a:cubicBezTo>
                      <a:pt x="229" y="0"/>
                      <a:pt x="1" y="210"/>
                      <a:pt x="1" y="495"/>
                    </a:cubicBezTo>
                    <a:cubicBezTo>
                      <a:pt x="1" y="761"/>
                      <a:pt x="229" y="989"/>
                      <a:pt x="495" y="989"/>
                    </a:cubicBezTo>
                    <a:cubicBezTo>
                      <a:pt x="781" y="989"/>
                      <a:pt x="990" y="761"/>
                      <a:pt x="990" y="495"/>
                    </a:cubicBezTo>
                    <a:cubicBezTo>
                      <a:pt x="990" y="210"/>
                      <a:pt x="781" y="0"/>
                      <a:pt x="495"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7" name="Google Shape;777;p36"/>
              <p:cNvSpPr/>
              <p:nvPr/>
            </p:nvSpPr>
            <p:spPr>
              <a:xfrm>
                <a:off x="3787072" y="2063320"/>
                <a:ext cx="19785" cy="20466"/>
              </a:xfrm>
              <a:custGeom>
                <a:avLst/>
                <a:gdLst/>
                <a:ahLst/>
                <a:cxnLst/>
                <a:rect l="l" t="t" r="r" b="b"/>
                <a:pathLst>
                  <a:path w="610" h="631" extrusionOk="0">
                    <a:moveTo>
                      <a:pt x="333" y="1"/>
                    </a:moveTo>
                    <a:cubicBezTo>
                      <a:pt x="324" y="1"/>
                      <a:pt x="314" y="1"/>
                      <a:pt x="305" y="2"/>
                    </a:cubicBezTo>
                    <a:cubicBezTo>
                      <a:pt x="153" y="2"/>
                      <a:pt x="0" y="155"/>
                      <a:pt x="0" y="326"/>
                    </a:cubicBezTo>
                    <a:cubicBezTo>
                      <a:pt x="0" y="478"/>
                      <a:pt x="133" y="630"/>
                      <a:pt x="305" y="630"/>
                    </a:cubicBezTo>
                    <a:cubicBezTo>
                      <a:pt x="476" y="630"/>
                      <a:pt x="609" y="478"/>
                      <a:pt x="609" y="326"/>
                    </a:cubicBezTo>
                    <a:cubicBezTo>
                      <a:pt x="609" y="146"/>
                      <a:pt x="491" y="1"/>
                      <a:pt x="333" y="1"/>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8" name="Google Shape;778;p36"/>
              <p:cNvSpPr/>
              <p:nvPr/>
            </p:nvSpPr>
            <p:spPr>
              <a:xfrm>
                <a:off x="3725997" y="1964069"/>
                <a:ext cx="20369" cy="20369"/>
              </a:xfrm>
              <a:custGeom>
                <a:avLst/>
                <a:gdLst/>
                <a:ahLst/>
                <a:cxnLst/>
                <a:rect l="l" t="t" r="r" b="b"/>
                <a:pathLst>
                  <a:path w="628" h="628" extrusionOk="0">
                    <a:moveTo>
                      <a:pt x="324" y="0"/>
                    </a:moveTo>
                    <a:cubicBezTo>
                      <a:pt x="152" y="0"/>
                      <a:pt x="0" y="152"/>
                      <a:pt x="0" y="304"/>
                    </a:cubicBezTo>
                    <a:cubicBezTo>
                      <a:pt x="0" y="476"/>
                      <a:pt x="152" y="628"/>
                      <a:pt x="324" y="628"/>
                    </a:cubicBezTo>
                    <a:cubicBezTo>
                      <a:pt x="476" y="628"/>
                      <a:pt x="628" y="476"/>
                      <a:pt x="628" y="304"/>
                    </a:cubicBezTo>
                    <a:cubicBezTo>
                      <a:pt x="628" y="152"/>
                      <a:pt x="476" y="0"/>
                      <a:pt x="324"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79" name="Google Shape;779;p36"/>
              <p:cNvSpPr/>
              <p:nvPr/>
            </p:nvSpPr>
            <p:spPr>
              <a:xfrm>
                <a:off x="3833941" y="1952295"/>
                <a:ext cx="20402" cy="20434"/>
              </a:xfrm>
              <a:custGeom>
                <a:avLst/>
                <a:gdLst/>
                <a:ahLst/>
                <a:cxnLst/>
                <a:rect l="l" t="t" r="r" b="b"/>
                <a:pathLst>
                  <a:path w="629" h="630" extrusionOk="0">
                    <a:moveTo>
                      <a:pt x="350" y="0"/>
                    </a:moveTo>
                    <a:cubicBezTo>
                      <a:pt x="342" y="0"/>
                      <a:pt x="333" y="1"/>
                      <a:pt x="324" y="2"/>
                    </a:cubicBezTo>
                    <a:cubicBezTo>
                      <a:pt x="153" y="2"/>
                      <a:pt x="1" y="154"/>
                      <a:pt x="1" y="325"/>
                    </a:cubicBezTo>
                    <a:cubicBezTo>
                      <a:pt x="1" y="477"/>
                      <a:pt x="153" y="629"/>
                      <a:pt x="324" y="629"/>
                    </a:cubicBezTo>
                    <a:cubicBezTo>
                      <a:pt x="476" y="629"/>
                      <a:pt x="629" y="477"/>
                      <a:pt x="629" y="325"/>
                    </a:cubicBezTo>
                    <a:cubicBezTo>
                      <a:pt x="629" y="146"/>
                      <a:pt x="493" y="0"/>
                      <a:pt x="350" y="0"/>
                    </a:cubicBez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780" name="Google Shape;780;p36"/>
            <p:cNvSpPr/>
            <p:nvPr/>
          </p:nvSpPr>
          <p:spPr>
            <a:xfrm rot="179882">
              <a:off x="9693847" y="1623229"/>
              <a:ext cx="69083" cy="92369"/>
            </a:xfrm>
            <a:custGeom>
              <a:avLst/>
              <a:gdLst/>
              <a:ahLst/>
              <a:cxnLst/>
              <a:rect l="l" t="t" r="r" b="b"/>
              <a:pathLst>
                <a:path w="1599" h="2137" extrusionOk="0">
                  <a:moveTo>
                    <a:pt x="1240" y="1"/>
                  </a:moveTo>
                  <a:cubicBezTo>
                    <a:pt x="1169" y="1"/>
                    <a:pt x="1098" y="21"/>
                    <a:pt x="1047" y="64"/>
                  </a:cubicBezTo>
                  <a:cubicBezTo>
                    <a:pt x="1028" y="83"/>
                    <a:pt x="1" y="824"/>
                    <a:pt x="115" y="1889"/>
                  </a:cubicBezTo>
                  <a:cubicBezTo>
                    <a:pt x="134" y="2023"/>
                    <a:pt x="248" y="2137"/>
                    <a:pt x="419" y="2137"/>
                  </a:cubicBezTo>
                  <a:cubicBezTo>
                    <a:pt x="609" y="2099"/>
                    <a:pt x="723" y="1985"/>
                    <a:pt x="704" y="1851"/>
                  </a:cubicBezTo>
                  <a:cubicBezTo>
                    <a:pt x="609" y="1053"/>
                    <a:pt x="1427" y="444"/>
                    <a:pt x="1446" y="444"/>
                  </a:cubicBezTo>
                  <a:cubicBezTo>
                    <a:pt x="1560" y="349"/>
                    <a:pt x="1598" y="178"/>
                    <a:pt x="1465" y="83"/>
                  </a:cubicBezTo>
                  <a:cubicBezTo>
                    <a:pt x="1413" y="30"/>
                    <a:pt x="1326" y="1"/>
                    <a:pt x="1240"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1" name="Google Shape;781;p36"/>
            <p:cNvSpPr/>
            <p:nvPr/>
          </p:nvSpPr>
          <p:spPr>
            <a:xfrm rot="179882">
              <a:off x="9793263" y="1604664"/>
              <a:ext cx="61652" cy="97080"/>
            </a:xfrm>
            <a:custGeom>
              <a:avLst/>
              <a:gdLst/>
              <a:ahLst/>
              <a:cxnLst/>
              <a:rect l="l" t="t" r="r" b="b"/>
              <a:pathLst>
                <a:path w="1427" h="2246" extrusionOk="0">
                  <a:moveTo>
                    <a:pt x="706" y="0"/>
                  </a:moveTo>
                  <a:cubicBezTo>
                    <a:pt x="669" y="0"/>
                    <a:pt x="630" y="7"/>
                    <a:pt x="590" y="20"/>
                  </a:cubicBezTo>
                  <a:cubicBezTo>
                    <a:pt x="419" y="58"/>
                    <a:pt x="342" y="210"/>
                    <a:pt x="400" y="343"/>
                  </a:cubicBezTo>
                  <a:cubicBezTo>
                    <a:pt x="704" y="1085"/>
                    <a:pt x="95" y="1846"/>
                    <a:pt x="95" y="1846"/>
                  </a:cubicBezTo>
                  <a:cubicBezTo>
                    <a:pt x="0" y="1960"/>
                    <a:pt x="19" y="2131"/>
                    <a:pt x="171" y="2207"/>
                  </a:cubicBezTo>
                  <a:cubicBezTo>
                    <a:pt x="228" y="2226"/>
                    <a:pt x="285" y="2245"/>
                    <a:pt x="342" y="2245"/>
                  </a:cubicBezTo>
                  <a:cubicBezTo>
                    <a:pt x="457" y="2245"/>
                    <a:pt x="552" y="2207"/>
                    <a:pt x="609" y="2131"/>
                  </a:cubicBezTo>
                  <a:cubicBezTo>
                    <a:pt x="647" y="2074"/>
                    <a:pt x="1427" y="1142"/>
                    <a:pt x="989" y="153"/>
                  </a:cubicBezTo>
                  <a:cubicBezTo>
                    <a:pt x="931" y="66"/>
                    <a:pt x="828" y="0"/>
                    <a:pt x="706"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2" name="Google Shape;782;p36"/>
            <p:cNvSpPr/>
            <p:nvPr/>
          </p:nvSpPr>
          <p:spPr>
            <a:xfrm rot="179882">
              <a:off x="9741833" y="1625016"/>
              <a:ext cx="85500" cy="106719"/>
            </a:xfrm>
            <a:custGeom>
              <a:avLst/>
              <a:gdLst/>
              <a:ahLst/>
              <a:cxnLst/>
              <a:rect l="l" t="t" r="r" b="b"/>
              <a:pathLst>
                <a:path w="1979" h="2469" extrusionOk="0">
                  <a:moveTo>
                    <a:pt x="1656" y="0"/>
                  </a:moveTo>
                  <a:cubicBezTo>
                    <a:pt x="1580" y="0"/>
                    <a:pt x="1503" y="24"/>
                    <a:pt x="1446" y="71"/>
                  </a:cubicBezTo>
                  <a:cubicBezTo>
                    <a:pt x="1370" y="110"/>
                    <a:pt x="1" y="1270"/>
                    <a:pt x="686" y="2316"/>
                  </a:cubicBezTo>
                  <a:cubicBezTo>
                    <a:pt x="762" y="2411"/>
                    <a:pt x="857" y="2468"/>
                    <a:pt x="971" y="2468"/>
                  </a:cubicBezTo>
                  <a:cubicBezTo>
                    <a:pt x="1009" y="2468"/>
                    <a:pt x="1066" y="2468"/>
                    <a:pt x="1104" y="2449"/>
                  </a:cubicBezTo>
                  <a:cubicBezTo>
                    <a:pt x="1256" y="2373"/>
                    <a:pt x="1294" y="2202"/>
                    <a:pt x="1218" y="2088"/>
                  </a:cubicBezTo>
                  <a:cubicBezTo>
                    <a:pt x="743" y="1346"/>
                    <a:pt x="1865" y="414"/>
                    <a:pt x="1865" y="414"/>
                  </a:cubicBezTo>
                  <a:cubicBezTo>
                    <a:pt x="1979" y="319"/>
                    <a:pt x="1979" y="167"/>
                    <a:pt x="1865" y="71"/>
                  </a:cubicBezTo>
                  <a:cubicBezTo>
                    <a:pt x="1808" y="24"/>
                    <a:pt x="1732" y="0"/>
                    <a:pt x="1656"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3" name="Google Shape;783;p36"/>
            <p:cNvSpPr/>
            <p:nvPr/>
          </p:nvSpPr>
          <p:spPr>
            <a:xfrm rot="179882">
              <a:off x="9709285" y="1637195"/>
              <a:ext cx="69903" cy="101446"/>
            </a:xfrm>
            <a:custGeom>
              <a:avLst/>
              <a:gdLst/>
              <a:ahLst/>
              <a:cxnLst/>
              <a:rect l="l" t="t" r="r" b="b"/>
              <a:pathLst>
                <a:path w="1618" h="2347" extrusionOk="0">
                  <a:moveTo>
                    <a:pt x="1270" y="0"/>
                  </a:moveTo>
                  <a:cubicBezTo>
                    <a:pt x="1208" y="0"/>
                    <a:pt x="1144" y="16"/>
                    <a:pt x="1085" y="45"/>
                  </a:cubicBezTo>
                  <a:cubicBezTo>
                    <a:pt x="1066" y="64"/>
                    <a:pt x="743" y="235"/>
                    <a:pt x="477" y="596"/>
                  </a:cubicBezTo>
                  <a:cubicBezTo>
                    <a:pt x="229" y="920"/>
                    <a:pt x="1" y="1471"/>
                    <a:pt x="286" y="2175"/>
                  </a:cubicBezTo>
                  <a:cubicBezTo>
                    <a:pt x="324" y="2270"/>
                    <a:pt x="438" y="2346"/>
                    <a:pt x="591" y="2346"/>
                  </a:cubicBezTo>
                  <a:cubicBezTo>
                    <a:pt x="629" y="2346"/>
                    <a:pt x="650" y="2338"/>
                    <a:pt x="660" y="2338"/>
                  </a:cubicBezTo>
                  <a:cubicBezTo>
                    <a:pt x="665" y="2338"/>
                    <a:pt x="667" y="2340"/>
                    <a:pt x="667" y="2346"/>
                  </a:cubicBezTo>
                  <a:cubicBezTo>
                    <a:pt x="819" y="2308"/>
                    <a:pt x="895" y="2156"/>
                    <a:pt x="857" y="2023"/>
                  </a:cubicBezTo>
                  <a:cubicBezTo>
                    <a:pt x="438" y="996"/>
                    <a:pt x="1370" y="482"/>
                    <a:pt x="1428" y="463"/>
                  </a:cubicBezTo>
                  <a:cubicBezTo>
                    <a:pt x="1561" y="406"/>
                    <a:pt x="1618" y="235"/>
                    <a:pt x="1523" y="121"/>
                  </a:cubicBezTo>
                  <a:cubicBezTo>
                    <a:pt x="1464" y="39"/>
                    <a:pt x="1370" y="0"/>
                    <a:pt x="1270"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4" name="Google Shape;784;p36"/>
            <p:cNvSpPr/>
            <p:nvPr/>
          </p:nvSpPr>
          <p:spPr>
            <a:xfrm rot="179882">
              <a:off x="9715896" y="1634219"/>
              <a:ext cx="79754" cy="107497"/>
            </a:xfrm>
            <a:custGeom>
              <a:avLst/>
              <a:gdLst/>
              <a:ahLst/>
              <a:cxnLst/>
              <a:rect l="l" t="t" r="r" b="b"/>
              <a:pathLst>
                <a:path w="1846" h="2487" extrusionOk="0">
                  <a:moveTo>
                    <a:pt x="1515" y="0"/>
                  </a:moveTo>
                  <a:cubicBezTo>
                    <a:pt x="1429" y="0"/>
                    <a:pt x="1340" y="33"/>
                    <a:pt x="1275" y="109"/>
                  </a:cubicBezTo>
                  <a:cubicBezTo>
                    <a:pt x="1217" y="147"/>
                    <a:pt x="0" y="1402"/>
                    <a:pt x="894" y="2391"/>
                  </a:cubicBezTo>
                  <a:cubicBezTo>
                    <a:pt x="970" y="2448"/>
                    <a:pt x="1065" y="2486"/>
                    <a:pt x="1141" y="2486"/>
                  </a:cubicBezTo>
                  <a:cubicBezTo>
                    <a:pt x="1217" y="2486"/>
                    <a:pt x="1275" y="2448"/>
                    <a:pt x="1294" y="2429"/>
                  </a:cubicBezTo>
                  <a:cubicBezTo>
                    <a:pt x="1427" y="2334"/>
                    <a:pt x="1465" y="2201"/>
                    <a:pt x="1370" y="2068"/>
                  </a:cubicBezTo>
                  <a:cubicBezTo>
                    <a:pt x="761" y="1402"/>
                    <a:pt x="1750" y="432"/>
                    <a:pt x="1750" y="413"/>
                  </a:cubicBezTo>
                  <a:cubicBezTo>
                    <a:pt x="1845" y="299"/>
                    <a:pt x="1845" y="147"/>
                    <a:pt x="1693" y="52"/>
                  </a:cubicBezTo>
                  <a:cubicBezTo>
                    <a:pt x="1644" y="19"/>
                    <a:pt x="1581" y="0"/>
                    <a:pt x="1515"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5" name="Google Shape;785;p36"/>
            <p:cNvSpPr/>
            <p:nvPr/>
          </p:nvSpPr>
          <p:spPr>
            <a:xfrm rot="179882">
              <a:off x="9724035" y="1596429"/>
              <a:ext cx="137258" cy="61723"/>
            </a:xfrm>
            <a:custGeom>
              <a:avLst/>
              <a:gdLst/>
              <a:ahLst/>
              <a:cxnLst/>
              <a:rect l="l" t="t" r="r" b="b"/>
              <a:pathLst>
                <a:path w="3177" h="1428" extrusionOk="0">
                  <a:moveTo>
                    <a:pt x="0" y="1142"/>
                  </a:moveTo>
                  <a:cubicBezTo>
                    <a:pt x="0" y="1144"/>
                    <a:pt x="1" y="1145"/>
                    <a:pt x="2" y="1145"/>
                  </a:cubicBezTo>
                  <a:cubicBezTo>
                    <a:pt x="3" y="1145"/>
                    <a:pt x="4" y="1144"/>
                    <a:pt x="5" y="1143"/>
                  </a:cubicBezTo>
                  <a:lnTo>
                    <a:pt x="5" y="1143"/>
                  </a:lnTo>
                  <a:lnTo>
                    <a:pt x="0" y="1142"/>
                  </a:lnTo>
                  <a:close/>
                  <a:moveTo>
                    <a:pt x="1940" y="1"/>
                  </a:moveTo>
                  <a:cubicBezTo>
                    <a:pt x="579" y="1"/>
                    <a:pt x="61" y="1081"/>
                    <a:pt x="5" y="1143"/>
                  </a:cubicBezTo>
                  <a:lnTo>
                    <a:pt x="5" y="1143"/>
                  </a:lnTo>
                  <a:lnTo>
                    <a:pt x="2112" y="1427"/>
                  </a:lnTo>
                  <a:cubicBezTo>
                    <a:pt x="2112" y="1427"/>
                    <a:pt x="3177" y="1"/>
                    <a:pt x="1940"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6" name="Google Shape;786;p36"/>
            <p:cNvSpPr/>
            <p:nvPr/>
          </p:nvSpPr>
          <p:spPr>
            <a:xfrm rot="179882">
              <a:off x="10994441" y="1302999"/>
              <a:ext cx="48042" cy="27447"/>
            </a:xfrm>
            <a:custGeom>
              <a:avLst/>
              <a:gdLst/>
              <a:ahLst/>
              <a:cxnLst/>
              <a:rect l="l" t="t" r="r" b="b"/>
              <a:pathLst>
                <a:path w="1112" h="635" extrusionOk="0">
                  <a:moveTo>
                    <a:pt x="828" y="1"/>
                  </a:moveTo>
                  <a:cubicBezTo>
                    <a:pt x="795" y="1"/>
                    <a:pt x="759" y="9"/>
                    <a:pt x="720" y="26"/>
                  </a:cubicBezTo>
                  <a:cubicBezTo>
                    <a:pt x="640" y="61"/>
                    <a:pt x="553" y="76"/>
                    <a:pt x="466" y="76"/>
                  </a:cubicBezTo>
                  <a:cubicBezTo>
                    <a:pt x="367" y="76"/>
                    <a:pt x="269" y="56"/>
                    <a:pt x="187" y="26"/>
                  </a:cubicBezTo>
                  <a:cubicBezTo>
                    <a:pt x="177" y="24"/>
                    <a:pt x="168" y="23"/>
                    <a:pt x="159" y="23"/>
                  </a:cubicBezTo>
                  <a:cubicBezTo>
                    <a:pt x="61" y="23"/>
                    <a:pt x="0" y="112"/>
                    <a:pt x="35" y="216"/>
                  </a:cubicBezTo>
                  <a:cubicBezTo>
                    <a:pt x="73" y="292"/>
                    <a:pt x="111" y="349"/>
                    <a:pt x="168" y="406"/>
                  </a:cubicBezTo>
                  <a:cubicBezTo>
                    <a:pt x="292" y="564"/>
                    <a:pt x="470" y="635"/>
                    <a:pt x="629" y="635"/>
                  </a:cubicBezTo>
                  <a:cubicBezTo>
                    <a:pt x="739" y="635"/>
                    <a:pt x="840" y="601"/>
                    <a:pt x="910" y="539"/>
                  </a:cubicBezTo>
                  <a:lnTo>
                    <a:pt x="929" y="520"/>
                  </a:lnTo>
                  <a:cubicBezTo>
                    <a:pt x="1111" y="354"/>
                    <a:pt x="1048" y="1"/>
                    <a:pt x="82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7" name="Google Shape;787;p36"/>
            <p:cNvSpPr/>
            <p:nvPr/>
          </p:nvSpPr>
          <p:spPr>
            <a:xfrm rot="179882">
              <a:off x="10953899" y="1289979"/>
              <a:ext cx="119804" cy="38815"/>
            </a:xfrm>
            <a:custGeom>
              <a:avLst/>
              <a:gdLst/>
              <a:ahLst/>
              <a:cxnLst/>
              <a:rect l="l" t="t" r="r" b="b"/>
              <a:pathLst>
                <a:path w="2773" h="898" extrusionOk="0">
                  <a:moveTo>
                    <a:pt x="1755" y="0"/>
                  </a:moveTo>
                  <a:cubicBezTo>
                    <a:pt x="1686" y="0"/>
                    <a:pt x="1625" y="13"/>
                    <a:pt x="1574" y="36"/>
                  </a:cubicBezTo>
                  <a:cubicBezTo>
                    <a:pt x="1498" y="74"/>
                    <a:pt x="1417" y="93"/>
                    <a:pt x="1338" y="93"/>
                  </a:cubicBezTo>
                  <a:cubicBezTo>
                    <a:pt x="1260" y="93"/>
                    <a:pt x="1184" y="74"/>
                    <a:pt x="1117" y="36"/>
                  </a:cubicBezTo>
                  <a:cubicBezTo>
                    <a:pt x="1060" y="14"/>
                    <a:pt x="1000" y="3"/>
                    <a:pt x="937" y="3"/>
                  </a:cubicBezTo>
                  <a:cubicBezTo>
                    <a:pt x="728" y="3"/>
                    <a:pt x="491" y="133"/>
                    <a:pt x="242" y="455"/>
                  </a:cubicBezTo>
                  <a:cubicBezTo>
                    <a:pt x="1" y="759"/>
                    <a:pt x="90" y="867"/>
                    <a:pt x="278" y="867"/>
                  </a:cubicBezTo>
                  <a:cubicBezTo>
                    <a:pt x="432" y="867"/>
                    <a:pt x="651" y="796"/>
                    <a:pt x="813" y="702"/>
                  </a:cubicBezTo>
                  <a:cubicBezTo>
                    <a:pt x="927" y="645"/>
                    <a:pt x="984" y="512"/>
                    <a:pt x="1136" y="455"/>
                  </a:cubicBezTo>
                  <a:cubicBezTo>
                    <a:pt x="1250" y="421"/>
                    <a:pt x="1337" y="393"/>
                    <a:pt x="1425" y="393"/>
                  </a:cubicBezTo>
                  <a:cubicBezTo>
                    <a:pt x="1484" y="393"/>
                    <a:pt x="1543" y="405"/>
                    <a:pt x="1612" y="436"/>
                  </a:cubicBezTo>
                  <a:cubicBezTo>
                    <a:pt x="1631" y="455"/>
                    <a:pt x="1878" y="607"/>
                    <a:pt x="1878" y="626"/>
                  </a:cubicBezTo>
                  <a:cubicBezTo>
                    <a:pt x="2068" y="778"/>
                    <a:pt x="2354" y="897"/>
                    <a:pt x="2530" y="897"/>
                  </a:cubicBezTo>
                  <a:cubicBezTo>
                    <a:pt x="2706" y="897"/>
                    <a:pt x="2772" y="778"/>
                    <a:pt x="2525" y="455"/>
                  </a:cubicBezTo>
                  <a:cubicBezTo>
                    <a:pt x="2252" y="124"/>
                    <a:pt x="1968" y="0"/>
                    <a:pt x="1755"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88" name="Google Shape;788;p36"/>
            <p:cNvSpPr/>
            <p:nvPr/>
          </p:nvSpPr>
          <p:spPr>
            <a:xfrm rot="179882">
              <a:off x="9604747" y="4124804"/>
              <a:ext cx="339451" cy="4149"/>
            </a:xfrm>
            <a:custGeom>
              <a:avLst/>
              <a:gdLst/>
              <a:ahLst/>
              <a:cxnLst/>
              <a:rect l="l" t="t" r="r" b="b"/>
              <a:pathLst>
                <a:path w="7857" h="96" extrusionOk="0">
                  <a:moveTo>
                    <a:pt x="58" y="1"/>
                  </a:moveTo>
                  <a:cubicBezTo>
                    <a:pt x="39" y="1"/>
                    <a:pt x="1" y="20"/>
                    <a:pt x="1" y="39"/>
                  </a:cubicBezTo>
                  <a:cubicBezTo>
                    <a:pt x="1" y="58"/>
                    <a:pt x="39" y="96"/>
                    <a:pt x="58" y="96"/>
                  </a:cubicBezTo>
                  <a:lnTo>
                    <a:pt x="7818" y="96"/>
                  </a:lnTo>
                  <a:cubicBezTo>
                    <a:pt x="7837" y="96"/>
                    <a:pt x="7856" y="96"/>
                    <a:pt x="7856" y="39"/>
                  </a:cubicBezTo>
                  <a:cubicBezTo>
                    <a:pt x="7856" y="20"/>
                    <a:pt x="7837" y="1"/>
                    <a:pt x="7818"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789" name="Google Shape;789;p36"/>
          <p:cNvGrpSpPr/>
          <p:nvPr/>
        </p:nvGrpSpPr>
        <p:grpSpPr>
          <a:xfrm rot="-2700000">
            <a:off x="8138031" y="1289698"/>
            <a:ext cx="476942" cy="1078553"/>
            <a:chOff x="6443012" y="2544655"/>
            <a:chExt cx="528107" cy="1194257"/>
          </a:xfrm>
        </p:grpSpPr>
        <p:sp>
          <p:nvSpPr>
            <p:cNvPr id="790" name="Google Shape;790;p36"/>
            <p:cNvSpPr/>
            <p:nvPr/>
          </p:nvSpPr>
          <p:spPr>
            <a:xfrm>
              <a:off x="6538014" y="2982106"/>
              <a:ext cx="211022" cy="187604"/>
            </a:xfrm>
            <a:custGeom>
              <a:avLst/>
              <a:gdLst/>
              <a:ahLst/>
              <a:cxnLst/>
              <a:rect l="l" t="t" r="r" b="b"/>
              <a:pathLst>
                <a:path w="6506" h="5784" extrusionOk="0">
                  <a:moveTo>
                    <a:pt x="1465" y="0"/>
                  </a:moveTo>
                  <a:cubicBezTo>
                    <a:pt x="943" y="0"/>
                    <a:pt x="633" y="297"/>
                    <a:pt x="457" y="682"/>
                  </a:cubicBezTo>
                  <a:cubicBezTo>
                    <a:pt x="0" y="1633"/>
                    <a:pt x="381" y="3098"/>
                    <a:pt x="1332" y="4144"/>
                  </a:cubicBezTo>
                  <a:cubicBezTo>
                    <a:pt x="2591" y="5509"/>
                    <a:pt x="4148" y="5784"/>
                    <a:pt x="5231" y="5784"/>
                  </a:cubicBezTo>
                  <a:cubicBezTo>
                    <a:pt x="5310" y="5784"/>
                    <a:pt x="5386" y="5782"/>
                    <a:pt x="5459" y="5780"/>
                  </a:cubicBezTo>
                  <a:cubicBezTo>
                    <a:pt x="6087" y="5723"/>
                    <a:pt x="6505" y="5095"/>
                    <a:pt x="6258" y="4524"/>
                  </a:cubicBezTo>
                  <a:cubicBezTo>
                    <a:pt x="6011" y="3992"/>
                    <a:pt x="5630" y="3250"/>
                    <a:pt x="4965" y="2375"/>
                  </a:cubicBezTo>
                  <a:cubicBezTo>
                    <a:pt x="4413" y="1633"/>
                    <a:pt x="3747" y="1024"/>
                    <a:pt x="2968" y="549"/>
                  </a:cubicBezTo>
                  <a:cubicBezTo>
                    <a:pt x="2335" y="157"/>
                    <a:pt x="1844" y="0"/>
                    <a:pt x="1465"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1" name="Google Shape;791;p36"/>
            <p:cNvSpPr/>
            <p:nvPr/>
          </p:nvSpPr>
          <p:spPr>
            <a:xfrm>
              <a:off x="6443629" y="2750650"/>
              <a:ext cx="328242" cy="988262"/>
            </a:xfrm>
            <a:custGeom>
              <a:avLst/>
              <a:gdLst/>
              <a:ahLst/>
              <a:cxnLst/>
              <a:rect l="l" t="t" r="r" b="b"/>
              <a:pathLst>
                <a:path w="10120" h="30469" extrusionOk="0">
                  <a:moveTo>
                    <a:pt x="9929" y="1"/>
                  </a:moveTo>
                  <a:cubicBezTo>
                    <a:pt x="9853" y="1"/>
                    <a:pt x="9796" y="39"/>
                    <a:pt x="9796" y="115"/>
                  </a:cubicBezTo>
                  <a:cubicBezTo>
                    <a:pt x="9796" y="191"/>
                    <a:pt x="9872" y="6277"/>
                    <a:pt x="8712" y="13030"/>
                  </a:cubicBezTo>
                  <a:cubicBezTo>
                    <a:pt x="8027" y="16986"/>
                    <a:pt x="7076" y="20372"/>
                    <a:pt x="5839" y="23111"/>
                  </a:cubicBezTo>
                  <a:cubicBezTo>
                    <a:pt x="4318" y="26535"/>
                    <a:pt x="2378" y="28931"/>
                    <a:pt x="76" y="30263"/>
                  </a:cubicBezTo>
                  <a:cubicBezTo>
                    <a:pt x="38" y="30301"/>
                    <a:pt x="0" y="30358"/>
                    <a:pt x="38" y="30415"/>
                  </a:cubicBezTo>
                  <a:cubicBezTo>
                    <a:pt x="78" y="30442"/>
                    <a:pt x="119" y="30469"/>
                    <a:pt x="152" y="30469"/>
                  </a:cubicBezTo>
                  <a:cubicBezTo>
                    <a:pt x="166" y="30469"/>
                    <a:pt x="179" y="30464"/>
                    <a:pt x="190" y="30453"/>
                  </a:cubicBezTo>
                  <a:cubicBezTo>
                    <a:pt x="2549" y="29102"/>
                    <a:pt x="4508" y="26649"/>
                    <a:pt x="6049" y="23187"/>
                  </a:cubicBezTo>
                  <a:cubicBezTo>
                    <a:pt x="7285" y="20429"/>
                    <a:pt x="8255" y="17005"/>
                    <a:pt x="8940" y="13030"/>
                  </a:cubicBezTo>
                  <a:cubicBezTo>
                    <a:pt x="10119" y="6277"/>
                    <a:pt x="10043" y="153"/>
                    <a:pt x="10043" y="96"/>
                  </a:cubicBezTo>
                  <a:cubicBezTo>
                    <a:pt x="10043" y="20"/>
                    <a:pt x="9986" y="1"/>
                    <a:pt x="9929"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2" name="Google Shape;792;p36"/>
            <p:cNvSpPr/>
            <p:nvPr/>
          </p:nvSpPr>
          <p:spPr>
            <a:xfrm>
              <a:off x="6641028" y="2544655"/>
              <a:ext cx="154261" cy="208492"/>
            </a:xfrm>
            <a:custGeom>
              <a:avLst/>
              <a:gdLst/>
              <a:ahLst/>
              <a:cxnLst/>
              <a:rect l="l" t="t" r="r" b="b"/>
              <a:pathLst>
                <a:path w="4756" h="6428" extrusionOk="0">
                  <a:moveTo>
                    <a:pt x="2444" y="0"/>
                  </a:moveTo>
                  <a:cubicBezTo>
                    <a:pt x="2240" y="0"/>
                    <a:pt x="2038" y="36"/>
                    <a:pt x="1846" y="94"/>
                  </a:cubicBezTo>
                  <a:cubicBezTo>
                    <a:pt x="724" y="436"/>
                    <a:pt x="1" y="1558"/>
                    <a:pt x="134" y="2719"/>
                  </a:cubicBezTo>
                  <a:cubicBezTo>
                    <a:pt x="381" y="5362"/>
                    <a:pt x="3843" y="6428"/>
                    <a:pt x="3843" y="6428"/>
                  </a:cubicBezTo>
                  <a:cubicBezTo>
                    <a:pt x="3843" y="6428"/>
                    <a:pt x="4528" y="5762"/>
                    <a:pt x="4699" y="3765"/>
                  </a:cubicBezTo>
                  <a:cubicBezTo>
                    <a:pt x="4756" y="2909"/>
                    <a:pt x="4604" y="2053"/>
                    <a:pt x="4185" y="1292"/>
                  </a:cubicBezTo>
                  <a:cubicBezTo>
                    <a:pt x="3674" y="312"/>
                    <a:pt x="3046" y="0"/>
                    <a:pt x="2444"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3" name="Google Shape;793;p36"/>
            <p:cNvSpPr/>
            <p:nvPr/>
          </p:nvSpPr>
          <p:spPr>
            <a:xfrm>
              <a:off x="6562697" y="2768781"/>
              <a:ext cx="204827" cy="159580"/>
            </a:xfrm>
            <a:custGeom>
              <a:avLst/>
              <a:gdLst/>
              <a:ahLst/>
              <a:cxnLst/>
              <a:rect l="l" t="t" r="r" b="b"/>
              <a:pathLst>
                <a:path w="6315" h="4920" extrusionOk="0">
                  <a:moveTo>
                    <a:pt x="2166" y="0"/>
                  </a:moveTo>
                  <a:cubicBezTo>
                    <a:pt x="1492" y="0"/>
                    <a:pt x="1022" y="335"/>
                    <a:pt x="704" y="754"/>
                  </a:cubicBezTo>
                  <a:cubicBezTo>
                    <a:pt x="0" y="1705"/>
                    <a:pt x="95" y="3017"/>
                    <a:pt x="894" y="3835"/>
                  </a:cubicBezTo>
                  <a:cubicBezTo>
                    <a:pt x="1718" y="4684"/>
                    <a:pt x="2856" y="4920"/>
                    <a:pt x="3864" y="4920"/>
                  </a:cubicBezTo>
                  <a:cubicBezTo>
                    <a:pt x="5114" y="4920"/>
                    <a:pt x="6163" y="4558"/>
                    <a:pt x="6163" y="4558"/>
                  </a:cubicBezTo>
                  <a:cubicBezTo>
                    <a:pt x="6163" y="4558"/>
                    <a:pt x="6315" y="3607"/>
                    <a:pt x="5231" y="1914"/>
                  </a:cubicBezTo>
                  <a:cubicBezTo>
                    <a:pt x="4755" y="1210"/>
                    <a:pt x="4109" y="640"/>
                    <a:pt x="3329" y="278"/>
                  </a:cubicBezTo>
                  <a:cubicBezTo>
                    <a:pt x="2887" y="83"/>
                    <a:pt x="2501" y="0"/>
                    <a:pt x="2166"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4" name="Google Shape;794;p36"/>
            <p:cNvSpPr/>
            <p:nvPr/>
          </p:nvSpPr>
          <p:spPr>
            <a:xfrm>
              <a:off x="6443012" y="3261631"/>
              <a:ext cx="257891" cy="144693"/>
            </a:xfrm>
            <a:custGeom>
              <a:avLst/>
              <a:gdLst/>
              <a:ahLst/>
              <a:cxnLst/>
              <a:rect l="l" t="t" r="r" b="b"/>
              <a:pathLst>
                <a:path w="7951" h="4461" extrusionOk="0">
                  <a:moveTo>
                    <a:pt x="3461" y="0"/>
                  </a:moveTo>
                  <a:cubicBezTo>
                    <a:pt x="2934" y="0"/>
                    <a:pt x="2415" y="67"/>
                    <a:pt x="1921" y="205"/>
                  </a:cubicBezTo>
                  <a:cubicBezTo>
                    <a:pt x="285" y="642"/>
                    <a:pt x="0" y="1498"/>
                    <a:pt x="152" y="2297"/>
                  </a:cubicBezTo>
                  <a:cubicBezTo>
                    <a:pt x="380" y="3458"/>
                    <a:pt x="1598" y="4371"/>
                    <a:pt x="2967" y="4447"/>
                  </a:cubicBezTo>
                  <a:cubicBezTo>
                    <a:pt x="3086" y="4456"/>
                    <a:pt x="3203" y="4460"/>
                    <a:pt x="3319" y="4460"/>
                  </a:cubicBezTo>
                  <a:cubicBezTo>
                    <a:pt x="6277" y="4460"/>
                    <a:pt x="7951" y="1517"/>
                    <a:pt x="7951" y="1517"/>
                  </a:cubicBezTo>
                  <a:cubicBezTo>
                    <a:pt x="7951" y="1517"/>
                    <a:pt x="7247" y="700"/>
                    <a:pt x="4926" y="167"/>
                  </a:cubicBezTo>
                  <a:cubicBezTo>
                    <a:pt x="4442" y="57"/>
                    <a:pt x="3948" y="0"/>
                    <a:pt x="3461"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5" name="Google Shape;795;p36"/>
            <p:cNvSpPr/>
            <p:nvPr/>
          </p:nvSpPr>
          <p:spPr>
            <a:xfrm>
              <a:off x="6756399" y="2678190"/>
              <a:ext cx="187572" cy="182966"/>
            </a:xfrm>
            <a:custGeom>
              <a:avLst/>
              <a:gdLst/>
              <a:ahLst/>
              <a:cxnLst/>
              <a:rect l="l" t="t" r="r" b="b"/>
              <a:pathLst>
                <a:path w="5783" h="5641" extrusionOk="0">
                  <a:moveTo>
                    <a:pt x="3568" y="1"/>
                  </a:moveTo>
                  <a:cubicBezTo>
                    <a:pt x="3115" y="1"/>
                    <a:pt x="2586" y="196"/>
                    <a:pt x="1979" y="713"/>
                  </a:cubicBezTo>
                  <a:cubicBezTo>
                    <a:pt x="1332" y="1284"/>
                    <a:pt x="857" y="2025"/>
                    <a:pt x="609" y="2862"/>
                  </a:cubicBezTo>
                  <a:cubicBezTo>
                    <a:pt x="1" y="4783"/>
                    <a:pt x="400" y="5639"/>
                    <a:pt x="400" y="5639"/>
                  </a:cubicBezTo>
                  <a:cubicBezTo>
                    <a:pt x="400" y="5639"/>
                    <a:pt x="437" y="5641"/>
                    <a:pt x="504" y="5641"/>
                  </a:cubicBezTo>
                  <a:cubicBezTo>
                    <a:pt x="1104" y="5641"/>
                    <a:pt x="4139" y="5533"/>
                    <a:pt x="5250" y="3395"/>
                  </a:cubicBezTo>
                  <a:cubicBezTo>
                    <a:pt x="5783" y="2349"/>
                    <a:pt x="5555" y="1074"/>
                    <a:pt x="4623" y="390"/>
                  </a:cubicBezTo>
                  <a:cubicBezTo>
                    <a:pt x="4332" y="163"/>
                    <a:pt x="3982" y="1"/>
                    <a:pt x="3568"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6" name="Google Shape;796;p36"/>
            <p:cNvSpPr/>
            <p:nvPr/>
          </p:nvSpPr>
          <p:spPr>
            <a:xfrm>
              <a:off x="6745306" y="2904035"/>
              <a:ext cx="225812" cy="181052"/>
            </a:xfrm>
            <a:custGeom>
              <a:avLst/>
              <a:gdLst/>
              <a:ahLst/>
              <a:cxnLst/>
              <a:rect l="l" t="t" r="r" b="b"/>
              <a:pathLst>
                <a:path w="6962" h="5582" extrusionOk="0">
                  <a:moveTo>
                    <a:pt x="5582" y="0"/>
                  </a:moveTo>
                  <a:cubicBezTo>
                    <a:pt x="5211" y="0"/>
                    <a:pt x="4725" y="135"/>
                    <a:pt x="4090" y="464"/>
                  </a:cubicBezTo>
                  <a:cubicBezTo>
                    <a:pt x="3291" y="883"/>
                    <a:pt x="2549" y="1453"/>
                    <a:pt x="1959" y="2176"/>
                  </a:cubicBezTo>
                  <a:cubicBezTo>
                    <a:pt x="171" y="4211"/>
                    <a:pt x="0" y="5315"/>
                    <a:pt x="0" y="5315"/>
                  </a:cubicBezTo>
                  <a:cubicBezTo>
                    <a:pt x="0" y="5315"/>
                    <a:pt x="717" y="5581"/>
                    <a:pt x="1735" y="5581"/>
                  </a:cubicBezTo>
                  <a:cubicBezTo>
                    <a:pt x="2789" y="5581"/>
                    <a:pt x="4164" y="5296"/>
                    <a:pt x="5402" y="4135"/>
                  </a:cubicBezTo>
                  <a:cubicBezTo>
                    <a:pt x="6448" y="3165"/>
                    <a:pt x="6962" y="1739"/>
                    <a:pt x="6620" y="750"/>
                  </a:cubicBezTo>
                  <a:cubicBezTo>
                    <a:pt x="6458" y="322"/>
                    <a:pt x="6156" y="0"/>
                    <a:pt x="5582"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7" name="Google Shape;797;p36"/>
            <p:cNvSpPr/>
            <p:nvPr/>
          </p:nvSpPr>
          <p:spPr>
            <a:xfrm>
              <a:off x="6695940" y="3148303"/>
              <a:ext cx="209173" cy="158348"/>
            </a:xfrm>
            <a:custGeom>
              <a:avLst/>
              <a:gdLst/>
              <a:ahLst/>
              <a:cxnLst/>
              <a:rect l="l" t="t" r="r" b="b"/>
              <a:pathLst>
                <a:path w="6449" h="4882" extrusionOk="0">
                  <a:moveTo>
                    <a:pt x="4346" y="0"/>
                  </a:moveTo>
                  <a:cubicBezTo>
                    <a:pt x="4022" y="0"/>
                    <a:pt x="3647" y="76"/>
                    <a:pt x="3215" y="256"/>
                  </a:cubicBezTo>
                  <a:cubicBezTo>
                    <a:pt x="2397" y="580"/>
                    <a:pt x="1712" y="1131"/>
                    <a:pt x="1199" y="1835"/>
                  </a:cubicBezTo>
                  <a:cubicBezTo>
                    <a:pt x="1" y="3452"/>
                    <a:pt x="96" y="4441"/>
                    <a:pt x="96" y="4441"/>
                  </a:cubicBezTo>
                  <a:cubicBezTo>
                    <a:pt x="96" y="4441"/>
                    <a:pt x="1236" y="4881"/>
                    <a:pt x="2575" y="4881"/>
                  </a:cubicBezTo>
                  <a:cubicBezTo>
                    <a:pt x="3531" y="4881"/>
                    <a:pt x="4587" y="4657"/>
                    <a:pt x="5403" y="3889"/>
                  </a:cubicBezTo>
                  <a:cubicBezTo>
                    <a:pt x="6258" y="3071"/>
                    <a:pt x="6449" y="1778"/>
                    <a:pt x="5802" y="789"/>
                  </a:cubicBezTo>
                  <a:cubicBezTo>
                    <a:pt x="5515" y="359"/>
                    <a:pt x="5050" y="0"/>
                    <a:pt x="4346"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798" name="Google Shape;798;p36"/>
            <p:cNvSpPr/>
            <p:nvPr/>
          </p:nvSpPr>
          <p:spPr>
            <a:xfrm>
              <a:off x="6602787" y="3413362"/>
              <a:ext cx="251112" cy="172360"/>
            </a:xfrm>
            <a:custGeom>
              <a:avLst/>
              <a:gdLst/>
              <a:ahLst/>
              <a:cxnLst/>
              <a:rect l="l" t="t" r="r" b="b"/>
              <a:pathLst>
                <a:path w="7742" h="5314" extrusionOk="0">
                  <a:moveTo>
                    <a:pt x="5862" y="0"/>
                  </a:moveTo>
                  <a:cubicBezTo>
                    <a:pt x="5562" y="0"/>
                    <a:pt x="5209" y="51"/>
                    <a:pt x="4794" y="168"/>
                  </a:cubicBezTo>
                  <a:cubicBezTo>
                    <a:pt x="3824" y="434"/>
                    <a:pt x="2873" y="986"/>
                    <a:pt x="2093" y="1728"/>
                  </a:cubicBezTo>
                  <a:cubicBezTo>
                    <a:pt x="229" y="3440"/>
                    <a:pt x="0" y="4505"/>
                    <a:pt x="0" y="4505"/>
                  </a:cubicBezTo>
                  <a:cubicBezTo>
                    <a:pt x="0" y="4505"/>
                    <a:pt x="1376" y="5314"/>
                    <a:pt x="3101" y="5314"/>
                  </a:cubicBezTo>
                  <a:cubicBezTo>
                    <a:pt x="3981" y="5314"/>
                    <a:pt x="4952" y="5103"/>
                    <a:pt x="5878" y="4467"/>
                  </a:cubicBezTo>
                  <a:cubicBezTo>
                    <a:pt x="7076" y="3630"/>
                    <a:pt x="7742" y="2203"/>
                    <a:pt x="7400" y="1062"/>
                  </a:cubicBezTo>
                  <a:cubicBezTo>
                    <a:pt x="7213" y="488"/>
                    <a:pt x="6788" y="0"/>
                    <a:pt x="5862"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799" name="Google Shape;799;p36"/>
          <p:cNvGrpSpPr/>
          <p:nvPr/>
        </p:nvGrpSpPr>
        <p:grpSpPr>
          <a:xfrm>
            <a:off x="4977007" y="4483447"/>
            <a:ext cx="1228351" cy="977297"/>
            <a:chOff x="4977006" y="3735346"/>
            <a:chExt cx="1228351" cy="977297"/>
          </a:xfrm>
        </p:grpSpPr>
        <p:grpSp>
          <p:nvGrpSpPr>
            <p:cNvPr id="800" name="Google Shape;800;p36"/>
            <p:cNvGrpSpPr/>
            <p:nvPr/>
          </p:nvGrpSpPr>
          <p:grpSpPr>
            <a:xfrm>
              <a:off x="4977006" y="3735346"/>
              <a:ext cx="1078224" cy="923805"/>
              <a:chOff x="4977006" y="3735346"/>
              <a:chExt cx="1078224" cy="923805"/>
            </a:xfrm>
          </p:grpSpPr>
          <p:sp>
            <p:nvSpPr>
              <p:cNvPr id="801" name="Google Shape;801;p36"/>
              <p:cNvSpPr/>
              <p:nvPr/>
            </p:nvSpPr>
            <p:spPr>
              <a:xfrm>
                <a:off x="4977006" y="3735346"/>
                <a:ext cx="1078224" cy="923805"/>
              </a:xfrm>
              <a:custGeom>
                <a:avLst/>
                <a:gdLst/>
                <a:ahLst/>
                <a:cxnLst/>
                <a:rect l="l" t="t" r="r" b="b"/>
                <a:pathLst>
                  <a:path w="24956" h="21372" extrusionOk="0">
                    <a:moveTo>
                      <a:pt x="6693" y="0"/>
                    </a:moveTo>
                    <a:cubicBezTo>
                      <a:pt x="5504" y="0"/>
                      <a:pt x="4402" y="376"/>
                      <a:pt x="3481" y="1152"/>
                    </a:cubicBezTo>
                    <a:cubicBezTo>
                      <a:pt x="381" y="3777"/>
                      <a:pt x="0" y="10377"/>
                      <a:pt x="2815" y="16426"/>
                    </a:cubicBezTo>
                    <a:lnTo>
                      <a:pt x="5155" y="21371"/>
                    </a:lnTo>
                    <a:lnTo>
                      <a:pt x="24955" y="21371"/>
                    </a:lnTo>
                    <a:lnTo>
                      <a:pt x="15521" y="6269"/>
                    </a:lnTo>
                    <a:cubicBezTo>
                      <a:pt x="12975" y="2214"/>
                      <a:pt x="9579" y="0"/>
                      <a:pt x="6693"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2" name="Google Shape;802;p36"/>
              <p:cNvSpPr/>
              <p:nvPr/>
            </p:nvSpPr>
            <p:spPr>
              <a:xfrm>
                <a:off x="5181218" y="3853138"/>
                <a:ext cx="430667" cy="805757"/>
              </a:xfrm>
              <a:custGeom>
                <a:avLst/>
                <a:gdLst/>
                <a:ahLst/>
                <a:cxnLst/>
                <a:rect l="l" t="t" r="r" b="b"/>
                <a:pathLst>
                  <a:path w="9968" h="18641" extrusionOk="0">
                    <a:moveTo>
                      <a:pt x="142" y="0"/>
                    </a:moveTo>
                    <a:cubicBezTo>
                      <a:pt x="119" y="0"/>
                      <a:pt x="95" y="6"/>
                      <a:pt x="76" y="19"/>
                    </a:cubicBezTo>
                    <a:cubicBezTo>
                      <a:pt x="38" y="76"/>
                      <a:pt x="0" y="133"/>
                      <a:pt x="38" y="209"/>
                    </a:cubicBezTo>
                    <a:lnTo>
                      <a:pt x="9644" y="18640"/>
                    </a:lnTo>
                    <a:lnTo>
                      <a:pt x="9967" y="18640"/>
                    </a:lnTo>
                    <a:lnTo>
                      <a:pt x="248" y="76"/>
                    </a:lnTo>
                    <a:cubicBezTo>
                      <a:pt x="235" y="25"/>
                      <a:pt x="188" y="0"/>
                      <a:pt x="142"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3" name="Google Shape;803;p36"/>
              <p:cNvSpPr/>
              <p:nvPr/>
            </p:nvSpPr>
            <p:spPr>
              <a:xfrm>
                <a:off x="5061477" y="3845892"/>
                <a:ext cx="397788" cy="335945"/>
              </a:xfrm>
              <a:custGeom>
                <a:avLst/>
                <a:gdLst/>
                <a:ahLst/>
                <a:cxnLst/>
                <a:rect l="l" t="t" r="r" b="b"/>
                <a:pathLst>
                  <a:path w="9207" h="7772" extrusionOk="0">
                    <a:moveTo>
                      <a:pt x="9051" y="1"/>
                    </a:moveTo>
                    <a:cubicBezTo>
                      <a:pt x="8998" y="1"/>
                      <a:pt x="8954" y="36"/>
                      <a:pt x="8940" y="92"/>
                    </a:cubicBezTo>
                    <a:lnTo>
                      <a:pt x="6639" y="7415"/>
                    </a:lnTo>
                    <a:lnTo>
                      <a:pt x="152" y="5152"/>
                    </a:lnTo>
                    <a:cubicBezTo>
                      <a:pt x="142" y="5149"/>
                      <a:pt x="132" y="5148"/>
                      <a:pt x="123" y="5148"/>
                    </a:cubicBezTo>
                    <a:cubicBezTo>
                      <a:pt x="62" y="5148"/>
                      <a:pt x="17" y="5197"/>
                      <a:pt x="0" y="5247"/>
                    </a:cubicBezTo>
                    <a:cubicBezTo>
                      <a:pt x="0" y="5342"/>
                      <a:pt x="19" y="5418"/>
                      <a:pt x="95" y="5437"/>
                    </a:cubicBezTo>
                    <a:lnTo>
                      <a:pt x="6715" y="7757"/>
                    </a:lnTo>
                    <a:cubicBezTo>
                      <a:pt x="6734" y="7767"/>
                      <a:pt x="6748" y="7772"/>
                      <a:pt x="6762" y="7772"/>
                    </a:cubicBezTo>
                    <a:cubicBezTo>
                      <a:pt x="6776" y="7772"/>
                      <a:pt x="6791" y="7767"/>
                      <a:pt x="6810" y="7757"/>
                    </a:cubicBezTo>
                    <a:cubicBezTo>
                      <a:pt x="6829" y="7757"/>
                      <a:pt x="6848" y="7700"/>
                      <a:pt x="6829" y="7681"/>
                    </a:cubicBezTo>
                    <a:lnTo>
                      <a:pt x="9187" y="206"/>
                    </a:lnTo>
                    <a:cubicBezTo>
                      <a:pt x="9206" y="149"/>
                      <a:pt x="9187" y="54"/>
                      <a:pt x="9111" y="16"/>
                    </a:cubicBezTo>
                    <a:cubicBezTo>
                      <a:pt x="9091" y="6"/>
                      <a:pt x="9070" y="1"/>
                      <a:pt x="9051"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4" name="Google Shape;804;p36"/>
              <p:cNvSpPr/>
              <p:nvPr/>
            </p:nvSpPr>
            <p:spPr>
              <a:xfrm>
                <a:off x="5177941" y="4277464"/>
                <a:ext cx="594198" cy="380510"/>
              </a:xfrm>
              <a:custGeom>
                <a:avLst/>
                <a:gdLst/>
                <a:ahLst/>
                <a:cxnLst/>
                <a:rect l="l" t="t" r="r" b="b"/>
                <a:pathLst>
                  <a:path w="13753" h="8803" extrusionOk="0">
                    <a:moveTo>
                      <a:pt x="13564" y="1"/>
                    </a:moveTo>
                    <a:cubicBezTo>
                      <a:pt x="13518" y="1"/>
                      <a:pt x="13478" y="26"/>
                      <a:pt x="13467" y="72"/>
                    </a:cubicBezTo>
                    <a:lnTo>
                      <a:pt x="9853" y="8726"/>
                    </a:lnTo>
                    <a:lnTo>
                      <a:pt x="152" y="6082"/>
                    </a:lnTo>
                    <a:cubicBezTo>
                      <a:pt x="144" y="6080"/>
                      <a:pt x="136" y="6080"/>
                      <a:pt x="128" y="6080"/>
                    </a:cubicBezTo>
                    <a:cubicBezTo>
                      <a:pt x="61" y="6080"/>
                      <a:pt x="0" y="6148"/>
                      <a:pt x="0" y="6216"/>
                    </a:cubicBezTo>
                    <a:cubicBezTo>
                      <a:pt x="19" y="6311"/>
                      <a:pt x="57" y="6406"/>
                      <a:pt x="133" y="6425"/>
                    </a:cubicBezTo>
                    <a:lnTo>
                      <a:pt x="8826" y="8802"/>
                    </a:lnTo>
                    <a:lnTo>
                      <a:pt x="10157" y="8802"/>
                    </a:lnTo>
                    <a:lnTo>
                      <a:pt x="13733" y="262"/>
                    </a:lnTo>
                    <a:cubicBezTo>
                      <a:pt x="13752" y="186"/>
                      <a:pt x="13733" y="72"/>
                      <a:pt x="13657" y="34"/>
                    </a:cubicBezTo>
                    <a:cubicBezTo>
                      <a:pt x="13627" y="11"/>
                      <a:pt x="13594" y="1"/>
                      <a:pt x="13564"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805" name="Google Shape;805;p36"/>
            <p:cNvGrpSpPr/>
            <p:nvPr/>
          </p:nvGrpSpPr>
          <p:grpSpPr>
            <a:xfrm>
              <a:off x="5296786" y="3951279"/>
              <a:ext cx="908571" cy="761365"/>
              <a:chOff x="5296786" y="3951279"/>
              <a:chExt cx="908571" cy="761365"/>
            </a:xfrm>
          </p:grpSpPr>
          <p:sp>
            <p:nvSpPr>
              <p:cNvPr id="806" name="Google Shape;806;p36"/>
              <p:cNvSpPr/>
              <p:nvPr/>
            </p:nvSpPr>
            <p:spPr>
              <a:xfrm>
                <a:off x="5485432" y="3951279"/>
                <a:ext cx="719925" cy="761365"/>
              </a:xfrm>
              <a:custGeom>
                <a:avLst/>
                <a:gdLst/>
                <a:ahLst/>
                <a:cxnLst/>
                <a:rect l="l" t="t" r="r" b="b"/>
                <a:pathLst>
                  <a:path w="16663" h="17614" extrusionOk="0">
                    <a:moveTo>
                      <a:pt x="9149" y="0"/>
                    </a:moveTo>
                    <a:cubicBezTo>
                      <a:pt x="9149" y="1"/>
                      <a:pt x="0" y="6297"/>
                      <a:pt x="3975" y="17576"/>
                    </a:cubicBezTo>
                    <a:lnTo>
                      <a:pt x="8198" y="17614"/>
                    </a:lnTo>
                    <a:cubicBezTo>
                      <a:pt x="16662" y="10804"/>
                      <a:pt x="9149" y="1"/>
                      <a:pt x="9149"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7" name="Google Shape;807;p36"/>
              <p:cNvSpPr/>
              <p:nvPr/>
            </p:nvSpPr>
            <p:spPr>
              <a:xfrm>
                <a:off x="5599439" y="4168355"/>
                <a:ext cx="338598" cy="544289"/>
              </a:xfrm>
              <a:custGeom>
                <a:avLst/>
                <a:gdLst/>
                <a:ahLst/>
                <a:cxnLst/>
                <a:rect l="l" t="t" r="r" b="b"/>
                <a:pathLst>
                  <a:path w="7837" h="12592" extrusionOk="0">
                    <a:moveTo>
                      <a:pt x="3081" y="0"/>
                    </a:moveTo>
                    <a:cubicBezTo>
                      <a:pt x="3081" y="0"/>
                      <a:pt x="0" y="5706"/>
                      <a:pt x="3538" y="12592"/>
                    </a:cubicBezTo>
                    <a:lnTo>
                      <a:pt x="5326" y="12554"/>
                    </a:lnTo>
                    <a:cubicBezTo>
                      <a:pt x="7836" y="4546"/>
                      <a:pt x="3082" y="0"/>
                      <a:pt x="3081"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8" name="Google Shape;808;p36"/>
              <p:cNvSpPr/>
              <p:nvPr/>
            </p:nvSpPr>
            <p:spPr>
              <a:xfrm>
                <a:off x="5400099" y="4285192"/>
                <a:ext cx="369878" cy="427452"/>
              </a:xfrm>
              <a:custGeom>
                <a:avLst/>
                <a:gdLst/>
                <a:ahLst/>
                <a:cxnLst/>
                <a:rect l="l" t="t" r="r" b="b"/>
                <a:pathLst>
                  <a:path w="8561" h="9889" extrusionOk="0">
                    <a:moveTo>
                      <a:pt x="2561" y="1"/>
                    </a:moveTo>
                    <a:cubicBezTo>
                      <a:pt x="2327" y="1"/>
                      <a:pt x="2100" y="84"/>
                      <a:pt x="1884" y="264"/>
                    </a:cubicBezTo>
                    <a:cubicBezTo>
                      <a:pt x="1" y="1767"/>
                      <a:pt x="3520" y="6864"/>
                      <a:pt x="5897" y="9889"/>
                    </a:cubicBezTo>
                    <a:lnTo>
                      <a:pt x="8560" y="9889"/>
                    </a:lnTo>
                    <a:cubicBezTo>
                      <a:pt x="7463" y="6906"/>
                      <a:pt x="4698" y="1"/>
                      <a:pt x="2561"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09" name="Google Shape;809;p36"/>
              <p:cNvSpPr/>
              <p:nvPr/>
            </p:nvSpPr>
            <p:spPr>
              <a:xfrm>
                <a:off x="5296786" y="4460772"/>
                <a:ext cx="373939" cy="251872"/>
              </a:xfrm>
              <a:custGeom>
                <a:avLst/>
                <a:gdLst/>
                <a:ahLst/>
                <a:cxnLst/>
                <a:rect l="l" t="t" r="r" b="b"/>
                <a:pathLst>
                  <a:path w="8655" h="5827" extrusionOk="0">
                    <a:moveTo>
                      <a:pt x="2214" y="1"/>
                    </a:moveTo>
                    <a:cubicBezTo>
                      <a:pt x="1870" y="1"/>
                      <a:pt x="1553" y="110"/>
                      <a:pt x="1275" y="349"/>
                    </a:cubicBezTo>
                    <a:cubicBezTo>
                      <a:pt x="0" y="1433"/>
                      <a:pt x="1503" y="3677"/>
                      <a:pt x="3614" y="5827"/>
                    </a:cubicBezTo>
                    <a:lnTo>
                      <a:pt x="8655" y="5808"/>
                    </a:lnTo>
                    <a:cubicBezTo>
                      <a:pt x="6640" y="3025"/>
                      <a:pt x="4033" y="1"/>
                      <a:pt x="2214"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10" name="Google Shape;810;p36"/>
              <p:cNvSpPr/>
              <p:nvPr/>
            </p:nvSpPr>
            <p:spPr>
              <a:xfrm>
                <a:off x="5810531" y="4327034"/>
                <a:ext cx="276987" cy="385610"/>
              </a:xfrm>
              <a:custGeom>
                <a:avLst/>
                <a:gdLst/>
                <a:ahLst/>
                <a:cxnLst/>
                <a:rect l="l" t="t" r="r" b="b"/>
                <a:pathLst>
                  <a:path w="6411" h="8921" extrusionOk="0">
                    <a:moveTo>
                      <a:pt x="6145" y="0"/>
                    </a:moveTo>
                    <a:lnTo>
                      <a:pt x="6145" y="0"/>
                    </a:lnTo>
                    <a:cubicBezTo>
                      <a:pt x="6144" y="0"/>
                      <a:pt x="1" y="2967"/>
                      <a:pt x="1" y="8921"/>
                    </a:cubicBezTo>
                    <a:lnTo>
                      <a:pt x="2474" y="8921"/>
                    </a:lnTo>
                    <a:cubicBezTo>
                      <a:pt x="6411" y="4470"/>
                      <a:pt x="6145" y="0"/>
                      <a:pt x="6145"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11" name="Google Shape;811;p36"/>
              <p:cNvSpPr/>
              <p:nvPr/>
            </p:nvSpPr>
            <p:spPr>
              <a:xfrm>
                <a:off x="5880234" y="4478753"/>
                <a:ext cx="281956" cy="233890"/>
              </a:xfrm>
              <a:custGeom>
                <a:avLst/>
                <a:gdLst/>
                <a:ahLst/>
                <a:cxnLst/>
                <a:rect l="l" t="t" r="r" b="b"/>
                <a:pathLst>
                  <a:path w="6526" h="5411" extrusionOk="0">
                    <a:moveTo>
                      <a:pt x="4847" y="0"/>
                    </a:moveTo>
                    <a:cubicBezTo>
                      <a:pt x="3488" y="0"/>
                      <a:pt x="1508" y="2814"/>
                      <a:pt x="1" y="5411"/>
                    </a:cubicBezTo>
                    <a:lnTo>
                      <a:pt x="3805" y="5411"/>
                    </a:lnTo>
                    <a:cubicBezTo>
                      <a:pt x="5403" y="3376"/>
                      <a:pt x="6525" y="1340"/>
                      <a:pt x="5536" y="313"/>
                    </a:cubicBezTo>
                    <a:cubicBezTo>
                      <a:pt x="5333" y="98"/>
                      <a:pt x="5101" y="0"/>
                      <a:pt x="4847"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812" name="Google Shape;812;p36"/>
              <p:cNvGrpSpPr/>
              <p:nvPr/>
            </p:nvGrpSpPr>
            <p:grpSpPr>
              <a:xfrm>
                <a:off x="5724096" y="4351845"/>
                <a:ext cx="208606" cy="360799"/>
                <a:chOff x="5647896" y="4351089"/>
                <a:chExt cx="208606" cy="360799"/>
              </a:xfrm>
            </p:grpSpPr>
            <p:sp>
              <p:nvSpPr>
                <p:cNvPr id="813" name="Google Shape;813;p36"/>
                <p:cNvSpPr/>
                <p:nvPr/>
              </p:nvSpPr>
              <p:spPr>
                <a:xfrm>
                  <a:off x="5707746" y="4502868"/>
                  <a:ext cx="87144" cy="84721"/>
                </a:xfrm>
                <a:custGeom>
                  <a:avLst/>
                  <a:gdLst/>
                  <a:ahLst/>
                  <a:cxnLst/>
                  <a:rect l="l" t="t" r="r" b="b"/>
                  <a:pathLst>
                    <a:path w="2017" h="1960" extrusionOk="0">
                      <a:moveTo>
                        <a:pt x="1922" y="1"/>
                      </a:moveTo>
                      <a:lnTo>
                        <a:pt x="1" y="1865"/>
                      </a:lnTo>
                      <a:lnTo>
                        <a:pt x="96" y="1960"/>
                      </a:lnTo>
                      <a:lnTo>
                        <a:pt x="2017" y="96"/>
                      </a:lnTo>
                      <a:lnTo>
                        <a:pt x="1922" y="1"/>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14" name="Google Shape;814;p36"/>
                <p:cNvSpPr/>
                <p:nvPr/>
              </p:nvSpPr>
              <p:spPr>
                <a:xfrm>
                  <a:off x="5647896" y="4351089"/>
                  <a:ext cx="102741" cy="147224"/>
                </a:xfrm>
                <a:custGeom>
                  <a:avLst/>
                  <a:gdLst/>
                  <a:ahLst/>
                  <a:cxnLst/>
                  <a:rect l="l" t="t" r="r" b="b"/>
                  <a:pathLst>
                    <a:path w="2378" h="3406" extrusionOk="0">
                      <a:moveTo>
                        <a:pt x="1122" y="172"/>
                      </a:moveTo>
                      <a:cubicBezTo>
                        <a:pt x="1313" y="286"/>
                        <a:pt x="2149" y="895"/>
                        <a:pt x="2207" y="1675"/>
                      </a:cubicBezTo>
                      <a:cubicBezTo>
                        <a:pt x="2283" y="2530"/>
                        <a:pt x="1883" y="3272"/>
                        <a:pt x="1332" y="3291"/>
                      </a:cubicBezTo>
                      <a:cubicBezTo>
                        <a:pt x="1315" y="3292"/>
                        <a:pt x="1298" y="3293"/>
                        <a:pt x="1282" y="3293"/>
                      </a:cubicBezTo>
                      <a:cubicBezTo>
                        <a:pt x="1037" y="3293"/>
                        <a:pt x="824" y="3159"/>
                        <a:pt x="628" y="2892"/>
                      </a:cubicBezTo>
                      <a:cubicBezTo>
                        <a:pt x="400" y="2607"/>
                        <a:pt x="266" y="2226"/>
                        <a:pt x="247" y="1789"/>
                      </a:cubicBezTo>
                      <a:cubicBezTo>
                        <a:pt x="190" y="1028"/>
                        <a:pt x="951" y="324"/>
                        <a:pt x="1122" y="172"/>
                      </a:cubicBezTo>
                      <a:close/>
                      <a:moveTo>
                        <a:pt x="1065" y="1"/>
                      </a:moveTo>
                      <a:lnTo>
                        <a:pt x="1046" y="39"/>
                      </a:lnTo>
                      <a:cubicBezTo>
                        <a:pt x="1008" y="58"/>
                        <a:pt x="0" y="838"/>
                        <a:pt x="76" y="1770"/>
                      </a:cubicBezTo>
                      <a:cubicBezTo>
                        <a:pt x="114" y="2226"/>
                        <a:pt x="247" y="2626"/>
                        <a:pt x="476" y="2930"/>
                      </a:cubicBezTo>
                      <a:cubicBezTo>
                        <a:pt x="552" y="3025"/>
                        <a:pt x="628" y="3101"/>
                        <a:pt x="685" y="3177"/>
                      </a:cubicBezTo>
                      <a:cubicBezTo>
                        <a:pt x="875" y="3329"/>
                        <a:pt x="1103" y="3405"/>
                        <a:pt x="1313" y="3405"/>
                      </a:cubicBezTo>
                      <a:cubicBezTo>
                        <a:pt x="1902" y="3367"/>
                        <a:pt x="2378" y="2569"/>
                        <a:pt x="2302" y="1656"/>
                      </a:cubicBezTo>
                      <a:cubicBezTo>
                        <a:pt x="2264" y="723"/>
                        <a:pt x="1160" y="58"/>
                        <a:pt x="1122" y="39"/>
                      </a:cubicBezTo>
                      <a:lnTo>
                        <a:pt x="1065" y="1"/>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15" name="Google Shape;815;p36"/>
                <p:cNvSpPr/>
                <p:nvPr/>
              </p:nvSpPr>
              <p:spPr>
                <a:xfrm>
                  <a:off x="5696276" y="4430666"/>
                  <a:ext cx="24670" cy="281222"/>
                </a:xfrm>
                <a:custGeom>
                  <a:avLst/>
                  <a:gdLst/>
                  <a:ahLst/>
                  <a:cxnLst/>
                  <a:rect l="l" t="t" r="r" b="b"/>
                  <a:pathLst>
                    <a:path w="571" h="6506" extrusionOk="0">
                      <a:moveTo>
                        <a:pt x="19" y="1"/>
                      </a:moveTo>
                      <a:cubicBezTo>
                        <a:pt x="0" y="343"/>
                        <a:pt x="305" y="4623"/>
                        <a:pt x="419" y="6297"/>
                      </a:cubicBezTo>
                      <a:lnTo>
                        <a:pt x="571" y="6506"/>
                      </a:lnTo>
                      <a:cubicBezTo>
                        <a:pt x="476" y="5003"/>
                        <a:pt x="134" y="343"/>
                        <a:pt x="13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16" name="Google Shape;816;p36"/>
                <p:cNvSpPr/>
                <p:nvPr/>
              </p:nvSpPr>
              <p:spPr>
                <a:xfrm>
                  <a:off x="5728270" y="4452275"/>
                  <a:ext cx="128232" cy="114979"/>
                </a:xfrm>
                <a:custGeom>
                  <a:avLst/>
                  <a:gdLst/>
                  <a:ahLst/>
                  <a:cxnLst/>
                  <a:rect l="l" t="t" r="r" b="b"/>
                  <a:pathLst>
                    <a:path w="2968" h="2660" extrusionOk="0">
                      <a:moveTo>
                        <a:pt x="2190" y="105"/>
                      </a:moveTo>
                      <a:cubicBezTo>
                        <a:pt x="2391" y="105"/>
                        <a:pt x="2551" y="121"/>
                        <a:pt x="2625" y="127"/>
                      </a:cubicBezTo>
                      <a:cubicBezTo>
                        <a:pt x="2663" y="375"/>
                        <a:pt x="2758" y="1402"/>
                        <a:pt x="2207" y="1934"/>
                      </a:cubicBezTo>
                      <a:cubicBezTo>
                        <a:pt x="1902" y="2220"/>
                        <a:pt x="1541" y="2429"/>
                        <a:pt x="1179" y="2505"/>
                      </a:cubicBezTo>
                      <a:cubicBezTo>
                        <a:pt x="1087" y="2527"/>
                        <a:pt x="998" y="2538"/>
                        <a:pt x="913" y="2538"/>
                      </a:cubicBezTo>
                      <a:cubicBezTo>
                        <a:pt x="701" y="2538"/>
                        <a:pt x="516" y="2470"/>
                        <a:pt x="381" y="2334"/>
                      </a:cubicBezTo>
                      <a:cubicBezTo>
                        <a:pt x="190" y="2163"/>
                        <a:pt x="133" y="1858"/>
                        <a:pt x="209" y="1535"/>
                      </a:cubicBezTo>
                      <a:cubicBezTo>
                        <a:pt x="285" y="1174"/>
                        <a:pt x="495" y="850"/>
                        <a:pt x="799" y="546"/>
                      </a:cubicBezTo>
                      <a:cubicBezTo>
                        <a:pt x="1183" y="174"/>
                        <a:pt x="1775" y="105"/>
                        <a:pt x="2190" y="105"/>
                      </a:cubicBezTo>
                      <a:close/>
                      <a:moveTo>
                        <a:pt x="2196" y="0"/>
                      </a:moveTo>
                      <a:cubicBezTo>
                        <a:pt x="1756" y="0"/>
                        <a:pt x="1127" y="77"/>
                        <a:pt x="723" y="470"/>
                      </a:cubicBezTo>
                      <a:cubicBezTo>
                        <a:pt x="400" y="774"/>
                        <a:pt x="190" y="1155"/>
                        <a:pt x="95" y="1516"/>
                      </a:cubicBezTo>
                      <a:cubicBezTo>
                        <a:pt x="0" y="1877"/>
                        <a:pt x="57" y="2201"/>
                        <a:pt x="285" y="2410"/>
                      </a:cubicBezTo>
                      <a:lnTo>
                        <a:pt x="324" y="2467"/>
                      </a:lnTo>
                      <a:cubicBezTo>
                        <a:pt x="480" y="2595"/>
                        <a:pt x="702" y="2660"/>
                        <a:pt x="947" y="2660"/>
                      </a:cubicBezTo>
                      <a:cubicBezTo>
                        <a:pt x="1028" y="2660"/>
                        <a:pt x="1113" y="2652"/>
                        <a:pt x="1198" y="2638"/>
                      </a:cubicBezTo>
                      <a:cubicBezTo>
                        <a:pt x="1579" y="2543"/>
                        <a:pt x="1959" y="2315"/>
                        <a:pt x="2302" y="2010"/>
                      </a:cubicBezTo>
                      <a:cubicBezTo>
                        <a:pt x="2967" y="1364"/>
                        <a:pt x="2758" y="127"/>
                        <a:pt x="2758" y="89"/>
                      </a:cubicBezTo>
                      <a:lnTo>
                        <a:pt x="2758" y="32"/>
                      </a:lnTo>
                      <a:lnTo>
                        <a:pt x="2701" y="32"/>
                      </a:lnTo>
                      <a:cubicBezTo>
                        <a:pt x="2686" y="32"/>
                        <a:pt x="2480" y="0"/>
                        <a:pt x="2196"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Shape 820"/>
        <p:cNvGrpSpPr/>
        <p:nvPr/>
      </p:nvGrpSpPr>
      <p:grpSpPr>
        <a:xfrm>
          <a:off x="0" y="0"/>
          <a:ext cx="0" cy="0"/>
          <a:chOff x="0" y="0"/>
          <a:chExt cx="0" cy="0"/>
        </a:xfrm>
      </p:grpSpPr>
      <p:sp>
        <p:nvSpPr>
          <p:cNvPr id="821" name="Google Shape;821;p37"/>
          <p:cNvSpPr txBox="1">
            <a:spLocks noGrp="1"/>
          </p:cNvSpPr>
          <p:nvPr>
            <p:ph type="title"/>
          </p:nvPr>
        </p:nvSpPr>
        <p:spPr>
          <a:xfrm>
            <a:off x="1683000" y="1827844"/>
            <a:ext cx="5778000" cy="1537800"/>
          </a:xfrm>
          <a:prstGeom prst="rect">
            <a:avLst/>
          </a:prstGeom>
        </p:spPr>
        <p:txBody>
          <a:bodyPr spcFirstLastPara="1" wrap="square" lIns="91425" tIns="91425" rIns="91425" bIns="91425" anchor="ctr" anchorCtr="0">
            <a:noAutofit/>
          </a:bodyPr>
          <a:lstStyle/>
          <a:p>
            <a:r>
              <a:rPr lang="en" sz="7500">
                <a:solidFill>
                  <a:schemeClr val="accent1"/>
                </a:solidFill>
              </a:rPr>
              <a:t>STUDY AIM</a:t>
            </a:r>
            <a:endParaRPr sz="7500">
              <a:solidFill>
                <a:schemeClr val="accent1"/>
              </a:solidFill>
            </a:endParaRPr>
          </a:p>
        </p:txBody>
      </p:sp>
      <p:sp>
        <p:nvSpPr>
          <p:cNvPr id="822" name="Google Shape;822;p37"/>
          <p:cNvSpPr txBox="1">
            <a:spLocks noGrp="1"/>
          </p:cNvSpPr>
          <p:nvPr>
            <p:ph type="subTitle" idx="1"/>
          </p:nvPr>
        </p:nvSpPr>
        <p:spPr>
          <a:xfrm>
            <a:off x="1683000" y="3319718"/>
            <a:ext cx="5778000" cy="1395300"/>
          </a:xfrm>
          <a:prstGeom prst="rect">
            <a:avLst/>
          </a:prstGeom>
          <a:solidFill>
            <a:schemeClr val="accent6"/>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indent="0">
              <a:lnSpc>
                <a:spcPct val="115000"/>
              </a:lnSpc>
            </a:pPr>
            <a:r>
              <a:rPr lang="en" sz="1400" b="1" dirty="0">
                <a:solidFill>
                  <a:schemeClr val="lt1"/>
                </a:solidFill>
                <a:latin typeface="Montserrat"/>
                <a:ea typeface="Montserrat"/>
                <a:cs typeface="Montserrat"/>
                <a:sym typeface="Montserrat"/>
              </a:rPr>
              <a:t> </a:t>
            </a:r>
            <a:r>
              <a:rPr lang="en" sz="1400" dirty="0">
                <a:solidFill>
                  <a:schemeClr val="lt1"/>
                </a:solidFill>
              </a:rPr>
              <a:t>To assess the potential associations between </a:t>
            </a:r>
            <a:r>
              <a:rPr lang="en" sz="1400" b="1" dirty="0">
                <a:solidFill>
                  <a:schemeClr val="lt1"/>
                </a:solidFill>
                <a:latin typeface="Montserrat"/>
                <a:ea typeface="Montserrat"/>
                <a:cs typeface="Montserrat"/>
                <a:sym typeface="Montserrat"/>
              </a:rPr>
              <a:t>temperament and attachment </a:t>
            </a:r>
            <a:r>
              <a:rPr lang="en" sz="1400" dirty="0">
                <a:solidFill>
                  <a:schemeClr val="lt1"/>
                </a:solidFill>
              </a:rPr>
              <a:t>relationships—that is, assessment of children’s temperament and the network of child–mother and child–father attachment relationships.</a:t>
            </a:r>
            <a:endParaRPr sz="1400" dirty="0">
              <a:solidFill>
                <a:schemeClr val="lt1"/>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Shape 826"/>
        <p:cNvGrpSpPr/>
        <p:nvPr/>
      </p:nvGrpSpPr>
      <p:grpSpPr>
        <a:xfrm>
          <a:off x="0" y="0"/>
          <a:ext cx="0" cy="0"/>
          <a:chOff x="0" y="0"/>
          <a:chExt cx="0" cy="0"/>
        </a:xfrm>
      </p:grpSpPr>
      <p:sp>
        <p:nvSpPr>
          <p:cNvPr id="827" name="Google Shape;827;p38"/>
          <p:cNvSpPr/>
          <p:nvPr/>
        </p:nvSpPr>
        <p:spPr>
          <a:xfrm>
            <a:off x="1361888" y="2016188"/>
            <a:ext cx="648000" cy="648000"/>
          </a:xfrm>
          <a:prstGeom prst="ellipse">
            <a:avLst/>
          </a:prstGeom>
          <a:no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70D0D"/>
              </a:solidFill>
              <a:latin typeface="Arial"/>
              <a:cs typeface="Arial"/>
              <a:sym typeface="Arial"/>
            </a:endParaRPr>
          </a:p>
        </p:txBody>
      </p:sp>
      <p:sp>
        <p:nvSpPr>
          <p:cNvPr id="828" name="Google Shape;828;p38"/>
          <p:cNvSpPr/>
          <p:nvPr/>
        </p:nvSpPr>
        <p:spPr>
          <a:xfrm>
            <a:off x="1361875" y="3138875"/>
            <a:ext cx="648000" cy="648000"/>
          </a:xfrm>
          <a:prstGeom prst="ellipse">
            <a:avLst/>
          </a:prstGeom>
          <a:no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70D0D"/>
              </a:solidFill>
              <a:latin typeface="Arial"/>
              <a:cs typeface="Arial"/>
              <a:sym typeface="Arial"/>
            </a:endParaRPr>
          </a:p>
        </p:txBody>
      </p:sp>
      <p:sp>
        <p:nvSpPr>
          <p:cNvPr id="829" name="Google Shape;829;p38"/>
          <p:cNvSpPr/>
          <p:nvPr/>
        </p:nvSpPr>
        <p:spPr>
          <a:xfrm>
            <a:off x="1361875" y="4265675"/>
            <a:ext cx="648000" cy="648000"/>
          </a:xfrm>
          <a:prstGeom prst="ellipse">
            <a:avLst/>
          </a:prstGeom>
          <a:no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70D0D"/>
              </a:solidFill>
              <a:latin typeface="Arial"/>
              <a:cs typeface="Arial"/>
              <a:sym typeface="Arial"/>
            </a:endParaRPr>
          </a:p>
        </p:txBody>
      </p:sp>
      <p:sp>
        <p:nvSpPr>
          <p:cNvPr id="830" name="Google Shape;830;p38"/>
          <p:cNvSpPr/>
          <p:nvPr/>
        </p:nvSpPr>
        <p:spPr>
          <a:xfrm>
            <a:off x="1379876" y="3156365"/>
            <a:ext cx="612003" cy="613018"/>
          </a:xfrm>
          <a:custGeom>
            <a:avLst/>
            <a:gdLst/>
            <a:ahLst/>
            <a:cxnLst/>
            <a:rect l="l" t="t" r="r" b="b"/>
            <a:pathLst>
              <a:path w="4347" h="3171" extrusionOk="0">
                <a:moveTo>
                  <a:pt x="2235" y="1"/>
                </a:moveTo>
                <a:cubicBezTo>
                  <a:pt x="1128" y="1"/>
                  <a:pt x="0" y="526"/>
                  <a:pt x="0" y="1517"/>
                </a:cubicBezTo>
                <a:cubicBezTo>
                  <a:pt x="0" y="2638"/>
                  <a:pt x="1050" y="3171"/>
                  <a:pt x="2117" y="3171"/>
                </a:cubicBezTo>
                <a:cubicBezTo>
                  <a:pt x="3222" y="3171"/>
                  <a:pt x="4347" y="2600"/>
                  <a:pt x="4347" y="1517"/>
                </a:cubicBezTo>
                <a:cubicBezTo>
                  <a:pt x="4347" y="488"/>
                  <a:pt x="3301" y="1"/>
                  <a:pt x="223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31" name="Google Shape;831;p38"/>
          <p:cNvSpPr/>
          <p:nvPr/>
        </p:nvSpPr>
        <p:spPr>
          <a:xfrm>
            <a:off x="1379876" y="2033631"/>
            <a:ext cx="612001" cy="613086"/>
          </a:xfrm>
          <a:custGeom>
            <a:avLst/>
            <a:gdLst/>
            <a:ahLst/>
            <a:cxnLst/>
            <a:rect l="l" t="t" r="r" b="b"/>
            <a:pathLst>
              <a:path w="4135" h="3422" extrusionOk="0">
                <a:moveTo>
                  <a:pt x="2015" y="1"/>
                </a:moveTo>
                <a:cubicBezTo>
                  <a:pt x="1000" y="1"/>
                  <a:pt x="0" y="549"/>
                  <a:pt x="0" y="1700"/>
                </a:cubicBezTo>
                <a:cubicBezTo>
                  <a:pt x="0" y="2865"/>
                  <a:pt x="1000" y="3421"/>
                  <a:pt x="2016" y="3421"/>
                </a:cubicBezTo>
                <a:cubicBezTo>
                  <a:pt x="3066" y="3421"/>
                  <a:pt x="4134" y="2827"/>
                  <a:pt x="4134" y="1700"/>
                </a:cubicBezTo>
                <a:cubicBezTo>
                  <a:pt x="4134" y="587"/>
                  <a:pt x="3066" y="1"/>
                  <a:pt x="201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32" name="Google Shape;832;p38"/>
          <p:cNvSpPr/>
          <p:nvPr/>
        </p:nvSpPr>
        <p:spPr>
          <a:xfrm>
            <a:off x="1379876" y="4283138"/>
            <a:ext cx="612001" cy="613077"/>
          </a:xfrm>
          <a:custGeom>
            <a:avLst/>
            <a:gdLst/>
            <a:ahLst/>
            <a:cxnLst/>
            <a:rect l="l" t="t" r="r" b="b"/>
            <a:pathLst>
              <a:path w="4135" h="3422" extrusionOk="0">
                <a:moveTo>
                  <a:pt x="2015" y="1"/>
                </a:moveTo>
                <a:cubicBezTo>
                  <a:pt x="1000" y="1"/>
                  <a:pt x="0" y="549"/>
                  <a:pt x="0" y="1700"/>
                </a:cubicBezTo>
                <a:cubicBezTo>
                  <a:pt x="0" y="2865"/>
                  <a:pt x="1000" y="3421"/>
                  <a:pt x="2016" y="3421"/>
                </a:cubicBezTo>
                <a:cubicBezTo>
                  <a:pt x="3066" y="3421"/>
                  <a:pt x="4134" y="2827"/>
                  <a:pt x="4134" y="1700"/>
                </a:cubicBezTo>
                <a:cubicBezTo>
                  <a:pt x="4134" y="587"/>
                  <a:pt x="3066" y="1"/>
                  <a:pt x="201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33" name="Google Shape;833;p38"/>
          <p:cNvSpPr txBox="1">
            <a:spLocks noGrp="1"/>
          </p:cNvSpPr>
          <p:nvPr>
            <p:ph type="title"/>
          </p:nvPr>
        </p:nvSpPr>
        <p:spPr>
          <a:xfrm>
            <a:off x="720000" y="1024275"/>
            <a:ext cx="7704000" cy="676800"/>
          </a:xfrm>
          <a:prstGeom prst="rect">
            <a:avLst/>
          </a:prstGeom>
        </p:spPr>
        <p:txBody>
          <a:bodyPr spcFirstLastPara="1" wrap="square" lIns="90000" tIns="91425" rIns="90000" bIns="91425" anchor="t" anchorCtr="0">
            <a:noAutofit/>
          </a:bodyPr>
          <a:lstStyle/>
          <a:p>
            <a:r>
              <a:rPr lang="en" sz="5400">
                <a:solidFill>
                  <a:schemeClr val="accent1"/>
                </a:solidFill>
              </a:rPr>
              <a:t>HYPOTHESES</a:t>
            </a:r>
            <a:endParaRPr sz="5400">
              <a:solidFill>
                <a:schemeClr val="accent1"/>
              </a:solidFill>
            </a:endParaRPr>
          </a:p>
        </p:txBody>
      </p:sp>
      <p:sp>
        <p:nvSpPr>
          <p:cNvPr id="834" name="Google Shape;834;p38"/>
          <p:cNvSpPr txBox="1"/>
          <p:nvPr/>
        </p:nvSpPr>
        <p:spPr>
          <a:xfrm>
            <a:off x="2054275" y="2033625"/>
            <a:ext cx="6682800" cy="338400"/>
          </a:xfrm>
          <a:prstGeom prst="rect">
            <a:avLst/>
          </a:prstGeom>
          <a:noFill/>
          <a:ln>
            <a:noFill/>
          </a:ln>
        </p:spPr>
        <p:txBody>
          <a:bodyPr spcFirstLastPara="1" wrap="square" lIns="90000" tIns="91425" rIns="90000" bIns="91425" anchor="ctr" anchorCtr="0">
            <a:noAutofit/>
          </a:bodyPr>
          <a:lstStyle/>
          <a:p>
            <a:pPr eaLnBrk="1" fontAlgn="auto" hangingPunct="1">
              <a:spcBef>
                <a:spcPts val="0"/>
              </a:spcBef>
              <a:spcAft>
                <a:spcPts val="0"/>
              </a:spcAft>
              <a:buClr>
                <a:srgbClr val="000000"/>
              </a:buClr>
            </a:pPr>
            <a:r>
              <a:rPr lang="en" sz="3200" kern="0">
                <a:solidFill>
                  <a:srgbClr val="FF8966"/>
                </a:solidFill>
                <a:latin typeface="Just Another Hand"/>
                <a:ea typeface="Just Another Hand"/>
                <a:cs typeface="Just Another Hand"/>
                <a:sym typeface="Just Another Hand"/>
              </a:rPr>
              <a:t>HYPOTHESIS #1</a:t>
            </a:r>
            <a:endParaRPr sz="3200" kern="0">
              <a:solidFill>
                <a:srgbClr val="FF8966"/>
              </a:solidFill>
              <a:latin typeface="Just Another Hand"/>
              <a:ea typeface="Just Another Hand"/>
              <a:cs typeface="Just Another Hand"/>
              <a:sym typeface="Just Another Hand"/>
            </a:endParaRPr>
          </a:p>
        </p:txBody>
      </p:sp>
      <p:sp>
        <p:nvSpPr>
          <p:cNvPr id="835" name="Google Shape;835;p38"/>
          <p:cNvSpPr txBox="1"/>
          <p:nvPr/>
        </p:nvSpPr>
        <p:spPr>
          <a:xfrm>
            <a:off x="2054275" y="2457687"/>
            <a:ext cx="6682800" cy="504000"/>
          </a:xfrm>
          <a:prstGeom prst="rect">
            <a:avLst/>
          </a:prstGeom>
          <a:noFill/>
          <a:ln>
            <a:noFill/>
          </a:ln>
        </p:spPr>
        <p:txBody>
          <a:bodyPr spcFirstLastPara="1" wrap="square" lIns="90000" tIns="91425" rIns="90000" bIns="91425" anchor="t" anchorCtr="0">
            <a:noAutofit/>
          </a:bodyPr>
          <a:lstStyle/>
          <a:p>
            <a:pPr eaLnBrk="1" fontAlgn="auto" hangingPunct="1">
              <a:lnSpc>
                <a:spcPct val="115000"/>
              </a:lnSpc>
              <a:spcBef>
                <a:spcPts val="0"/>
              </a:spcBef>
              <a:spcAft>
                <a:spcPts val="0"/>
              </a:spcAft>
              <a:buClr>
                <a:srgbClr val="000000"/>
              </a:buClr>
            </a:pPr>
            <a:r>
              <a:rPr lang="en" sz="1300" kern="0">
                <a:solidFill>
                  <a:srgbClr val="2B4F4D"/>
                </a:solidFill>
                <a:latin typeface="Montserrat Medium"/>
                <a:ea typeface="Montserrat Medium"/>
                <a:cs typeface="Montserrat Medium"/>
                <a:sym typeface="Montserrat Medium"/>
              </a:rPr>
              <a:t>Negative emotionality would not be associated with the number of children’s secure attachment relationships.</a:t>
            </a:r>
            <a:endParaRPr sz="1300" kern="0">
              <a:solidFill>
                <a:srgbClr val="2B4F4D"/>
              </a:solidFill>
              <a:latin typeface="Montserrat Medium"/>
              <a:ea typeface="Montserrat Medium"/>
              <a:cs typeface="Montserrat Medium"/>
              <a:sym typeface="Montserrat Medium"/>
            </a:endParaRPr>
          </a:p>
          <a:p>
            <a:pPr eaLnBrk="1" fontAlgn="auto" hangingPunct="1">
              <a:spcBef>
                <a:spcPts val="0"/>
              </a:spcBef>
              <a:spcAft>
                <a:spcPts val="0"/>
              </a:spcAft>
              <a:buClr>
                <a:srgbClr val="000000"/>
              </a:buClr>
            </a:pPr>
            <a:endParaRPr sz="1400" kern="0">
              <a:solidFill>
                <a:srgbClr val="2B4F4D"/>
              </a:solidFill>
              <a:latin typeface="Montserrat Medium"/>
              <a:ea typeface="Montserrat Medium"/>
              <a:cs typeface="Montserrat Medium"/>
              <a:sym typeface="Montserrat Medium"/>
            </a:endParaRPr>
          </a:p>
        </p:txBody>
      </p:sp>
      <p:sp>
        <p:nvSpPr>
          <p:cNvPr id="836" name="Google Shape;836;p38"/>
          <p:cNvSpPr txBox="1"/>
          <p:nvPr/>
        </p:nvSpPr>
        <p:spPr>
          <a:xfrm>
            <a:off x="2054275" y="3227052"/>
            <a:ext cx="6682800" cy="338400"/>
          </a:xfrm>
          <a:prstGeom prst="rect">
            <a:avLst/>
          </a:prstGeom>
          <a:noFill/>
          <a:ln>
            <a:noFill/>
          </a:ln>
        </p:spPr>
        <p:txBody>
          <a:bodyPr spcFirstLastPara="1" wrap="square" lIns="90000" tIns="91425" rIns="90000" bIns="91425" anchor="ctr" anchorCtr="0">
            <a:noAutofit/>
          </a:bodyPr>
          <a:lstStyle/>
          <a:p>
            <a:pPr eaLnBrk="1" fontAlgn="auto" hangingPunct="1">
              <a:spcBef>
                <a:spcPts val="0"/>
              </a:spcBef>
              <a:spcAft>
                <a:spcPts val="0"/>
              </a:spcAft>
              <a:buClr>
                <a:srgbClr val="000000"/>
              </a:buClr>
            </a:pPr>
            <a:r>
              <a:rPr lang="en" sz="3200" kern="0">
                <a:solidFill>
                  <a:srgbClr val="FF8966"/>
                </a:solidFill>
                <a:latin typeface="Just Another Hand"/>
                <a:ea typeface="Just Another Hand"/>
                <a:cs typeface="Just Another Hand"/>
                <a:sym typeface="Just Another Hand"/>
              </a:rPr>
              <a:t>HYPOTHESIS #2</a:t>
            </a:r>
            <a:endParaRPr sz="3200" kern="0">
              <a:solidFill>
                <a:srgbClr val="FF8966"/>
              </a:solidFill>
              <a:latin typeface="Just Another Hand"/>
              <a:ea typeface="Just Another Hand"/>
              <a:cs typeface="Just Another Hand"/>
              <a:sym typeface="Just Another Hand"/>
            </a:endParaRPr>
          </a:p>
        </p:txBody>
      </p:sp>
      <p:sp>
        <p:nvSpPr>
          <p:cNvPr id="837" name="Google Shape;837;p38"/>
          <p:cNvSpPr txBox="1"/>
          <p:nvPr/>
        </p:nvSpPr>
        <p:spPr>
          <a:xfrm>
            <a:off x="2054275" y="3608277"/>
            <a:ext cx="6682800" cy="504000"/>
          </a:xfrm>
          <a:prstGeom prst="rect">
            <a:avLst/>
          </a:prstGeom>
          <a:noFill/>
          <a:ln>
            <a:noFill/>
          </a:ln>
        </p:spPr>
        <p:txBody>
          <a:bodyPr spcFirstLastPara="1" wrap="square" lIns="90000" tIns="91425" rIns="90000" bIns="91425" anchor="t" anchorCtr="0">
            <a:noAutofit/>
          </a:bodyPr>
          <a:lstStyle/>
          <a:p>
            <a:pPr eaLnBrk="1" fontAlgn="auto" hangingPunct="1">
              <a:lnSpc>
                <a:spcPct val="115000"/>
              </a:lnSpc>
              <a:spcBef>
                <a:spcPts val="0"/>
              </a:spcBef>
              <a:spcAft>
                <a:spcPts val="0"/>
              </a:spcAft>
              <a:buClr>
                <a:srgbClr val="000000"/>
              </a:buClr>
            </a:pPr>
            <a:r>
              <a:rPr lang="en" sz="1300" kern="0">
                <a:solidFill>
                  <a:srgbClr val="2B4F4D"/>
                </a:solidFill>
                <a:latin typeface="Montserrat Medium"/>
                <a:ea typeface="Montserrat Medium"/>
                <a:cs typeface="Montserrat Medium"/>
                <a:sym typeface="Montserrat Medium"/>
              </a:rPr>
              <a:t>Negative emotionality would not be associated with the number of children’s insecure-avoidant and disorganized attachment relationships.</a:t>
            </a:r>
            <a:endParaRPr sz="1300" kern="0">
              <a:solidFill>
                <a:srgbClr val="2B4F4D"/>
              </a:solidFill>
              <a:latin typeface="Montserrat Medium"/>
              <a:ea typeface="Montserrat Medium"/>
              <a:cs typeface="Montserrat Medium"/>
              <a:sym typeface="Montserrat Medium"/>
            </a:endParaRPr>
          </a:p>
        </p:txBody>
      </p:sp>
      <p:sp>
        <p:nvSpPr>
          <p:cNvPr id="838" name="Google Shape;838;p38"/>
          <p:cNvSpPr txBox="1"/>
          <p:nvPr/>
        </p:nvSpPr>
        <p:spPr>
          <a:xfrm>
            <a:off x="2054275" y="4329051"/>
            <a:ext cx="6682800" cy="338400"/>
          </a:xfrm>
          <a:prstGeom prst="rect">
            <a:avLst/>
          </a:prstGeom>
          <a:noFill/>
          <a:ln>
            <a:noFill/>
          </a:ln>
        </p:spPr>
        <p:txBody>
          <a:bodyPr spcFirstLastPara="1" wrap="square" lIns="90000" tIns="91425" rIns="90000" bIns="91425" anchor="ctr" anchorCtr="0">
            <a:noAutofit/>
          </a:bodyPr>
          <a:lstStyle/>
          <a:p>
            <a:pPr eaLnBrk="1" fontAlgn="auto" hangingPunct="1">
              <a:spcBef>
                <a:spcPts val="0"/>
              </a:spcBef>
              <a:spcAft>
                <a:spcPts val="0"/>
              </a:spcAft>
              <a:buClr>
                <a:srgbClr val="000000"/>
              </a:buClr>
            </a:pPr>
            <a:r>
              <a:rPr lang="en" sz="3200" kern="0">
                <a:solidFill>
                  <a:srgbClr val="FF8966"/>
                </a:solidFill>
                <a:latin typeface="Just Another Hand"/>
                <a:ea typeface="Just Another Hand"/>
                <a:cs typeface="Just Another Hand"/>
                <a:sym typeface="Just Another Hand"/>
              </a:rPr>
              <a:t>HYPOTHESIS #3</a:t>
            </a:r>
            <a:endParaRPr sz="3200" kern="0">
              <a:solidFill>
                <a:srgbClr val="FF8966"/>
              </a:solidFill>
              <a:latin typeface="Just Another Hand"/>
              <a:ea typeface="Just Another Hand"/>
              <a:cs typeface="Just Another Hand"/>
              <a:sym typeface="Just Another Hand"/>
            </a:endParaRPr>
          </a:p>
        </p:txBody>
      </p:sp>
      <p:sp>
        <p:nvSpPr>
          <p:cNvPr id="839" name="Google Shape;839;p38"/>
          <p:cNvSpPr txBox="1"/>
          <p:nvPr/>
        </p:nvSpPr>
        <p:spPr>
          <a:xfrm>
            <a:off x="2054275" y="4758875"/>
            <a:ext cx="6682800" cy="504000"/>
          </a:xfrm>
          <a:prstGeom prst="rect">
            <a:avLst/>
          </a:prstGeom>
          <a:noFill/>
          <a:ln>
            <a:noFill/>
          </a:ln>
        </p:spPr>
        <p:txBody>
          <a:bodyPr spcFirstLastPara="1" wrap="square" lIns="90000" tIns="91425" rIns="90000" bIns="91425" anchor="t" anchorCtr="0">
            <a:noAutofit/>
          </a:bodyPr>
          <a:lstStyle/>
          <a:p>
            <a:pPr eaLnBrk="1" fontAlgn="auto" hangingPunct="1">
              <a:lnSpc>
                <a:spcPct val="115000"/>
              </a:lnSpc>
              <a:spcBef>
                <a:spcPts val="0"/>
              </a:spcBef>
              <a:spcAft>
                <a:spcPts val="0"/>
              </a:spcAft>
              <a:buClr>
                <a:srgbClr val="000000"/>
              </a:buClr>
            </a:pPr>
            <a:r>
              <a:rPr lang="en" sz="1300" kern="0">
                <a:solidFill>
                  <a:srgbClr val="2B4F4D"/>
                </a:solidFill>
                <a:latin typeface="Montserrat Medium"/>
                <a:ea typeface="Montserrat Medium"/>
                <a:cs typeface="Montserrat Medium"/>
                <a:sym typeface="Montserrat Medium"/>
              </a:rPr>
              <a:t>Negative emotionality would be associated specifically with the number of children’s </a:t>
            </a:r>
            <a:r>
              <a:rPr lang="en" sz="1300" b="1" kern="0">
                <a:solidFill>
                  <a:srgbClr val="2B4F4D"/>
                </a:solidFill>
                <a:latin typeface="Montserrat"/>
                <a:ea typeface="Montserrat"/>
                <a:cs typeface="Montserrat"/>
                <a:sym typeface="Montserrat"/>
              </a:rPr>
              <a:t>insecure-resistant </a:t>
            </a:r>
            <a:r>
              <a:rPr lang="en" sz="1300" kern="0">
                <a:solidFill>
                  <a:srgbClr val="2B4F4D"/>
                </a:solidFill>
                <a:latin typeface="Montserrat Medium"/>
                <a:ea typeface="Montserrat Medium"/>
                <a:cs typeface="Montserrat Medium"/>
                <a:sym typeface="Montserrat Medium"/>
              </a:rPr>
              <a:t>attachment relationships.</a:t>
            </a:r>
            <a:endParaRPr sz="1300" kern="0">
              <a:solidFill>
                <a:srgbClr val="2B4F4D"/>
              </a:solidFill>
              <a:latin typeface="Montserrat Medium"/>
              <a:ea typeface="Montserrat Medium"/>
              <a:cs typeface="Montserrat Medium"/>
              <a:sym typeface="Montserrat Medium"/>
            </a:endParaRPr>
          </a:p>
          <a:p>
            <a:pPr eaLnBrk="1" fontAlgn="auto" hangingPunct="1">
              <a:spcBef>
                <a:spcPts val="0"/>
              </a:spcBef>
              <a:spcAft>
                <a:spcPts val="0"/>
              </a:spcAft>
              <a:buClr>
                <a:srgbClr val="000000"/>
              </a:buClr>
            </a:pPr>
            <a:endParaRPr sz="1300" kern="0">
              <a:solidFill>
                <a:srgbClr val="2B4F4D"/>
              </a:solidFill>
              <a:latin typeface="Montserrat Medium"/>
              <a:ea typeface="Montserrat Medium"/>
              <a:cs typeface="Montserrat Medium"/>
              <a:sym typeface="Montserrat Medium"/>
            </a:endParaRPr>
          </a:p>
        </p:txBody>
      </p:sp>
      <p:grpSp>
        <p:nvGrpSpPr>
          <p:cNvPr id="840" name="Google Shape;840;p38"/>
          <p:cNvGrpSpPr/>
          <p:nvPr/>
        </p:nvGrpSpPr>
        <p:grpSpPr>
          <a:xfrm>
            <a:off x="1531915" y="2160410"/>
            <a:ext cx="323994" cy="359524"/>
            <a:chOff x="2693250" y="1764500"/>
            <a:chExt cx="368175" cy="408550"/>
          </a:xfrm>
        </p:grpSpPr>
        <p:sp>
          <p:nvSpPr>
            <p:cNvPr id="841" name="Google Shape;841;p38"/>
            <p:cNvSpPr/>
            <p:nvPr/>
          </p:nvSpPr>
          <p:spPr>
            <a:xfrm>
              <a:off x="2870600" y="1899875"/>
              <a:ext cx="18250" cy="27750"/>
            </a:xfrm>
            <a:custGeom>
              <a:avLst/>
              <a:gdLst/>
              <a:ahLst/>
              <a:cxnLst/>
              <a:rect l="l" t="t" r="r" b="b"/>
              <a:pathLst>
                <a:path w="730" h="1110" extrusionOk="0">
                  <a:moveTo>
                    <a:pt x="254" y="1"/>
                  </a:moveTo>
                  <a:cubicBezTo>
                    <a:pt x="127" y="1"/>
                    <a:pt x="1" y="128"/>
                    <a:pt x="1" y="254"/>
                  </a:cubicBezTo>
                  <a:lnTo>
                    <a:pt x="1" y="888"/>
                  </a:lnTo>
                  <a:cubicBezTo>
                    <a:pt x="1" y="1014"/>
                    <a:pt x="127" y="1109"/>
                    <a:pt x="254" y="1109"/>
                  </a:cubicBezTo>
                  <a:lnTo>
                    <a:pt x="476" y="1109"/>
                  </a:lnTo>
                  <a:cubicBezTo>
                    <a:pt x="602" y="1109"/>
                    <a:pt x="729" y="1014"/>
                    <a:pt x="729" y="888"/>
                  </a:cubicBezTo>
                  <a:cubicBezTo>
                    <a:pt x="729" y="761"/>
                    <a:pt x="634" y="634"/>
                    <a:pt x="476" y="634"/>
                  </a:cubicBezTo>
                  <a:lnTo>
                    <a:pt x="476" y="254"/>
                  </a:lnTo>
                  <a:cubicBezTo>
                    <a:pt x="476" y="128"/>
                    <a:pt x="349" y="1"/>
                    <a:pt x="25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2" name="Google Shape;842;p38"/>
            <p:cNvSpPr/>
            <p:nvPr/>
          </p:nvSpPr>
          <p:spPr>
            <a:xfrm>
              <a:off x="2823100" y="1894350"/>
              <a:ext cx="11900" cy="22200"/>
            </a:xfrm>
            <a:custGeom>
              <a:avLst/>
              <a:gdLst/>
              <a:ahLst/>
              <a:cxnLst/>
              <a:rect l="l" t="t" r="r" b="b"/>
              <a:pathLst>
                <a:path w="476" h="888" extrusionOk="0">
                  <a:moveTo>
                    <a:pt x="254" y="0"/>
                  </a:moveTo>
                  <a:cubicBezTo>
                    <a:pt x="127" y="0"/>
                    <a:pt x="1" y="127"/>
                    <a:pt x="1" y="222"/>
                  </a:cubicBezTo>
                  <a:lnTo>
                    <a:pt x="1" y="665"/>
                  </a:lnTo>
                  <a:cubicBezTo>
                    <a:pt x="1" y="792"/>
                    <a:pt x="127" y="887"/>
                    <a:pt x="254" y="887"/>
                  </a:cubicBezTo>
                  <a:cubicBezTo>
                    <a:pt x="349" y="887"/>
                    <a:pt x="476" y="792"/>
                    <a:pt x="476" y="665"/>
                  </a:cubicBezTo>
                  <a:lnTo>
                    <a:pt x="476" y="222"/>
                  </a:lnTo>
                  <a:cubicBezTo>
                    <a:pt x="476" y="127"/>
                    <a:pt x="349"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3" name="Google Shape;843;p38"/>
            <p:cNvSpPr/>
            <p:nvPr/>
          </p:nvSpPr>
          <p:spPr>
            <a:xfrm>
              <a:off x="2918100" y="1894350"/>
              <a:ext cx="11900" cy="22975"/>
            </a:xfrm>
            <a:custGeom>
              <a:avLst/>
              <a:gdLst/>
              <a:ahLst/>
              <a:cxnLst/>
              <a:rect l="l" t="t" r="r" b="b"/>
              <a:pathLst>
                <a:path w="476" h="919" extrusionOk="0">
                  <a:moveTo>
                    <a:pt x="222" y="0"/>
                  </a:moveTo>
                  <a:cubicBezTo>
                    <a:pt x="127" y="0"/>
                    <a:pt x="1" y="127"/>
                    <a:pt x="1" y="222"/>
                  </a:cubicBezTo>
                  <a:lnTo>
                    <a:pt x="1" y="665"/>
                  </a:lnTo>
                  <a:cubicBezTo>
                    <a:pt x="1" y="824"/>
                    <a:pt x="127" y="919"/>
                    <a:pt x="222" y="919"/>
                  </a:cubicBezTo>
                  <a:cubicBezTo>
                    <a:pt x="349" y="919"/>
                    <a:pt x="476" y="792"/>
                    <a:pt x="476" y="665"/>
                  </a:cubicBezTo>
                  <a:lnTo>
                    <a:pt x="476" y="222"/>
                  </a:lnTo>
                  <a:cubicBezTo>
                    <a:pt x="476" y="127"/>
                    <a:pt x="349"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4" name="Google Shape;844;p38"/>
            <p:cNvSpPr/>
            <p:nvPr/>
          </p:nvSpPr>
          <p:spPr>
            <a:xfrm>
              <a:off x="2854775" y="1943625"/>
              <a:ext cx="43575" cy="19625"/>
            </a:xfrm>
            <a:custGeom>
              <a:avLst/>
              <a:gdLst/>
              <a:ahLst/>
              <a:cxnLst/>
              <a:rect l="l" t="t" r="r" b="b"/>
              <a:pathLst>
                <a:path w="1743" h="785" extrusionOk="0">
                  <a:moveTo>
                    <a:pt x="305" y="1"/>
                  </a:moveTo>
                  <a:cubicBezTo>
                    <a:pt x="259" y="1"/>
                    <a:pt x="209" y="19"/>
                    <a:pt x="159" y="56"/>
                  </a:cubicBezTo>
                  <a:cubicBezTo>
                    <a:pt x="32" y="119"/>
                    <a:pt x="0" y="246"/>
                    <a:pt x="95" y="373"/>
                  </a:cubicBezTo>
                  <a:cubicBezTo>
                    <a:pt x="254" y="626"/>
                    <a:pt x="570" y="784"/>
                    <a:pt x="887" y="784"/>
                  </a:cubicBezTo>
                  <a:cubicBezTo>
                    <a:pt x="1204" y="784"/>
                    <a:pt x="1520" y="626"/>
                    <a:pt x="1679" y="373"/>
                  </a:cubicBezTo>
                  <a:cubicBezTo>
                    <a:pt x="1742" y="246"/>
                    <a:pt x="1710" y="88"/>
                    <a:pt x="1584" y="56"/>
                  </a:cubicBezTo>
                  <a:cubicBezTo>
                    <a:pt x="1534" y="19"/>
                    <a:pt x="1489" y="1"/>
                    <a:pt x="1447" y="1"/>
                  </a:cubicBezTo>
                  <a:cubicBezTo>
                    <a:pt x="1382" y="1"/>
                    <a:pt x="1325" y="43"/>
                    <a:pt x="1267" y="119"/>
                  </a:cubicBezTo>
                  <a:cubicBezTo>
                    <a:pt x="1204" y="246"/>
                    <a:pt x="1045" y="309"/>
                    <a:pt x="887" y="309"/>
                  </a:cubicBezTo>
                  <a:cubicBezTo>
                    <a:pt x="729" y="309"/>
                    <a:pt x="570" y="246"/>
                    <a:pt x="475" y="119"/>
                  </a:cubicBezTo>
                  <a:cubicBezTo>
                    <a:pt x="437" y="43"/>
                    <a:pt x="375" y="1"/>
                    <a:pt x="305"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5" name="Google Shape;845;p38"/>
            <p:cNvSpPr/>
            <p:nvPr/>
          </p:nvSpPr>
          <p:spPr>
            <a:xfrm>
              <a:off x="2693250" y="1764500"/>
              <a:ext cx="368175" cy="408550"/>
            </a:xfrm>
            <a:custGeom>
              <a:avLst/>
              <a:gdLst/>
              <a:ahLst/>
              <a:cxnLst/>
              <a:rect l="l" t="t" r="r" b="b"/>
              <a:pathLst>
                <a:path w="14727" h="16342" extrusionOk="0">
                  <a:moveTo>
                    <a:pt x="3579" y="5099"/>
                  </a:moveTo>
                  <a:lnTo>
                    <a:pt x="3579" y="6334"/>
                  </a:lnTo>
                  <a:cubicBezTo>
                    <a:pt x="3579" y="6461"/>
                    <a:pt x="3579" y="6619"/>
                    <a:pt x="3611" y="6746"/>
                  </a:cubicBezTo>
                  <a:lnTo>
                    <a:pt x="2978" y="6746"/>
                  </a:lnTo>
                  <a:cubicBezTo>
                    <a:pt x="2756" y="6746"/>
                    <a:pt x="2534" y="6524"/>
                    <a:pt x="2534" y="6303"/>
                  </a:cubicBezTo>
                  <a:lnTo>
                    <a:pt x="2534" y="5543"/>
                  </a:lnTo>
                  <a:cubicBezTo>
                    <a:pt x="2534" y="5321"/>
                    <a:pt x="2756" y="5099"/>
                    <a:pt x="2978" y="5099"/>
                  </a:cubicBezTo>
                  <a:close/>
                  <a:moveTo>
                    <a:pt x="11687" y="5099"/>
                  </a:moveTo>
                  <a:cubicBezTo>
                    <a:pt x="11940" y="5099"/>
                    <a:pt x="12130" y="5321"/>
                    <a:pt x="12130" y="5543"/>
                  </a:cubicBezTo>
                  <a:lnTo>
                    <a:pt x="12130" y="6303"/>
                  </a:lnTo>
                  <a:cubicBezTo>
                    <a:pt x="12130" y="6524"/>
                    <a:pt x="11940" y="6746"/>
                    <a:pt x="11687" y="6746"/>
                  </a:cubicBezTo>
                  <a:lnTo>
                    <a:pt x="11053" y="6746"/>
                  </a:lnTo>
                  <a:cubicBezTo>
                    <a:pt x="11053" y="6619"/>
                    <a:pt x="11085" y="6461"/>
                    <a:pt x="11085" y="6334"/>
                  </a:cubicBezTo>
                  <a:lnTo>
                    <a:pt x="11085" y="5099"/>
                  </a:lnTo>
                  <a:close/>
                  <a:moveTo>
                    <a:pt x="9597" y="444"/>
                  </a:moveTo>
                  <a:cubicBezTo>
                    <a:pt x="10673" y="444"/>
                    <a:pt x="11528" y="1299"/>
                    <a:pt x="11528" y="2376"/>
                  </a:cubicBezTo>
                  <a:lnTo>
                    <a:pt x="11528" y="4593"/>
                  </a:lnTo>
                  <a:lnTo>
                    <a:pt x="11053" y="4593"/>
                  </a:lnTo>
                  <a:lnTo>
                    <a:pt x="11053" y="2407"/>
                  </a:lnTo>
                  <a:cubicBezTo>
                    <a:pt x="11053" y="2312"/>
                    <a:pt x="10927" y="2186"/>
                    <a:pt x="10800" y="2186"/>
                  </a:cubicBezTo>
                  <a:cubicBezTo>
                    <a:pt x="10705" y="2186"/>
                    <a:pt x="10578" y="2312"/>
                    <a:pt x="10578" y="2407"/>
                  </a:cubicBezTo>
                  <a:lnTo>
                    <a:pt x="10578" y="3674"/>
                  </a:lnTo>
                  <a:lnTo>
                    <a:pt x="9121" y="3674"/>
                  </a:lnTo>
                  <a:lnTo>
                    <a:pt x="9121" y="2407"/>
                  </a:lnTo>
                  <a:cubicBezTo>
                    <a:pt x="9121" y="2312"/>
                    <a:pt x="8995" y="2186"/>
                    <a:pt x="8868" y="2186"/>
                  </a:cubicBezTo>
                  <a:cubicBezTo>
                    <a:pt x="8741" y="2186"/>
                    <a:pt x="8646" y="2312"/>
                    <a:pt x="8646" y="2407"/>
                  </a:cubicBezTo>
                  <a:lnTo>
                    <a:pt x="8646" y="3928"/>
                  </a:lnTo>
                  <a:cubicBezTo>
                    <a:pt x="8646" y="4054"/>
                    <a:pt x="8741" y="4149"/>
                    <a:pt x="8868" y="4149"/>
                  </a:cubicBezTo>
                  <a:lnTo>
                    <a:pt x="10578" y="4149"/>
                  </a:lnTo>
                  <a:lnTo>
                    <a:pt x="10578" y="6303"/>
                  </a:lnTo>
                  <a:cubicBezTo>
                    <a:pt x="10578" y="7759"/>
                    <a:pt x="9375" y="8963"/>
                    <a:pt x="7918" y="8963"/>
                  </a:cubicBezTo>
                  <a:lnTo>
                    <a:pt x="6683" y="8963"/>
                  </a:lnTo>
                  <a:cubicBezTo>
                    <a:pt x="5226" y="8963"/>
                    <a:pt x="4054" y="7759"/>
                    <a:pt x="4054" y="6303"/>
                  </a:cubicBezTo>
                  <a:lnTo>
                    <a:pt x="4054" y="4149"/>
                  </a:lnTo>
                  <a:lnTo>
                    <a:pt x="7728" y="4149"/>
                  </a:lnTo>
                  <a:cubicBezTo>
                    <a:pt x="7855" y="4149"/>
                    <a:pt x="7981" y="4054"/>
                    <a:pt x="7981" y="3928"/>
                  </a:cubicBezTo>
                  <a:cubicBezTo>
                    <a:pt x="7981" y="3801"/>
                    <a:pt x="7855" y="3674"/>
                    <a:pt x="7728" y="3674"/>
                  </a:cubicBezTo>
                  <a:lnTo>
                    <a:pt x="4054" y="3674"/>
                  </a:lnTo>
                  <a:lnTo>
                    <a:pt x="4054" y="2407"/>
                  </a:lnTo>
                  <a:cubicBezTo>
                    <a:pt x="4054" y="2312"/>
                    <a:pt x="3928" y="2186"/>
                    <a:pt x="3801" y="2186"/>
                  </a:cubicBezTo>
                  <a:cubicBezTo>
                    <a:pt x="3674" y="2186"/>
                    <a:pt x="3579" y="2312"/>
                    <a:pt x="3579" y="2407"/>
                  </a:cubicBezTo>
                  <a:lnTo>
                    <a:pt x="3579" y="4593"/>
                  </a:lnTo>
                  <a:lnTo>
                    <a:pt x="3104" y="4593"/>
                  </a:lnTo>
                  <a:lnTo>
                    <a:pt x="3104" y="2376"/>
                  </a:lnTo>
                  <a:cubicBezTo>
                    <a:pt x="3104" y="1299"/>
                    <a:pt x="3959" y="444"/>
                    <a:pt x="5036" y="444"/>
                  </a:cubicBezTo>
                  <a:close/>
                  <a:moveTo>
                    <a:pt x="3801" y="7569"/>
                  </a:moveTo>
                  <a:cubicBezTo>
                    <a:pt x="3959" y="7949"/>
                    <a:pt x="4244" y="8330"/>
                    <a:pt x="4561" y="8646"/>
                  </a:cubicBezTo>
                  <a:lnTo>
                    <a:pt x="3769" y="9375"/>
                  </a:lnTo>
                  <a:cubicBezTo>
                    <a:pt x="3659" y="9501"/>
                    <a:pt x="3500" y="9565"/>
                    <a:pt x="3334" y="9565"/>
                  </a:cubicBezTo>
                  <a:cubicBezTo>
                    <a:pt x="3168" y="9565"/>
                    <a:pt x="2994" y="9501"/>
                    <a:pt x="2851" y="9375"/>
                  </a:cubicBezTo>
                  <a:cubicBezTo>
                    <a:pt x="2756" y="9280"/>
                    <a:pt x="2661" y="9121"/>
                    <a:pt x="2661" y="8963"/>
                  </a:cubicBezTo>
                  <a:cubicBezTo>
                    <a:pt x="2661" y="8805"/>
                    <a:pt x="2756" y="8646"/>
                    <a:pt x="2851" y="8520"/>
                  </a:cubicBezTo>
                  <a:lnTo>
                    <a:pt x="3801" y="7569"/>
                  </a:lnTo>
                  <a:close/>
                  <a:moveTo>
                    <a:pt x="10768" y="7538"/>
                  </a:moveTo>
                  <a:lnTo>
                    <a:pt x="11718" y="8488"/>
                  </a:lnTo>
                  <a:cubicBezTo>
                    <a:pt x="11940" y="8646"/>
                    <a:pt x="11972" y="8805"/>
                    <a:pt x="11972" y="8963"/>
                  </a:cubicBezTo>
                  <a:cubicBezTo>
                    <a:pt x="11972" y="9121"/>
                    <a:pt x="11877" y="9280"/>
                    <a:pt x="11782" y="9375"/>
                  </a:cubicBezTo>
                  <a:cubicBezTo>
                    <a:pt x="11655" y="9501"/>
                    <a:pt x="11497" y="9565"/>
                    <a:pt x="11334" y="9565"/>
                  </a:cubicBezTo>
                  <a:cubicBezTo>
                    <a:pt x="11172" y="9565"/>
                    <a:pt x="11006" y="9501"/>
                    <a:pt x="10863" y="9375"/>
                  </a:cubicBezTo>
                  <a:lnTo>
                    <a:pt x="10072" y="8583"/>
                  </a:lnTo>
                  <a:cubicBezTo>
                    <a:pt x="10388" y="8266"/>
                    <a:pt x="10610" y="7918"/>
                    <a:pt x="10768" y="7538"/>
                  </a:cubicBezTo>
                  <a:close/>
                  <a:moveTo>
                    <a:pt x="8456" y="9438"/>
                  </a:moveTo>
                  <a:lnTo>
                    <a:pt x="8456" y="11021"/>
                  </a:lnTo>
                  <a:cubicBezTo>
                    <a:pt x="8456" y="11180"/>
                    <a:pt x="8330" y="11338"/>
                    <a:pt x="8171" y="11401"/>
                  </a:cubicBezTo>
                  <a:cubicBezTo>
                    <a:pt x="7918" y="11496"/>
                    <a:pt x="7641" y="11544"/>
                    <a:pt x="7364" y="11544"/>
                  </a:cubicBezTo>
                  <a:cubicBezTo>
                    <a:pt x="7087" y="11544"/>
                    <a:pt x="6810" y="11496"/>
                    <a:pt x="6556" y="11401"/>
                  </a:cubicBezTo>
                  <a:cubicBezTo>
                    <a:pt x="6398" y="11370"/>
                    <a:pt x="6271" y="11211"/>
                    <a:pt x="6271" y="11021"/>
                  </a:cubicBezTo>
                  <a:lnTo>
                    <a:pt x="6271" y="9438"/>
                  </a:lnTo>
                  <a:cubicBezTo>
                    <a:pt x="6430" y="9470"/>
                    <a:pt x="6588" y="9470"/>
                    <a:pt x="6746" y="9470"/>
                  </a:cubicBezTo>
                  <a:lnTo>
                    <a:pt x="7981" y="9470"/>
                  </a:lnTo>
                  <a:cubicBezTo>
                    <a:pt x="8140" y="9470"/>
                    <a:pt x="8298" y="9470"/>
                    <a:pt x="8456" y="9438"/>
                  </a:cubicBezTo>
                  <a:close/>
                  <a:moveTo>
                    <a:pt x="5828" y="11243"/>
                  </a:moveTo>
                  <a:cubicBezTo>
                    <a:pt x="5923" y="11528"/>
                    <a:pt x="6113" y="11750"/>
                    <a:pt x="6398" y="11845"/>
                  </a:cubicBezTo>
                  <a:cubicBezTo>
                    <a:pt x="6620" y="11908"/>
                    <a:pt x="6841" y="12003"/>
                    <a:pt x="7126" y="12003"/>
                  </a:cubicBezTo>
                  <a:lnTo>
                    <a:pt x="7126" y="13460"/>
                  </a:lnTo>
                  <a:cubicBezTo>
                    <a:pt x="6999" y="13638"/>
                    <a:pt x="6604" y="14166"/>
                    <a:pt x="5926" y="14166"/>
                  </a:cubicBezTo>
                  <a:cubicBezTo>
                    <a:pt x="5762" y="14166"/>
                    <a:pt x="5582" y="14136"/>
                    <a:pt x="5385" y="14062"/>
                  </a:cubicBezTo>
                  <a:cubicBezTo>
                    <a:pt x="5163" y="13967"/>
                    <a:pt x="5036" y="13745"/>
                    <a:pt x="4941" y="13397"/>
                  </a:cubicBezTo>
                  <a:cubicBezTo>
                    <a:pt x="4909" y="13080"/>
                    <a:pt x="4941" y="12795"/>
                    <a:pt x="4941" y="12795"/>
                  </a:cubicBezTo>
                  <a:cubicBezTo>
                    <a:pt x="4941" y="12700"/>
                    <a:pt x="4941" y="12636"/>
                    <a:pt x="4878" y="12605"/>
                  </a:cubicBezTo>
                  <a:cubicBezTo>
                    <a:pt x="4846" y="12541"/>
                    <a:pt x="4719" y="12510"/>
                    <a:pt x="4688" y="12510"/>
                  </a:cubicBezTo>
                  <a:cubicBezTo>
                    <a:pt x="4688" y="12510"/>
                    <a:pt x="4515" y="12546"/>
                    <a:pt x="4280" y="12546"/>
                  </a:cubicBezTo>
                  <a:cubicBezTo>
                    <a:pt x="4021" y="12546"/>
                    <a:pt x="3686" y="12502"/>
                    <a:pt x="3421" y="12320"/>
                  </a:cubicBezTo>
                  <a:cubicBezTo>
                    <a:pt x="3231" y="12161"/>
                    <a:pt x="3073" y="11940"/>
                    <a:pt x="2978" y="11686"/>
                  </a:cubicBezTo>
                  <a:lnTo>
                    <a:pt x="5828" y="11243"/>
                  </a:lnTo>
                  <a:close/>
                  <a:moveTo>
                    <a:pt x="2439" y="11845"/>
                  </a:moveTo>
                  <a:lnTo>
                    <a:pt x="2439" y="14663"/>
                  </a:lnTo>
                  <a:lnTo>
                    <a:pt x="951" y="14093"/>
                  </a:lnTo>
                  <a:lnTo>
                    <a:pt x="1078" y="13587"/>
                  </a:lnTo>
                  <a:cubicBezTo>
                    <a:pt x="1236" y="12953"/>
                    <a:pt x="1648" y="12383"/>
                    <a:pt x="2186" y="12003"/>
                  </a:cubicBezTo>
                  <a:cubicBezTo>
                    <a:pt x="2281" y="11971"/>
                    <a:pt x="2344" y="11876"/>
                    <a:pt x="2439" y="11845"/>
                  </a:cubicBezTo>
                  <a:close/>
                  <a:moveTo>
                    <a:pt x="12257" y="11876"/>
                  </a:moveTo>
                  <a:cubicBezTo>
                    <a:pt x="12383" y="11971"/>
                    <a:pt x="12573" y="12066"/>
                    <a:pt x="12732" y="12193"/>
                  </a:cubicBezTo>
                  <a:cubicBezTo>
                    <a:pt x="13143" y="12541"/>
                    <a:pt x="13428" y="13080"/>
                    <a:pt x="13587" y="13587"/>
                  </a:cubicBezTo>
                  <a:lnTo>
                    <a:pt x="13713" y="14093"/>
                  </a:lnTo>
                  <a:lnTo>
                    <a:pt x="12257" y="14695"/>
                  </a:lnTo>
                  <a:lnTo>
                    <a:pt x="12257" y="11876"/>
                  </a:lnTo>
                  <a:close/>
                  <a:moveTo>
                    <a:pt x="5131" y="1"/>
                  </a:moveTo>
                  <a:cubicBezTo>
                    <a:pt x="3769" y="1"/>
                    <a:pt x="2693" y="1077"/>
                    <a:pt x="2693" y="2407"/>
                  </a:cubicBezTo>
                  <a:lnTo>
                    <a:pt x="2693" y="4719"/>
                  </a:lnTo>
                  <a:cubicBezTo>
                    <a:pt x="2376" y="4878"/>
                    <a:pt x="2154" y="5194"/>
                    <a:pt x="2154" y="5543"/>
                  </a:cubicBezTo>
                  <a:lnTo>
                    <a:pt x="2154" y="6303"/>
                  </a:lnTo>
                  <a:cubicBezTo>
                    <a:pt x="2154" y="6809"/>
                    <a:pt x="2534" y="7189"/>
                    <a:pt x="3073" y="7189"/>
                  </a:cubicBezTo>
                  <a:lnTo>
                    <a:pt x="3579" y="7189"/>
                  </a:lnTo>
                  <a:lnTo>
                    <a:pt x="2629" y="8140"/>
                  </a:lnTo>
                  <a:cubicBezTo>
                    <a:pt x="2439" y="8361"/>
                    <a:pt x="2313" y="8646"/>
                    <a:pt x="2313" y="8931"/>
                  </a:cubicBezTo>
                  <a:cubicBezTo>
                    <a:pt x="2313" y="9248"/>
                    <a:pt x="2439" y="9533"/>
                    <a:pt x="2629" y="9723"/>
                  </a:cubicBezTo>
                  <a:cubicBezTo>
                    <a:pt x="2819" y="9945"/>
                    <a:pt x="3136" y="10040"/>
                    <a:pt x="3421" y="10040"/>
                  </a:cubicBezTo>
                  <a:cubicBezTo>
                    <a:pt x="3706" y="10040"/>
                    <a:pt x="3959" y="9945"/>
                    <a:pt x="4213" y="9723"/>
                  </a:cubicBezTo>
                  <a:lnTo>
                    <a:pt x="5036" y="8900"/>
                  </a:lnTo>
                  <a:cubicBezTo>
                    <a:pt x="5290" y="9058"/>
                    <a:pt x="5543" y="9216"/>
                    <a:pt x="5860" y="9311"/>
                  </a:cubicBezTo>
                  <a:lnTo>
                    <a:pt x="5860" y="10736"/>
                  </a:lnTo>
                  <a:lnTo>
                    <a:pt x="2756" y="11211"/>
                  </a:lnTo>
                  <a:cubicBezTo>
                    <a:pt x="2376" y="11306"/>
                    <a:pt x="1964" y="11591"/>
                    <a:pt x="1648" y="11876"/>
                  </a:cubicBezTo>
                  <a:cubicBezTo>
                    <a:pt x="1204" y="12288"/>
                    <a:pt x="888" y="12827"/>
                    <a:pt x="729" y="13428"/>
                  </a:cubicBezTo>
                  <a:lnTo>
                    <a:pt x="64" y="15993"/>
                  </a:lnTo>
                  <a:cubicBezTo>
                    <a:pt x="1" y="16120"/>
                    <a:pt x="96" y="16278"/>
                    <a:pt x="222" y="16278"/>
                  </a:cubicBezTo>
                  <a:lnTo>
                    <a:pt x="286" y="16278"/>
                  </a:lnTo>
                  <a:cubicBezTo>
                    <a:pt x="412" y="16278"/>
                    <a:pt x="476" y="16183"/>
                    <a:pt x="539" y="16057"/>
                  </a:cubicBezTo>
                  <a:lnTo>
                    <a:pt x="951" y="14473"/>
                  </a:lnTo>
                  <a:lnTo>
                    <a:pt x="2534" y="15107"/>
                  </a:lnTo>
                  <a:lnTo>
                    <a:pt x="2534" y="16025"/>
                  </a:lnTo>
                  <a:cubicBezTo>
                    <a:pt x="2534" y="16152"/>
                    <a:pt x="2661" y="16278"/>
                    <a:pt x="2788" y="16278"/>
                  </a:cubicBezTo>
                  <a:cubicBezTo>
                    <a:pt x="2914" y="16278"/>
                    <a:pt x="3009" y="16152"/>
                    <a:pt x="3009" y="16025"/>
                  </a:cubicBezTo>
                  <a:lnTo>
                    <a:pt x="3009" y="12446"/>
                  </a:lnTo>
                  <a:cubicBezTo>
                    <a:pt x="3358" y="12795"/>
                    <a:pt x="4080" y="12957"/>
                    <a:pt x="4465" y="12957"/>
                  </a:cubicBezTo>
                  <a:cubicBezTo>
                    <a:pt x="4500" y="12957"/>
                    <a:pt x="4532" y="12956"/>
                    <a:pt x="4561" y="12953"/>
                  </a:cubicBezTo>
                  <a:cubicBezTo>
                    <a:pt x="4561" y="13397"/>
                    <a:pt x="4593" y="14188"/>
                    <a:pt x="5290" y="14442"/>
                  </a:cubicBezTo>
                  <a:cubicBezTo>
                    <a:pt x="5517" y="14539"/>
                    <a:pt x="5756" y="14585"/>
                    <a:pt x="5991" y="14585"/>
                  </a:cubicBezTo>
                  <a:cubicBezTo>
                    <a:pt x="6442" y="14585"/>
                    <a:pt x="6877" y="14417"/>
                    <a:pt x="7190" y="14125"/>
                  </a:cubicBezTo>
                  <a:lnTo>
                    <a:pt x="7190" y="16057"/>
                  </a:lnTo>
                  <a:cubicBezTo>
                    <a:pt x="7190" y="16183"/>
                    <a:pt x="7285" y="16310"/>
                    <a:pt x="7411" y="16310"/>
                  </a:cubicBezTo>
                  <a:cubicBezTo>
                    <a:pt x="7538" y="16310"/>
                    <a:pt x="7665" y="16183"/>
                    <a:pt x="7665" y="16057"/>
                  </a:cubicBezTo>
                  <a:lnTo>
                    <a:pt x="7665" y="14125"/>
                  </a:lnTo>
                  <a:cubicBezTo>
                    <a:pt x="7941" y="14401"/>
                    <a:pt x="8388" y="14592"/>
                    <a:pt x="8863" y="14592"/>
                  </a:cubicBezTo>
                  <a:cubicBezTo>
                    <a:pt x="9096" y="14592"/>
                    <a:pt x="9336" y="14546"/>
                    <a:pt x="9565" y="14442"/>
                  </a:cubicBezTo>
                  <a:cubicBezTo>
                    <a:pt x="10230" y="14188"/>
                    <a:pt x="10293" y="13397"/>
                    <a:pt x="10262" y="12953"/>
                  </a:cubicBezTo>
                  <a:lnTo>
                    <a:pt x="10262" y="12953"/>
                  </a:lnTo>
                  <a:cubicBezTo>
                    <a:pt x="10301" y="12956"/>
                    <a:pt x="10344" y="12958"/>
                    <a:pt x="10389" y="12958"/>
                  </a:cubicBezTo>
                  <a:cubicBezTo>
                    <a:pt x="10811" y="12958"/>
                    <a:pt x="11441" y="12819"/>
                    <a:pt x="11813" y="12446"/>
                  </a:cubicBezTo>
                  <a:lnTo>
                    <a:pt x="11813" y="16025"/>
                  </a:lnTo>
                  <a:cubicBezTo>
                    <a:pt x="11813" y="16152"/>
                    <a:pt x="11940" y="16278"/>
                    <a:pt x="12035" y="16278"/>
                  </a:cubicBezTo>
                  <a:cubicBezTo>
                    <a:pt x="12162" y="16278"/>
                    <a:pt x="12288" y="16152"/>
                    <a:pt x="12288" y="16025"/>
                  </a:cubicBezTo>
                  <a:lnTo>
                    <a:pt x="12288" y="15202"/>
                  </a:lnTo>
                  <a:lnTo>
                    <a:pt x="13872" y="14568"/>
                  </a:lnTo>
                  <a:lnTo>
                    <a:pt x="14315" y="16152"/>
                  </a:lnTo>
                  <a:cubicBezTo>
                    <a:pt x="14347" y="16278"/>
                    <a:pt x="14410" y="16342"/>
                    <a:pt x="14537" y="16342"/>
                  </a:cubicBezTo>
                  <a:lnTo>
                    <a:pt x="14632" y="16342"/>
                  </a:lnTo>
                  <a:cubicBezTo>
                    <a:pt x="14664" y="16310"/>
                    <a:pt x="14727" y="16183"/>
                    <a:pt x="14727" y="16025"/>
                  </a:cubicBezTo>
                  <a:lnTo>
                    <a:pt x="14062" y="13460"/>
                  </a:lnTo>
                  <a:cubicBezTo>
                    <a:pt x="13777" y="12478"/>
                    <a:pt x="13048" y="11591"/>
                    <a:pt x="12035" y="11243"/>
                  </a:cubicBezTo>
                  <a:lnTo>
                    <a:pt x="9818" y="10895"/>
                  </a:lnTo>
                  <a:cubicBezTo>
                    <a:pt x="9802" y="10891"/>
                    <a:pt x="9785" y="10889"/>
                    <a:pt x="9770" y="10889"/>
                  </a:cubicBezTo>
                  <a:cubicBezTo>
                    <a:pt x="9668" y="10889"/>
                    <a:pt x="9592" y="10975"/>
                    <a:pt x="9565" y="11085"/>
                  </a:cubicBezTo>
                  <a:cubicBezTo>
                    <a:pt x="9502" y="11211"/>
                    <a:pt x="9628" y="11306"/>
                    <a:pt x="9755" y="11370"/>
                  </a:cubicBezTo>
                  <a:lnTo>
                    <a:pt x="10135" y="11433"/>
                  </a:lnTo>
                  <a:lnTo>
                    <a:pt x="11718" y="11686"/>
                  </a:lnTo>
                  <a:cubicBezTo>
                    <a:pt x="11655" y="11971"/>
                    <a:pt x="11497" y="12161"/>
                    <a:pt x="11275" y="12320"/>
                  </a:cubicBezTo>
                  <a:cubicBezTo>
                    <a:pt x="11010" y="12502"/>
                    <a:pt x="10675" y="12546"/>
                    <a:pt x="10416" y="12546"/>
                  </a:cubicBezTo>
                  <a:cubicBezTo>
                    <a:pt x="10181" y="12546"/>
                    <a:pt x="10008" y="12510"/>
                    <a:pt x="10008" y="12510"/>
                  </a:cubicBezTo>
                  <a:cubicBezTo>
                    <a:pt x="9945" y="12510"/>
                    <a:pt x="9882" y="12510"/>
                    <a:pt x="9818" y="12605"/>
                  </a:cubicBezTo>
                  <a:cubicBezTo>
                    <a:pt x="9787" y="12636"/>
                    <a:pt x="9755" y="12700"/>
                    <a:pt x="9755" y="12795"/>
                  </a:cubicBezTo>
                  <a:cubicBezTo>
                    <a:pt x="9755" y="12795"/>
                    <a:pt x="9787" y="13080"/>
                    <a:pt x="9755" y="13397"/>
                  </a:cubicBezTo>
                  <a:cubicBezTo>
                    <a:pt x="9692" y="13745"/>
                    <a:pt x="9565" y="13967"/>
                    <a:pt x="9311" y="14062"/>
                  </a:cubicBezTo>
                  <a:cubicBezTo>
                    <a:pt x="9126" y="14134"/>
                    <a:pt x="8953" y="14163"/>
                    <a:pt x="8796" y="14163"/>
                  </a:cubicBezTo>
                  <a:cubicBezTo>
                    <a:pt x="8119" y="14163"/>
                    <a:pt x="7704" y="13614"/>
                    <a:pt x="7601" y="13460"/>
                  </a:cubicBezTo>
                  <a:lnTo>
                    <a:pt x="7601" y="12003"/>
                  </a:lnTo>
                  <a:cubicBezTo>
                    <a:pt x="7855" y="11971"/>
                    <a:pt x="8108" y="11908"/>
                    <a:pt x="8361" y="11845"/>
                  </a:cubicBezTo>
                  <a:cubicBezTo>
                    <a:pt x="8710" y="11718"/>
                    <a:pt x="8900" y="11370"/>
                    <a:pt x="8900" y="11021"/>
                  </a:cubicBezTo>
                  <a:lnTo>
                    <a:pt x="8900" y="9311"/>
                  </a:lnTo>
                  <a:cubicBezTo>
                    <a:pt x="9216" y="9216"/>
                    <a:pt x="9502" y="9058"/>
                    <a:pt x="9755" y="8900"/>
                  </a:cubicBezTo>
                  <a:lnTo>
                    <a:pt x="10578" y="9723"/>
                  </a:lnTo>
                  <a:cubicBezTo>
                    <a:pt x="10768" y="9945"/>
                    <a:pt x="11085" y="10040"/>
                    <a:pt x="11370" y="10040"/>
                  </a:cubicBezTo>
                  <a:cubicBezTo>
                    <a:pt x="11655" y="10040"/>
                    <a:pt x="11908" y="9945"/>
                    <a:pt x="12162" y="9723"/>
                  </a:cubicBezTo>
                  <a:cubicBezTo>
                    <a:pt x="12352" y="9533"/>
                    <a:pt x="12478" y="9248"/>
                    <a:pt x="12478" y="8931"/>
                  </a:cubicBezTo>
                  <a:cubicBezTo>
                    <a:pt x="12478" y="8646"/>
                    <a:pt x="12352" y="8361"/>
                    <a:pt x="12162" y="8140"/>
                  </a:cubicBezTo>
                  <a:lnTo>
                    <a:pt x="11212" y="7189"/>
                  </a:lnTo>
                  <a:lnTo>
                    <a:pt x="11718" y="7189"/>
                  </a:lnTo>
                  <a:cubicBezTo>
                    <a:pt x="12257" y="7189"/>
                    <a:pt x="12637" y="6809"/>
                    <a:pt x="12637" y="6303"/>
                  </a:cubicBezTo>
                  <a:lnTo>
                    <a:pt x="12637" y="5543"/>
                  </a:lnTo>
                  <a:cubicBezTo>
                    <a:pt x="12637" y="5131"/>
                    <a:pt x="12383" y="4814"/>
                    <a:pt x="12098" y="4719"/>
                  </a:cubicBezTo>
                  <a:lnTo>
                    <a:pt x="12098" y="2407"/>
                  </a:lnTo>
                  <a:cubicBezTo>
                    <a:pt x="12098" y="1077"/>
                    <a:pt x="11022" y="1"/>
                    <a:pt x="9660"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846" name="Google Shape;846;p38"/>
          <p:cNvGrpSpPr/>
          <p:nvPr/>
        </p:nvGrpSpPr>
        <p:grpSpPr>
          <a:xfrm>
            <a:off x="1561880" y="4409225"/>
            <a:ext cx="264066" cy="360910"/>
            <a:chOff x="3342475" y="1762925"/>
            <a:chExt cx="300075" cy="410125"/>
          </a:xfrm>
        </p:grpSpPr>
        <p:sp>
          <p:nvSpPr>
            <p:cNvPr id="847" name="Google Shape;847;p38"/>
            <p:cNvSpPr/>
            <p:nvPr/>
          </p:nvSpPr>
          <p:spPr>
            <a:xfrm>
              <a:off x="3487350" y="1929175"/>
              <a:ext cx="17450" cy="19025"/>
            </a:xfrm>
            <a:custGeom>
              <a:avLst/>
              <a:gdLst/>
              <a:ahLst/>
              <a:cxnLst/>
              <a:rect l="l" t="t" r="r" b="b"/>
              <a:pathLst>
                <a:path w="698" h="761" extrusionOk="0">
                  <a:moveTo>
                    <a:pt x="223" y="1"/>
                  </a:moveTo>
                  <a:cubicBezTo>
                    <a:pt x="128" y="1"/>
                    <a:pt x="1" y="96"/>
                    <a:pt x="1" y="222"/>
                  </a:cubicBezTo>
                  <a:lnTo>
                    <a:pt x="1" y="539"/>
                  </a:lnTo>
                  <a:cubicBezTo>
                    <a:pt x="1" y="666"/>
                    <a:pt x="128" y="761"/>
                    <a:pt x="223" y="761"/>
                  </a:cubicBezTo>
                  <a:lnTo>
                    <a:pt x="476" y="761"/>
                  </a:lnTo>
                  <a:cubicBezTo>
                    <a:pt x="603" y="761"/>
                    <a:pt x="698" y="666"/>
                    <a:pt x="698" y="539"/>
                  </a:cubicBezTo>
                  <a:cubicBezTo>
                    <a:pt x="698" y="412"/>
                    <a:pt x="634" y="317"/>
                    <a:pt x="476" y="317"/>
                  </a:cubicBezTo>
                  <a:lnTo>
                    <a:pt x="476" y="222"/>
                  </a:lnTo>
                  <a:cubicBezTo>
                    <a:pt x="476" y="96"/>
                    <a:pt x="349" y="1"/>
                    <a:pt x="22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8" name="Google Shape;848;p38"/>
            <p:cNvSpPr/>
            <p:nvPr/>
          </p:nvSpPr>
          <p:spPr>
            <a:xfrm>
              <a:off x="3439850" y="1922850"/>
              <a:ext cx="11900" cy="22975"/>
            </a:xfrm>
            <a:custGeom>
              <a:avLst/>
              <a:gdLst/>
              <a:ahLst/>
              <a:cxnLst/>
              <a:rect l="l" t="t" r="r" b="b"/>
              <a:pathLst>
                <a:path w="476" h="919" extrusionOk="0">
                  <a:moveTo>
                    <a:pt x="222" y="0"/>
                  </a:moveTo>
                  <a:cubicBezTo>
                    <a:pt x="127" y="0"/>
                    <a:pt x="1" y="127"/>
                    <a:pt x="1" y="254"/>
                  </a:cubicBezTo>
                  <a:lnTo>
                    <a:pt x="1" y="665"/>
                  </a:lnTo>
                  <a:cubicBezTo>
                    <a:pt x="1" y="824"/>
                    <a:pt x="64" y="919"/>
                    <a:pt x="222" y="919"/>
                  </a:cubicBezTo>
                  <a:cubicBezTo>
                    <a:pt x="349" y="919"/>
                    <a:pt x="476" y="792"/>
                    <a:pt x="476" y="665"/>
                  </a:cubicBezTo>
                  <a:lnTo>
                    <a:pt x="476" y="254"/>
                  </a:lnTo>
                  <a:cubicBezTo>
                    <a:pt x="476" y="127"/>
                    <a:pt x="349"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49" name="Google Shape;849;p38"/>
            <p:cNvSpPr/>
            <p:nvPr/>
          </p:nvSpPr>
          <p:spPr>
            <a:xfrm>
              <a:off x="3534875" y="1922850"/>
              <a:ext cx="11900" cy="22975"/>
            </a:xfrm>
            <a:custGeom>
              <a:avLst/>
              <a:gdLst/>
              <a:ahLst/>
              <a:cxnLst/>
              <a:rect l="l" t="t" r="r" b="b"/>
              <a:pathLst>
                <a:path w="476" h="919" extrusionOk="0">
                  <a:moveTo>
                    <a:pt x="222" y="0"/>
                  </a:moveTo>
                  <a:cubicBezTo>
                    <a:pt x="127" y="0"/>
                    <a:pt x="0" y="127"/>
                    <a:pt x="0" y="254"/>
                  </a:cubicBezTo>
                  <a:lnTo>
                    <a:pt x="0" y="665"/>
                  </a:lnTo>
                  <a:cubicBezTo>
                    <a:pt x="0" y="792"/>
                    <a:pt x="127" y="919"/>
                    <a:pt x="222" y="919"/>
                  </a:cubicBezTo>
                  <a:cubicBezTo>
                    <a:pt x="348" y="919"/>
                    <a:pt x="475" y="824"/>
                    <a:pt x="475" y="665"/>
                  </a:cubicBezTo>
                  <a:lnTo>
                    <a:pt x="475" y="254"/>
                  </a:lnTo>
                  <a:cubicBezTo>
                    <a:pt x="475" y="127"/>
                    <a:pt x="348"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0" name="Google Shape;850;p38"/>
            <p:cNvSpPr/>
            <p:nvPr/>
          </p:nvSpPr>
          <p:spPr>
            <a:xfrm>
              <a:off x="3464400" y="1960475"/>
              <a:ext cx="57025" cy="24150"/>
            </a:xfrm>
            <a:custGeom>
              <a:avLst/>
              <a:gdLst/>
              <a:ahLst/>
              <a:cxnLst/>
              <a:rect l="l" t="t" r="r" b="b"/>
              <a:pathLst>
                <a:path w="2281" h="966" extrusionOk="0">
                  <a:moveTo>
                    <a:pt x="289" y="0"/>
                  </a:moveTo>
                  <a:cubicBezTo>
                    <a:pt x="247" y="0"/>
                    <a:pt x="203" y="14"/>
                    <a:pt x="159" y="47"/>
                  </a:cubicBezTo>
                  <a:cubicBezTo>
                    <a:pt x="32" y="110"/>
                    <a:pt x="0" y="237"/>
                    <a:pt x="95" y="364"/>
                  </a:cubicBezTo>
                  <a:cubicBezTo>
                    <a:pt x="317" y="712"/>
                    <a:pt x="729" y="966"/>
                    <a:pt x="1141" y="966"/>
                  </a:cubicBezTo>
                  <a:cubicBezTo>
                    <a:pt x="1584" y="966"/>
                    <a:pt x="1996" y="712"/>
                    <a:pt x="2217" y="364"/>
                  </a:cubicBezTo>
                  <a:cubicBezTo>
                    <a:pt x="2281" y="237"/>
                    <a:pt x="2249" y="79"/>
                    <a:pt x="2154" y="47"/>
                  </a:cubicBezTo>
                  <a:cubicBezTo>
                    <a:pt x="2110" y="14"/>
                    <a:pt x="2062" y="0"/>
                    <a:pt x="2017" y="0"/>
                  </a:cubicBezTo>
                  <a:cubicBezTo>
                    <a:pt x="1932" y="0"/>
                    <a:pt x="1858" y="49"/>
                    <a:pt x="1837" y="110"/>
                  </a:cubicBezTo>
                  <a:cubicBezTo>
                    <a:pt x="1679" y="364"/>
                    <a:pt x="1426" y="491"/>
                    <a:pt x="1141" y="491"/>
                  </a:cubicBezTo>
                  <a:cubicBezTo>
                    <a:pt x="887" y="491"/>
                    <a:pt x="634" y="364"/>
                    <a:pt x="475" y="110"/>
                  </a:cubicBezTo>
                  <a:cubicBezTo>
                    <a:pt x="434" y="49"/>
                    <a:pt x="366" y="0"/>
                    <a:pt x="28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1" name="Google Shape;851;p38"/>
            <p:cNvSpPr/>
            <p:nvPr/>
          </p:nvSpPr>
          <p:spPr>
            <a:xfrm>
              <a:off x="3342475" y="1762925"/>
              <a:ext cx="287425" cy="409350"/>
            </a:xfrm>
            <a:custGeom>
              <a:avLst/>
              <a:gdLst/>
              <a:ahLst/>
              <a:cxnLst/>
              <a:rect l="l" t="t" r="r" b="b"/>
              <a:pathLst>
                <a:path w="11497" h="16374" extrusionOk="0">
                  <a:moveTo>
                    <a:pt x="6398" y="2692"/>
                  </a:moveTo>
                  <a:lnTo>
                    <a:pt x="6398" y="3167"/>
                  </a:lnTo>
                  <a:lnTo>
                    <a:pt x="5669" y="3167"/>
                  </a:lnTo>
                  <a:lnTo>
                    <a:pt x="5669" y="2692"/>
                  </a:lnTo>
                  <a:close/>
                  <a:moveTo>
                    <a:pt x="4687" y="2439"/>
                  </a:moveTo>
                  <a:lnTo>
                    <a:pt x="5194" y="2597"/>
                  </a:lnTo>
                  <a:lnTo>
                    <a:pt x="5194" y="3230"/>
                  </a:lnTo>
                  <a:lnTo>
                    <a:pt x="4846" y="3484"/>
                  </a:lnTo>
                  <a:cubicBezTo>
                    <a:pt x="4807" y="3494"/>
                    <a:pt x="4777" y="3500"/>
                    <a:pt x="4751" y="3500"/>
                  </a:cubicBezTo>
                  <a:cubicBezTo>
                    <a:pt x="4693" y="3500"/>
                    <a:pt x="4658" y="3467"/>
                    <a:pt x="4592" y="3357"/>
                  </a:cubicBezTo>
                  <a:lnTo>
                    <a:pt x="4466" y="2629"/>
                  </a:lnTo>
                  <a:cubicBezTo>
                    <a:pt x="4466" y="2534"/>
                    <a:pt x="4529" y="2439"/>
                    <a:pt x="4687" y="2439"/>
                  </a:cubicBezTo>
                  <a:close/>
                  <a:moveTo>
                    <a:pt x="7430" y="2458"/>
                  </a:moveTo>
                  <a:cubicBezTo>
                    <a:pt x="7474" y="2458"/>
                    <a:pt x="7514" y="2487"/>
                    <a:pt x="7538" y="2534"/>
                  </a:cubicBezTo>
                  <a:cubicBezTo>
                    <a:pt x="7538" y="2534"/>
                    <a:pt x="7569" y="2597"/>
                    <a:pt x="7569" y="2692"/>
                  </a:cubicBezTo>
                  <a:lnTo>
                    <a:pt x="7443" y="3389"/>
                  </a:lnTo>
                  <a:cubicBezTo>
                    <a:pt x="7443" y="3484"/>
                    <a:pt x="7379" y="3516"/>
                    <a:pt x="7379" y="3516"/>
                  </a:cubicBezTo>
                  <a:cubicBezTo>
                    <a:pt x="7358" y="3516"/>
                    <a:pt x="7323" y="3530"/>
                    <a:pt x="7283" y="3530"/>
                  </a:cubicBezTo>
                  <a:cubicBezTo>
                    <a:pt x="7263" y="3530"/>
                    <a:pt x="7242" y="3526"/>
                    <a:pt x="7221" y="3516"/>
                  </a:cubicBezTo>
                  <a:lnTo>
                    <a:pt x="6873" y="3262"/>
                  </a:lnTo>
                  <a:lnTo>
                    <a:pt x="6873" y="2629"/>
                  </a:lnTo>
                  <a:lnTo>
                    <a:pt x="7379" y="2470"/>
                  </a:lnTo>
                  <a:cubicBezTo>
                    <a:pt x="7396" y="2462"/>
                    <a:pt x="7413" y="2458"/>
                    <a:pt x="7430" y="2458"/>
                  </a:cubicBezTo>
                  <a:close/>
                  <a:moveTo>
                    <a:pt x="2312" y="5479"/>
                  </a:moveTo>
                  <a:lnTo>
                    <a:pt x="2312" y="7126"/>
                  </a:lnTo>
                  <a:lnTo>
                    <a:pt x="1901" y="7126"/>
                  </a:lnTo>
                  <a:cubicBezTo>
                    <a:pt x="1647" y="7126"/>
                    <a:pt x="1457" y="6904"/>
                    <a:pt x="1457" y="6682"/>
                  </a:cubicBezTo>
                  <a:lnTo>
                    <a:pt x="1457" y="5922"/>
                  </a:lnTo>
                  <a:cubicBezTo>
                    <a:pt x="1457" y="5701"/>
                    <a:pt x="1679" y="5479"/>
                    <a:pt x="1901" y="5479"/>
                  </a:cubicBezTo>
                  <a:close/>
                  <a:moveTo>
                    <a:pt x="10135" y="5479"/>
                  </a:moveTo>
                  <a:cubicBezTo>
                    <a:pt x="10388" y="5479"/>
                    <a:pt x="10578" y="5701"/>
                    <a:pt x="10578" y="5922"/>
                  </a:cubicBezTo>
                  <a:lnTo>
                    <a:pt x="10578" y="6682"/>
                  </a:lnTo>
                  <a:cubicBezTo>
                    <a:pt x="10578" y="6904"/>
                    <a:pt x="10388" y="7126"/>
                    <a:pt x="10135" y="7126"/>
                  </a:cubicBezTo>
                  <a:lnTo>
                    <a:pt x="9754" y="7126"/>
                  </a:lnTo>
                  <a:lnTo>
                    <a:pt x="9754" y="5479"/>
                  </a:lnTo>
                  <a:close/>
                  <a:moveTo>
                    <a:pt x="4972" y="10546"/>
                  </a:moveTo>
                  <a:cubicBezTo>
                    <a:pt x="5099" y="10578"/>
                    <a:pt x="5289" y="10578"/>
                    <a:pt x="5416" y="10578"/>
                  </a:cubicBezTo>
                  <a:lnTo>
                    <a:pt x="6619" y="10578"/>
                  </a:lnTo>
                  <a:lnTo>
                    <a:pt x="6619" y="10609"/>
                  </a:lnTo>
                  <a:cubicBezTo>
                    <a:pt x="6778" y="10609"/>
                    <a:pt x="6936" y="10609"/>
                    <a:pt x="7094" y="10546"/>
                  </a:cubicBezTo>
                  <a:lnTo>
                    <a:pt x="7094" y="10546"/>
                  </a:lnTo>
                  <a:cubicBezTo>
                    <a:pt x="7063" y="10704"/>
                    <a:pt x="6936" y="10863"/>
                    <a:pt x="6809" y="10989"/>
                  </a:cubicBezTo>
                  <a:cubicBezTo>
                    <a:pt x="6619" y="11179"/>
                    <a:pt x="6303" y="11306"/>
                    <a:pt x="6018" y="11306"/>
                  </a:cubicBezTo>
                  <a:cubicBezTo>
                    <a:pt x="5511" y="11306"/>
                    <a:pt x="5099" y="10989"/>
                    <a:pt x="4972" y="10546"/>
                  </a:cubicBezTo>
                  <a:close/>
                  <a:moveTo>
                    <a:pt x="8741" y="9691"/>
                  </a:moveTo>
                  <a:lnTo>
                    <a:pt x="9121" y="12446"/>
                  </a:lnTo>
                  <a:cubicBezTo>
                    <a:pt x="9248" y="13048"/>
                    <a:pt x="9026" y="13555"/>
                    <a:pt x="8678" y="13998"/>
                  </a:cubicBezTo>
                  <a:cubicBezTo>
                    <a:pt x="8329" y="14410"/>
                    <a:pt x="7823" y="14631"/>
                    <a:pt x="7253" y="14631"/>
                  </a:cubicBezTo>
                  <a:lnTo>
                    <a:pt x="4751" y="14631"/>
                  </a:lnTo>
                  <a:cubicBezTo>
                    <a:pt x="4212" y="14631"/>
                    <a:pt x="3706" y="14410"/>
                    <a:pt x="3326" y="13966"/>
                  </a:cubicBezTo>
                  <a:cubicBezTo>
                    <a:pt x="2977" y="13523"/>
                    <a:pt x="2819" y="13016"/>
                    <a:pt x="2882" y="12446"/>
                  </a:cubicBezTo>
                  <a:cubicBezTo>
                    <a:pt x="2882" y="12414"/>
                    <a:pt x="3294" y="9723"/>
                    <a:pt x="3294" y="9691"/>
                  </a:cubicBezTo>
                  <a:cubicBezTo>
                    <a:pt x="3611" y="10008"/>
                    <a:pt x="3991" y="10229"/>
                    <a:pt x="4434" y="10388"/>
                  </a:cubicBezTo>
                  <a:cubicBezTo>
                    <a:pt x="4561" y="11179"/>
                    <a:pt x="5226" y="11781"/>
                    <a:pt x="6018" y="11781"/>
                  </a:cubicBezTo>
                  <a:cubicBezTo>
                    <a:pt x="6461" y="11781"/>
                    <a:pt x="6841" y="11623"/>
                    <a:pt x="7158" y="11306"/>
                  </a:cubicBezTo>
                  <a:cubicBezTo>
                    <a:pt x="7411" y="11084"/>
                    <a:pt x="7569" y="10768"/>
                    <a:pt x="7601" y="10388"/>
                  </a:cubicBezTo>
                  <a:cubicBezTo>
                    <a:pt x="8044" y="10229"/>
                    <a:pt x="8424" y="10008"/>
                    <a:pt x="8741" y="9691"/>
                  </a:cubicBezTo>
                  <a:close/>
                  <a:moveTo>
                    <a:pt x="7284" y="0"/>
                  </a:moveTo>
                  <a:cubicBezTo>
                    <a:pt x="6873" y="32"/>
                    <a:pt x="6271" y="254"/>
                    <a:pt x="5954" y="1299"/>
                  </a:cubicBezTo>
                  <a:cubicBezTo>
                    <a:pt x="5828" y="1647"/>
                    <a:pt x="5796" y="1964"/>
                    <a:pt x="5796" y="2154"/>
                  </a:cubicBezTo>
                  <a:lnTo>
                    <a:pt x="5448" y="2154"/>
                  </a:lnTo>
                  <a:lnTo>
                    <a:pt x="4751" y="1964"/>
                  </a:lnTo>
                  <a:cubicBezTo>
                    <a:pt x="4698" y="1938"/>
                    <a:pt x="4644" y="1926"/>
                    <a:pt x="4589" y="1926"/>
                  </a:cubicBezTo>
                  <a:cubicBezTo>
                    <a:pt x="4444" y="1926"/>
                    <a:pt x="4296" y="2007"/>
                    <a:pt x="4181" y="2122"/>
                  </a:cubicBezTo>
                  <a:cubicBezTo>
                    <a:pt x="4022" y="2280"/>
                    <a:pt x="3927" y="2470"/>
                    <a:pt x="3959" y="2724"/>
                  </a:cubicBezTo>
                  <a:lnTo>
                    <a:pt x="4086" y="3421"/>
                  </a:lnTo>
                  <a:cubicBezTo>
                    <a:pt x="4117" y="3642"/>
                    <a:pt x="4276" y="3832"/>
                    <a:pt x="4497" y="3896"/>
                  </a:cubicBezTo>
                  <a:cubicBezTo>
                    <a:pt x="4561" y="3959"/>
                    <a:pt x="4656" y="3959"/>
                    <a:pt x="4719" y="3959"/>
                  </a:cubicBezTo>
                  <a:cubicBezTo>
                    <a:pt x="4846" y="3959"/>
                    <a:pt x="4972" y="3896"/>
                    <a:pt x="5067" y="3832"/>
                  </a:cubicBezTo>
                  <a:lnTo>
                    <a:pt x="5479" y="3547"/>
                  </a:lnTo>
                  <a:lnTo>
                    <a:pt x="6493" y="3547"/>
                  </a:lnTo>
                  <a:lnTo>
                    <a:pt x="6904" y="3832"/>
                  </a:lnTo>
                  <a:cubicBezTo>
                    <a:pt x="7031" y="3896"/>
                    <a:pt x="7126" y="3959"/>
                    <a:pt x="7253" y="3959"/>
                  </a:cubicBezTo>
                  <a:cubicBezTo>
                    <a:pt x="7348" y="3959"/>
                    <a:pt x="7411" y="3959"/>
                    <a:pt x="7506" y="3896"/>
                  </a:cubicBezTo>
                  <a:cubicBezTo>
                    <a:pt x="7696" y="3832"/>
                    <a:pt x="7854" y="3642"/>
                    <a:pt x="7886" y="3421"/>
                  </a:cubicBezTo>
                  <a:lnTo>
                    <a:pt x="8013" y="2850"/>
                  </a:lnTo>
                  <a:cubicBezTo>
                    <a:pt x="8773" y="3199"/>
                    <a:pt x="9279" y="3959"/>
                    <a:pt x="9279" y="4782"/>
                  </a:cubicBezTo>
                  <a:lnTo>
                    <a:pt x="9279" y="7379"/>
                  </a:lnTo>
                  <a:cubicBezTo>
                    <a:pt x="9279" y="8868"/>
                    <a:pt x="8076" y="10039"/>
                    <a:pt x="6619" y="10039"/>
                  </a:cubicBezTo>
                  <a:lnTo>
                    <a:pt x="5384" y="10039"/>
                  </a:lnTo>
                  <a:cubicBezTo>
                    <a:pt x="3927" y="10039"/>
                    <a:pt x="2756" y="8868"/>
                    <a:pt x="2756" y="7379"/>
                  </a:cubicBezTo>
                  <a:lnTo>
                    <a:pt x="2756" y="4782"/>
                  </a:lnTo>
                  <a:cubicBezTo>
                    <a:pt x="2756" y="4181"/>
                    <a:pt x="2977" y="3674"/>
                    <a:pt x="3389" y="3262"/>
                  </a:cubicBezTo>
                  <a:cubicBezTo>
                    <a:pt x="3452" y="3199"/>
                    <a:pt x="3452" y="3040"/>
                    <a:pt x="3389" y="2914"/>
                  </a:cubicBezTo>
                  <a:cubicBezTo>
                    <a:pt x="3342" y="2882"/>
                    <a:pt x="3278" y="2866"/>
                    <a:pt x="3211" y="2866"/>
                  </a:cubicBezTo>
                  <a:cubicBezTo>
                    <a:pt x="3144" y="2866"/>
                    <a:pt x="3072" y="2882"/>
                    <a:pt x="3009" y="2914"/>
                  </a:cubicBezTo>
                  <a:cubicBezTo>
                    <a:pt x="2502" y="3421"/>
                    <a:pt x="2281" y="4054"/>
                    <a:pt x="2281" y="4782"/>
                  </a:cubicBezTo>
                  <a:lnTo>
                    <a:pt x="2281" y="4941"/>
                  </a:lnTo>
                  <a:lnTo>
                    <a:pt x="1869" y="4941"/>
                  </a:lnTo>
                  <a:cubicBezTo>
                    <a:pt x="1362" y="4941"/>
                    <a:pt x="950" y="5321"/>
                    <a:pt x="950" y="5859"/>
                  </a:cubicBezTo>
                  <a:lnTo>
                    <a:pt x="950" y="6587"/>
                  </a:lnTo>
                  <a:cubicBezTo>
                    <a:pt x="950" y="7126"/>
                    <a:pt x="1362" y="7506"/>
                    <a:pt x="1869" y="7506"/>
                  </a:cubicBezTo>
                  <a:lnTo>
                    <a:pt x="2281" y="7506"/>
                  </a:lnTo>
                  <a:cubicBezTo>
                    <a:pt x="2312" y="8108"/>
                    <a:pt x="2502" y="8646"/>
                    <a:pt x="2819" y="9121"/>
                  </a:cubicBezTo>
                  <a:lnTo>
                    <a:pt x="2787" y="9406"/>
                  </a:lnTo>
                  <a:cubicBezTo>
                    <a:pt x="2344" y="9438"/>
                    <a:pt x="1964" y="9659"/>
                    <a:pt x="1647" y="9913"/>
                  </a:cubicBezTo>
                  <a:cubicBezTo>
                    <a:pt x="1236" y="10293"/>
                    <a:pt x="950" y="10768"/>
                    <a:pt x="855" y="11306"/>
                  </a:cubicBezTo>
                  <a:lnTo>
                    <a:pt x="64" y="16056"/>
                  </a:lnTo>
                  <a:cubicBezTo>
                    <a:pt x="0" y="16183"/>
                    <a:pt x="127" y="16310"/>
                    <a:pt x="254" y="16341"/>
                  </a:cubicBezTo>
                  <a:cubicBezTo>
                    <a:pt x="380" y="16341"/>
                    <a:pt x="475" y="16310"/>
                    <a:pt x="539" y="16120"/>
                  </a:cubicBezTo>
                  <a:lnTo>
                    <a:pt x="1331" y="11369"/>
                  </a:lnTo>
                  <a:cubicBezTo>
                    <a:pt x="1394" y="10958"/>
                    <a:pt x="1584" y="10578"/>
                    <a:pt x="1964" y="10324"/>
                  </a:cubicBezTo>
                  <a:cubicBezTo>
                    <a:pt x="2186" y="10103"/>
                    <a:pt x="2439" y="10008"/>
                    <a:pt x="2756" y="9913"/>
                  </a:cubicBezTo>
                  <a:lnTo>
                    <a:pt x="2756" y="9913"/>
                  </a:lnTo>
                  <a:lnTo>
                    <a:pt x="2376" y="12319"/>
                  </a:lnTo>
                  <a:cubicBezTo>
                    <a:pt x="2344" y="12731"/>
                    <a:pt x="2376" y="13111"/>
                    <a:pt x="2502" y="13491"/>
                  </a:cubicBezTo>
                  <a:lnTo>
                    <a:pt x="2471" y="14125"/>
                  </a:lnTo>
                  <a:cubicBezTo>
                    <a:pt x="2217" y="13935"/>
                    <a:pt x="2027" y="13840"/>
                    <a:pt x="1996" y="13808"/>
                  </a:cubicBezTo>
                  <a:cubicBezTo>
                    <a:pt x="1962" y="13791"/>
                    <a:pt x="1925" y="13783"/>
                    <a:pt x="1890" y="13783"/>
                  </a:cubicBezTo>
                  <a:cubicBezTo>
                    <a:pt x="1793" y="13783"/>
                    <a:pt x="1702" y="13842"/>
                    <a:pt x="1679" y="13935"/>
                  </a:cubicBezTo>
                  <a:cubicBezTo>
                    <a:pt x="1647" y="14030"/>
                    <a:pt x="1679" y="14188"/>
                    <a:pt x="1806" y="14251"/>
                  </a:cubicBezTo>
                  <a:cubicBezTo>
                    <a:pt x="1806" y="14251"/>
                    <a:pt x="2217" y="14441"/>
                    <a:pt x="2344" y="14821"/>
                  </a:cubicBezTo>
                  <a:lnTo>
                    <a:pt x="2217" y="15930"/>
                  </a:lnTo>
                  <a:lnTo>
                    <a:pt x="2217" y="16056"/>
                  </a:lnTo>
                  <a:cubicBezTo>
                    <a:pt x="2217" y="16183"/>
                    <a:pt x="2312" y="16310"/>
                    <a:pt x="2439" y="16341"/>
                  </a:cubicBezTo>
                  <a:cubicBezTo>
                    <a:pt x="2455" y="16347"/>
                    <a:pt x="2472" y="16349"/>
                    <a:pt x="2491" y="16349"/>
                  </a:cubicBezTo>
                  <a:cubicBezTo>
                    <a:pt x="2582" y="16349"/>
                    <a:pt x="2692" y="16283"/>
                    <a:pt x="2692" y="16151"/>
                  </a:cubicBezTo>
                  <a:lnTo>
                    <a:pt x="2914" y="14251"/>
                  </a:lnTo>
                  <a:cubicBezTo>
                    <a:pt x="3326" y="14758"/>
                    <a:pt x="4022" y="15075"/>
                    <a:pt x="4719" y="15075"/>
                  </a:cubicBezTo>
                  <a:lnTo>
                    <a:pt x="7221" y="15075"/>
                  </a:lnTo>
                  <a:cubicBezTo>
                    <a:pt x="7886" y="15075"/>
                    <a:pt x="8614" y="14758"/>
                    <a:pt x="9026" y="14188"/>
                  </a:cubicBezTo>
                  <a:lnTo>
                    <a:pt x="9248" y="16151"/>
                  </a:lnTo>
                  <a:cubicBezTo>
                    <a:pt x="9248" y="16246"/>
                    <a:pt x="9343" y="16373"/>
                    <a:pt x="9469" y="16373"/>
                  </a:cubicBezTo>
                  <a:lnTo>
                    <a:pt x="9501" y="16373"/>
                  </a:lnTo>
                  <a:cubicBezTo>
                    <a:pt x="9628" y="16373"/>
                    <a:pt x="9754" y="16246"/>
                    <a:pt x="9723" y="16088"/>
                  </a:cubicBezTo>
                  <a:lnTo>
                    <a:pt x="9596" y="14821"/>
                  </a:lnTo>
                  <a:cubicBezTo>
                    <a:pt x="9754" y="14441"/>
                    <a:pt x="10135" y="14283"/>
                    <a:pt x="10135" y="14283"/>
                  </a:cubicBezTo>
                  <a:cubicBezTo>
                    <a:pt x="10261" y="14251"/>
                    <a:pt x="10356" y="14093"/>
                    <a:pt x="10261" y="13966"/>
                  </a:cubicBezTo>
                  <a:cubicBezTo>
                    <a:pt x="10235" y="13861"/>
                    <a:pt x="10122" y="13800"/>
                    <a:pt x="10012" y="13800"/>
                  </a:cubicBezTo>
                  <a:cubicBezTo>
                    <a:pt x="9989" y="13800"/>
                    <a:pt x="9966" y="13802"/>
                    <a:pt x="9945" y="13808"/>
                  </a:cubicBezTo>
                  <a:cubicBezTo>
                    <a:pt x="9945" y="13808"/>
                    <a:pt x="9723" y="13871"/>
                    <a:pt x="9501" y="14093"/>
                  </a:cubicBezTo>
                  <a:lnTo>
                    <a:pt x="9438" y="13396"/>
                  </a:lnTo>
                  <a:cubicBezTo>
                    <a:pt x="9564" y="13048"/>
                    <a:pt x="9596" y="12699"/>
                    <a:pt x="9564" y="12288"/>
                  </a:cubicBezTo>
                  <a:lnTo>
                    <a:pt x="9248" y="9849"/>
                  </a:lnTo>
                  <a:lnTo>
                    <a:pt x="9248" y="9849"/>
                  </a:lnTo>
                  <a:cubicBezTo>
                    <a:pt x="9501" y="9913"/>
                    <a:pt x="9786" y="10039"/>
                    <a:pt x="10040" y="10229"/>
                  </a:cubicBezTo>
                  <a:cubicBezTo>
                    <a:pt x="10356" y="10514"/>
                    <a:pt x="10578" y="10926"/>
                    <a:pt x="10673" y="11306"/>
                  </a:cubicBezTo>
                  <a:lnTo>
                    <a:pt x="10926" y="13016"/>
                  </a:lnTo>
                  <a:cubicBezTo>
                    <a:pt x="10926" y="13143"/>
                    <a:pt x="11053" y="13206"/>
                    <a:pt x="11180" y="13206"/>
                  </a:cubicBezTo>
                  <a:cubicBezTo>
                    <a:pt x="11211" y="13333"/>
                    <a:pt x="11243" y="13333"/>
                    <a:pt x="11243" y="13333"/>
                  </a:cubicBezTo>
                  <a:cubicBezTo>
                    <a:pt x="11370" y="13301"/>
                    <a:pt x="11496" y="13175"/>
                    <a:pt x="11465" y="13048"/>
                  </a:cubicBezTo>
                  <a:lnTo>
                    <a:pt x="11180" y="11338"/>
                  </a:lnTo>
                  <a:cubicBezTo>
                    <a:pt x="11085" y="10831"/>
                    <a:pt x="10831" y="10324"/>
                    <a:pt x="10388" y="9976"/>
                  </a:cubicBezTo>
                  <a:cubicBezTo>
                    <a:pt x="10071" y="9691"/>
                    <a:pt x="9628" y="9501"/>
                    <a:pt x="9248" y="9438"/>
                  </a:cubicBezTo>
                  <a:lnTo>
                    <a:pt x="9184" y="9216"/>
                  </a:lnTo>
                  <a:cubicBezTo>
                    <a:pt x="9501" y="8741"/>
                    <a:pt x="9723" y="8171"/>
                    <a:pt x="9754" y="7601"/>
                  </a:cubicBezTo>
                  <a:lnTo>
                    <a:pt x="10135" y="7601"/>
                  </a:lnTo>
                  <a:cubicBezTo>
                    <a:pt x="10673" y="7601"/>
                    <a:pt x="11053" y="7189"/>
                    <a:pt x="11053" y="6682"/>
                  </a:cubicBezTo>
                  <a:lnTo>
                    <a:pt x="11053" y="5922"/>
                  </a:lnTo>
                  <a:cubicBezTo>
                    <a:pt x="11053" y="5416"/>
                    <a:pt x="10673" y="5004"/>
                    <a:pt x="10135" y="5004"/>
                  </a:cubicBezTo>
                  <a:lnTo>
                    <a:pt x="9754" y="5004"/>
                  </a:lnTo>
                  <a:lnTo>
                    <a:pt x="9754" y="4846"/>
                  </a:lnTo>
                  <a:cubicBezTo>
                    <a:pt x="9754" y="4276"/>
                    <a:pt x="9564" y="3737"/>
                    <a:pt x="9248" y="3262"/>
                  </a:cubicBezTo>
                  <a:cubicBezTo>
                    <a:pt x="8931" y="2882"/>
                    <a:pt x="8488" y="2565"/>
                    <a:pt x="8013" y="2375"/>
                  </a:cubicBezTo>
                  <a:cubicBezTo>
                    <a:pt x="7949" y="2280"/>
                    <a:pt x="7918" y="2217"/>
                    <a:pt x="7854" y="2154"/>
                  </a:cubicBezTo>
                  <a:cubicBezTo>
                    <a:pt x="7732" y="2031"/>
                    <a:pt x="7552" y="1984"/>
                    <a:pt x="7389" y="1984"/>
                  </a:cubicBezTo>
                  <a:cubicBezTo>
                    <a:pt x="7341" y="1984"/>
                    <a:pt x="7295" y="1988"/>
                    <a:pt x="7253" y="1995"/>
                  </a:cubicBezTo>
                  <a:lnTo>
                    <a:pt x="6588" y="2217"/>
                  </a:lnTo>
                  <a:lnTo>
                    <a:pt x="6271" y="2217"/>
                  </a:lnTo>
                  <a:cubicBezTo>
                    <a:pt x="6303" y="1995"/>
                    <a:pt x="6334" y="1742"/>
                    <a:pt x="6429" y="1457"/>
                  </a:cubicBezTo>
                  <a:cubicBezTo>
                    <a:pt x="6619" y="855"/>
                    <a:pt x="6936" y="539"/>
                    <a:pt x="7348" y="507"/>
                  </a:cubicBezTo>
                  <a:cubicBezTo>
                    <a:pt x="7443" y="507"/>
                    <a:pt x="7569" y="380"/>
                    <a:pt x="7569" y="222"/>
                  </a:cubicBezTo>
                  <a:cubicBezTo>
                    <a:pt x="7569" y="95"/>
                    <a:pt x="7443" y="0"/>
                    <a:pt x="728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2" name="Google Shape;852;p38"/>
            <p:cNvSpPr/>
            <p:nvPr/>
          </p:nvSpPr>
          <p:spPr>
            <a:xfrm>
              <a:off x="3620375" y="2111925"/>
              <a:ext cx="22175" cy="61125"/>
            </a:xfrm>
            <a:custGeom>
              <a:avLst/>
              <a:gdLst/>
              <a:ahLst/>
              <a:cxnLst/>
              <a:rect l="l" t="t" r="r" b="b"/>
              <a:pathLst>
                <a:path w="887" h="2445" extrusionOk="0">
                  <a:moveTo>
                    <a:pt x="302" y="0"/>
                  </a:moveTo>
                  <a:cubicBezTo>
                    <a:pt x="286" y="0"/>
                    <a:pt x="270" y="2"/>
                    <a:pt x="254" y="6"/>
                  </a:cubicBezTo>
                  <a:cubicBezTo>
                    <a:pt x="127" y="38"/>
                    <a:pt x="0" y="165"/>
                    <a:pt x="64" y="260"/>
                  </a:cubicBezTo>
                  <a:lnTo>
                    <a:pt x="380" y="2255"/>
                  </a:lnTo>
                  <a:cubicBezTo>
                    <a:pt x="380" y="2381"/>
                    <a:pt x="507" y="2445"/>
                    <a:pt x="602" y="2445"/>
                  </a:cubicBezTo>
                  <a:lnTo>
                    <a:pt x="665" y="2445"/>
                  </a:lnTo>
                  <a:cubicBezTo>
                    <a:pt x="760" y="2413"/>
                    <a:pt x="887" y="2286"/>
                    <a:pt x="855" y="2160"/>
                  </a:cubicBezTo>
                  <a:lnTo>
                    <a:pt x="539" y="196"/>
                  </a:lnTo>
                  <a:cubicBezTo>
                    <a:pt x="484" y="86"/>
                    <a:pt x="405" y="0"/>
                    <a:pt x="30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3" name="Google Shape;853;p38"/>
            <p:cNvSpPr/>
            <p:nvPr/>
          </p:nvSpPr>
          <p:spPr>
            <a:xfrm>
              <a:off x="3459650" y="2073275"/>
              <a:ext cx="67325" cy="39600"/>
            </a:xfrm>
            <a:custGeom>
              <a:avLst/>
              <a:gdLst/>
              <a:ahLst/>
              <a:cxnLst/>
              <a:rect l="l" t="t" r="r" b="b"/>
              <a:pathLst>
                <a:path w="2693" h="1584" extrusionOk="0">
                  <a:moveTo>
                    <a:pt x="1901" y="507"/>
                  </a:moveTo>
                  <a:cubicBezTo>
                    <a:pt x="2059" y="507"/>
                    <a:pt x="2217" y="666"/>
                    <a:pt x="2217" y="824"/>
                  </a:cubicBezTo>
                  <a:cubicBezTo>
                    <a:pt x="2217" y="982"/>
                    <a:pt x="2059" y="1141"/>
                    <a:pt x="1901" y="1141"/>
                  </a:cubicBezTo>
                  <a:lnTo>
                    <a:pt x="792" y="1141"/>
                  </a:lnTo>
                  <a:cubicBezTo>
                    <a:pt x="634" y="1141"/>
                    <a:pt x="475" y="982"/>
                    <a:pt x="475" y="824"/>
                  </a:cubicBezTo>
                  <a:cubicBezTo>
                    <a:pt x="475" y="666"/>
                    <a:pt x="634" y="507"/>
                    <a:pt x="792" y="507"/>
                  </a:cubicBezTo>
                  <a:close/>
                  <a:moveTo>
                    <a:pt x="792" y="0"/>
                  </a:moveTo>
                  <a:cubicBezTo>
                    <a:pt x="349" y="0"/>
                    <a:pt x="0" y="349"/>
                    <a:pt x="0" y="792"/>
                  </a:cubicBezTo>
                  <a:cubicBezTo>
                    <a:pt x="0" y="1236"/>
                    <a:pt x="349" y="1584"/>
                    <a:pt x="792" y="1584"/>
                  </a:cubicBezTo>
                  <a:lnTo>
                    <a:pt x="1901" y="1584"/>
                  </a:lnTo>
                  <a:cubicBezTo>
                    <a:pt x="2344" y="1584"/>
                    <a:pt x="2692" y="1236"/>
                    <a:pt x="2692" y="792"/>
                  </a:cubicBezTo>
                  <a:cubicBezTo>
                    <a:pt x="2692" y="349"/>
                    <a:pt x="2344" y="0"/>
                    <a:pt x="190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854" name="Google Shape;854;p38"/>
          <p:cNvGrpSpPr/>
          <p:nvPr/>
        </p:nvGrpSpPr>
        <p:grpSpPr>
          <a:xfrm>
            <a:off x="1530860" y="3282761"/>
            <a:ext cx="326106" cy="360228"/>
            <a:chOff x="3307625" y="3450875"/>
            <a:chExt cx="370575" cy="409350"/>
          </a:xfrm>
        </p:grpSpPr>
        <p:sp>
          <p:nvSpPr>
            <p:cNvPr id="855" name="Google Shape;855;p38"/>
            <p:cNvSpPr/>
            <p:nvPr/>
          </p:nvSpPr>
          <p:spPr>
            <a:xfrm>
              <a:off x="3307625" y="3450875"/>
              <a:ext cx="370575" cy="409350"/>
            </a:xfrm>
            <a:custGeom>
              <a:avLst/>
              <a:gdLst/>
              <a:ahLst/>
              <a:cxnLst/>
              <a:rect l="l" t="t" r="r" b="b"/>
              <a:pathLst>
                <a:path w="14823" h="16374" extrusionOk="0">
                  <a:moveTo>
                    <a:pt x="10863" y="1615"/>
                  </a:moveTo>
                  <a:cubicBezTo>
                    <a:pt x="11275" y="1615"/>
                    <a:pt x="11592" y="1932"/>
                    <a:pt x="11592" y="2344"/>
                  </a:cubicBezTo>
                  <a:cubicBezTo>
                    <a:pt x="11592" y="2914"/>
                    <a:pt x="11434" y="3579"/>
                    <a:pt x="11117" y="4086"/>
                  </a:cubicBezTo>
                  <a:lnTo>
                    <a:pt x="10958" y="4307"/>
                  </a:lnTo>
                  <a:lnTo>
                    <a:pt x="10705" y="3801"/>
                  </a:lnTo>
                  <a:cubicBezTo>
                    <a:pt x="10547" y="3389"/>
                    <a:pt x="10103" y="3136"/>
                    <a:pt x="9692" y="3136"/>
                  </a:cubicBezTo>
                  <a:lnTo>
                    <a:pt x="9122" y="3136"/>
                  </a:lnTo>
                  <a:lnTo>
                    <a:pt x="9945" y="1615"/>
                  </a:lnTo>
                  <a:close/>
                  <a:moveTo>
                    <a:pt x="8647" y="444"/>
                  </a:moveTo>
                  <a:cubicBezTo>
                    <a:pt x="9153" y="444"/>
                    <a:pt x="9565" y="824"/>
                    <a:pt x="9597" y="1299"/>
                  </a:cubicBezTo>
                  <a:lnTo>
                    <a:pt x="8520" y="3199"/>
                  </a:lnTo>
                  <a:cubicBezTo>
                    <a:pt x="8457" y="3326"/>
                    <a:pt x="8583" y="3579"/>
                    <a:pt x="8742" y="3579"/>
                  </a:cubicBezTo>
                  <a:lnTo>
                    <a:pt x="9692" y="3579"/>
                  </a:lnTo>
                  <a:cubicBezTo>
                    <a:pt x="9913" y="3579"/>
                    <a:pt x="10135" y="3706"/>
                    <a:pt x="10262" y="3959"/>
                  </a:cubicBezTo>
                  <a:lnTo>
                    <a:pt x="10547" y="4592"/>
                  </a:lnTo>
                  <a:cubicBezTo>
                    <a:pt x="10262" y="4371"/>
                    <a:pt x="9882" y="4212"/>
                    <a:pt x="9470" y="4212"/>
                  </a:cubicBezTo>
                  <a:cubicBezTo>
                    <a:pt x="8647" y="4212"/>
                    <a:pt x="7950" y="4846"/>
                    <a:pt x="7823" y="5637"/>
                  </a:cubicBezTo>
                  <a:lnTo>
                    <a:pt x="6968" y="5637"/>
                  </a:lnTo>
                  <a:cubicBezTo>
                    <a:pt x="6873" y="4846"/>
                    <a:pt x="6145" y="4212"/>
                    <a:pt x="5321" y="4212"/>
                  </a:cubicBezTo>
                  <a:cubicBezTo>
                    <a:pt x="4910" y="4212"/>
                    <a:pt x="4530" y="4371"/>
                    <a:pt x="4245" y="4592"/>
                  </a:cubicBezTo>
                  <a:lnTo>
                    <a:pt x="4530" y="3959"/>
                  </a:lnTo>
                  <a:cubicBezTo>
                    <a:pt x="4656" y="3706"/>
                    <a:pt x="4846" y="3579"/>
                    <a:pt x="5131" y="3579"/>
                  </a:cubicBezTo>
                  <a:lnTo>
                    <a:pt x="7633" y="3579"/>
                  </a:lnTo>
                  <a:cubicBezTo>
                    <a:pt x="7728" y="3579"/>
                    <a:pt x="7855" y="3452"/>
                    <a:pt x="7855" y="3326"/>
                  </a:cubicBezTo>
                  <a:cubicBezTo>
                    <a:pt x="7855" y="3199"/>
                    <a:pt x="7728" y="3072"/>
                    <a:pt x="7633" y="3072"/>
                  </a:cubicBezTo>
                  <a:lnTo>
                    <a:pt x="5131" y="3072"/>
                  </a:lnTo>
                  <a:cubicBezTo>
                    <a:pt x="4688" y="3072"/>
                    <a:pt x="4276" y="3357"/>
                    <a:pt x="4086" y="3769"/>
                  </a:cubicBezTo>
                  <a:lnTo>
                    <a:pt x="3865" y="4276"/>
                  </a:lnTo>
                  <a:lnTo>
                    <a:pt x="3738" y="4022"/>
                  </a:lnTo>
                  <a:cubicBezTo>
                    <a:pt x="3421" y="3579"/>
                    <a:pt x="3263" y="2977"/>
                    <a:pt x="3263" y="2376"/>
                  </a:cubicBezTo>
                  <a:lnTo>
                    <a:pt x="3263" y="1394"/>
                  </a:lnTo>
                  <a:cubicBezTo>
                    <a:pt x="3263" y="887"/>
                    <a:pt x="3706" y="444"/>
                    <a:pt x="4213" y="444"/>
                  </a:cubicBezTo>
                  <a:close/>
                  <a:moveTo>
                    <a:pt x="3643" y="5099"/>
                  </a:moveTo>
                  <a:lnTo>
                    <a:pt x="3643" y="6746"/>
                  </a:lnTo>
                  <a:lnTo>
                    <a:pt x="3010" y="6746"/>
                  </a:lnTo>
                  <a:cubicBezTo>
                    <a:pt x="2788" y="6746"/>
                    <a:pt x="2598" y="6524"/>
                    <a:pt x="2598" y="6302"/>
                  </a:cubicBezTo>
                  <a:lnTo>
                    <a:pt x="2598" y="5542"/>
                  </a:lnTo>
                  <a:cubicBezTo>
                    <a:pt x="2598" y="5289"/>
                    <a:pt x="2788" y="5099"/>
                    <a:pt x="3010" y="5099"/>
                  </a:cubicBezTo>
                  <a:close/>
                  <a:moveTo>
                    <a:pt x="11782" y="5099"/>
                  </a:moveTo>
                  <a:cubicBezTo>
                    <a:pt x="12004" y="5099"/>
                    <a:pt x="12225" y="5289"/>
                    <a:pt x="12225" y="5542"/>
                  </a:cubicBezTo>
                  <a:lnTo>
                    <a:pt x="12225" y="6302"/>
                  </a:lnTo>
                  <a:cubicBezTo>
                    <a:pt x="12225" y="6524"/>
                    <a:pt x="12004" y="6746"/>
                    <a:pt x="11782" y="6746"/>
                  </a:cubicBezTo>
                  <a:lnTo>
                    <a:pt x="11148" y="6746"/>
                  </a:lnTo>
                  <a:lnTo>
                    <a:pt x="11148" y="5099"/>
                  </a:lnTo>
                  <a:close/>
                  <a:moveTo>
                    <a:pt x="5321" y="4719"/>
                  </a:moveTo>
                  <a:cubicBezTo>
                    <a:pt x="5986" y="4719"/>
                    <a:pt x="6525" y="5226"/>
                    <a:pt x="6525" y="5891"/>
                  </a:cubicBezTo>
                  <a:cubicBezTo>
                    <a:pt x="6525" y="6556"/>
                    <a:pt x="5986" y="7094"/>
                    <a:pt x="5321" y="7094"/>
                  </a:cubicBezTo>
                  <a:cubicBezTo>
                    <a:pt x="4688" y="7094"/>
                    <a:pt x="4150" y="6587"/>
                    <a:pt x="4150" y="5891"/>
                  </a:cubicBezTo>
                  <a:cubicBezTo>
                    <a:pt x="4150" y="5226"/>
                    <a:pt x="4656" y="4719"/>
                    <a:pt x="5321" y="4719"/>
                  </a:cubicBezTo>
                  <a:close/>
                  <a:moveTo>
                    <a:pt x="9470" y="4719"/>
                  </a:moveTo>
                  <a:cubicBezTo>
                    <a:pt x="10167" y="4719"/>
                    <a:pt x="10673" y="5257"/>
                    <a:pt x="10673" y="5891"/>
                  </a:cubicBezTo>
                  <a:cubicBezTo>
                    <a:pt x="10673" y="6556"/>
                    <a:pt x="10103" y="7094"/>
                    <a:pt x="9470" y="7094"/>
                  </a:cubicBezTo>
                  <a:cubicBezTo>
                    <a:pt x="8805" y="7094"/>
                    <a:pt x="8298" y="6556"/>
                    <a:pt x="8298" y="5891"/>
                  </a:cubicBezTo>
                  <a:cubicBezTo>
                    <a:pt x="8298" y="5226"/>
                    <a:pt x="8805" y="4719"/>
                    <a:pt x="9470" y="4719"/>
                  </a:cubicBezTo>
                  <a:close/>
                  <a:moveTo>
                    <a:pt x="7823" y="6176"/>
                  </a:moveTo>
                  <a:cubicBezTo>
                    <a:pt x="7950" y="6967"/>
                    <a:pt x="8647" y="7601"/>
                    <a:pt x="9470" y="7601"/>
                  </a:cubicBezTo>
                  <a:cubicBezTo>
                    <a:pt x="9945" y="7601"/>
                    <a:pt x="10357" y="7411"/>
                    <a:pt x="10673" y="7094"/>
                  </a:cubicBezTo>
                  <a:lnTo>
                    <a:pt x="10673" y="7443"/>
                  </a:lnTo>
                  <a:cubicBezTo>
                    <a:pt x="10673" y="8266"/>
                    <a:pt x="10008" y="8994"/>
                    <a:pt x="9122" y="8994"/>
                  </a:cubicBezTo>
                  <a:lnTo>
                    <a:pt x="5670" y="8994"/>
                  </a:lnTo>
                  <a:cubicBezTo>
                    <a:pt x="4846" y="8994"/>
                    <a:pt x="4150" y="8266"/>
                    <a:pt x="4150" y="7443"/>
                  </a:cubicBezTo>
                  <a:lnTo>
                    <a:pt x="4150" y="7094"/>
                  </a:lnTo>
                  <a:cubicBezTo>
                    <a:pt x="4466" y="7411"/>
                    <a:pt x="4846" y="7601"/>
                    <a:pt x="5321" y="7601"/>
                  </a:cubicBezTo>
                  <a:cubicBezTo>
                    <a:pt x="6145" y="7601"/>
                    <a:pt x="6873" y="6967"/>
                    <a:pt x="7000" y="6176"/>
                  </a:cubicBezTo>
                  <a:close/>
                  <a:moveTo>
                    <a:pt x="8488" y="9469"/>
                  </a:moveTo>
                  <a:lnTo>
                    <a:pt x="8488" y="10989"/>
                  </a:lnTo>
                  <a:cubicBezTo>
                    <a:pt x="8488" y="11148"/>
                    <a:pt x="8362" y="11306"/>
                    <a:pt x="8203" y="11401"/>
                  </a:cubicBezTo>
                  <a:cubicBezTo>
                    <a:pt x="7950" y="11496"/>
                    <a:pt x="7673" y="11544"/>
                    <a:pt x="7396" y="11544"/>
                  </a:cubicBezTo>
                  <a:cubicBezTo>
                    <a:pt x="7119" y="11544"/>
                    <a:pt x="6842" y="11496"/>
                    <a:pt x="6588" y="11401"/>
                  </a:cubicBezTo>
                  <a:cubicBezTo>
                    <a:pt x="6430" y="11369"/>
                    <a:pt x="6303" y="11211"/>
                    <a:pt x="6303" y="10989"/>
                  </a:cubicBezTo>
                  <a:lnTo>
                    <a:pt x="6303" y="9469"/>
                  </a:lnTo>
                  <a:close/>
                  <a:moveTo>
                    <a:pt x="8963" y="11211"/>
                  </a:moveTo>
                  <a:lnTo>
                    <a:pt x="9438" y="11274"/>
                  </a:lnTo>
                  <a:lnTo>
                    <a:pt x="9438" y="13713"/>
                  </a:lnTo>
                  <a:lnTo>
                    <a:pt x="5416" y="13713"/>
                  </a:lnTo>
                  <a:lnTo>
                    <a:pt x="5416" y="11274"/>
                  </a:lnTo>
                  <a:lnTo>
                    <a:pt x="5891" y="11211"/>
                  </a:lnTo>
                  <a:cubicBezTo>
                    <a:pt x="5955" y="11496"/>
                    <a:pt x="6145" y="11718"/>
                    <a:pt x="6430" y="11845"/>
                  </a:cubicBezTo>
                  <a:cubicBezTo>
                    <a:pt x="6746" y="11971"/>
                    <a:pt x="7095" y="12035"/>
                    <a:pt x="7412" y="12035"/>
                  </a:cubicBezTo>
                  <a:cubicBezTo>
                    <a:pt x="7728" y="12035"/>
                    <a:pt x="8108" y="11971"/>
                    <a:pt x="8425" y="11845"/>
                  </a:cubicBezTo>
                  <a:cubicBezTo>
                    <a:pt x="8678" y="11718"/>
                    <a:pt x="8900" y="11496"/>
                    <a:pt x="8963" y="11211"/>
                  </a:cubicBezTo>
                  <a:close/>
                  <a:moveTo>
                    <a:pt x="4973" y="11369"/>
                  </a:moveTo>
                  <a:lnTo>
                    <a:pt x="4973" y="14283"/>
                  </a:lnTo>
                  <a:lnTo>
                    <a:pt x="4941" y="14283"/>
                  </a:lnTo>
                  <a:cubicBezTo>
                    <a:pt x="4941" y="14505"/>
                    <a:pt x="4783" y="14663"/>
                    <a:pt x="4561" y="14663"/>
                  </a:cubicBezTo>
                  <a:cubicBezTo>
                    <a:pt x="4371" y="14663"/>
                    <a:pt x="4213" y="14505"/>
                    <a:pt x="4213" y="14283"/>
                  </a:cubicBezTo>
                  <a:lnTo>
                    <a:pt x="4213" y="11496"/>
                  </a:lnTo>
                  <a:lnTo>
                    <a:pt x="4973" y="11369"/>
                  </a:lnTo>
                  <a:close/>
                  <a:moveTo>
                    <a:pt x="9945" y="11369"/>
                  </a:moveTo>
                  <a:lnTo>
                    <a:pt x="10705" y="11496"/>
                  </a:lnTo>
                  <a:lnTo>
                    <a:pt x="10705" y="14283"/>
                  </a:lnTo>
                  <a:lnTo>
                    <a:pt x="10673" y="14283"/>
                  </a:lnTo>
                  <a:cubicBezTo>
                    <a:pt x="10673" y="14505"/>
                    <a:pt x="10515" y="14663"/>
                    <a:pt x="10325" y="14663"/>
                  </a:cubicBezTo>
                  <a:cubicBezTo>
                    <a:pt x="10103" y="14663"/>
                    <a:pt x="9945" y="14505"/>
                    <a:pt x="9945" y="14283"/>
                  </a:cubicBezTo>
                  <a:lnTo>
                    <a:pt x="9945" y="11369"/>
                  </a:lnTo>
                  <a:close/>
                  <a:moveTo>
                    <a:pt x="4213" y="0"/>
                  </a:moveTo>
                  <a:cubicBezTo>
                    <a:pt x="3421" y="0"/>
                    <a:pt x="2788" y="634"/>
                    <a:pt x="2788" y="1425"/>
                  </a:cubicBezTo>
                  <a:lnTo>
                    <a:pt x="2788" y="2407"/>
                  </a:lnTo>
                  <a:cubicBezTo>
                    <a:pt x="2788" y="3104"/>
                    <a:pt x="2978" y="3801"/>
                    <a:pt x="3326" y="4402"/>
                  </a:cubicBezTo>
                  <a:lnTo>
                    <a:pt x="3485" y="4687"/>
                  </a:lnTo>
                  <a:lnTo>
                    <a:pt x="3073" y="4687"/>
                  </a:lnTo>
                  <a:cubicBezTo>
                    <a:pt x="2535" y="4687"/>
                    <a:pt x="2154" y="5067"/>
                    <a:pt x="2154" y="5574"/>
                  </a:cubicBezTo>
                  <a:lnTo>
                    <a:pt x="2154" y="6334"/>
                  </a:lnTo>
                  <a:cubicBezTo>
                    <a:pt x="2154" y="6841"/>
                    <a:pt x="2535" y="7253"/>
                    <a:pt x="3073" y="7253"/>
                  </a:cubicBezTo>
                  <a:lnTo>
                    <a:pt x="3706" y="7253"/>
                  </a:lnTo>
                  <a:cubicBezTo>
                    <a:pt x="3613" y="8531"/>
                    <a:pt x="4562" y="9502"/>
                    <a:pt x="5800" y="9502"/>
                  </a:cubicBezTo>
                  <a:cubicBezTo>
                    <a:pt x="5820" y="9502"/>
                    <a:pt x="5840" y="9502"/>
                    <a:pt x="5860" y="9501"/>
                  </a:cubicBezTo>
                  <a:lnTo>
                    <a:pt x="5860" y="10768"/>
                  </a:lnTo>
                  <a:lnTo>
                    <a:pt x="2756" y="11274"/>
                  </a:lnTo>
                  <a:cubicBezTo>
                    <a:pt x="1743" y="11623"/>
                    <a:pt x="1014" y="12510"/>
                    <a:pt x="729" y="13491"/>
                  </a:cubicBezTo>
                  <a:lnTo>
                    <a:pt x="64" y="16088"/>
                  </a:lnTo>
                  <a:cubicBezTo>
                    <a:pt x="1" y="16183"/>
                    <a:pt x="96" y="16341"/>
                    <a:pt x="223" y="16341"/>
                  </a:cubicBezTo>
                  <a:lnTo>
                    <a:pt x="286" y="16341"/>
                  </a:lnTo>
                  <a:cubicBezTo>
                    <a:pt x="413" y="16341"/>
                    <a:pt x="476" y="16278"/>
                    <a:pt x="539" y="16151"/>
                  </a:cubicBezTo>
                  <a:lnTo>
                    <a:pt x="1204" y="13586"/>
                  </a:lnTo>
                  <a:cubicBezTo>
                    <a:pt x="1394" y="12826"/>
                    <a:pt x="1869" y="12225"/>
                    <a:pt x="2535" y="11845"/>
                  </a:cubicBezTo>
                  <a:lnTo>
                    <a:pt x="2535" y="16088"/>
                  </a:lnTo>
                  <a:cubicBezTo>
                    <a:pt x="2535" y="16183"/>
                    <a:pt x="2661" y="16310"/>
                    <a:pt x="2788" y="16310"/>
                  </a:cubicBezTo>
                  <a:cubicBezTo>
                    <a:pt x="2915" y="16310"/>
                    <a:pt x="3010" y="16183"/>
                    <a:pt x="3010" y="16088"/>
                  </a:cubicBezTo>
                  <a:lnTo>
                    <a:pt x="3010" y="11654"/>
                  </a:lnTo>
                  <a:lnTo>
                    <a:pt x="3738" y="11528"/>
                  </a:lnTo>
                  <a:lnTo>
                    <a:pt x="3738" y="16088"/>
                  </a:lnTo>
                  <a:cubicBezTo>
                    <a:pt x="3738" y="16183"/>
                    <a:pt x="3865" y="16310"/>
                    <a:pt x="3960" y="16310"/>
                  </a:cubicBezTo>
                  <a:cubicBezTo>
                    <a:pt x="4086" y="16310"/>
                    <a:pt x="4213" y="16183"/>
                    <a:pt x="4213" y="16088"/>
                  </a:cubicBezTo>
                  <a:lnTo>
                    <a:pt x="4213" y="15011"/>
                  </a:lnTo>
                  <a:cubicBezTo>
                    <a:pt x="4340" y="15043"/>
                    <a:pt x="4435" y="15075"/>
                    <a:pt x="4561" y="15075"/>
                  </a:cubicBezTo>
                  <a:cubicBezTo>
                    <a:pt x="5036" y="15075"/>
                    <a:pt x="5448" y="14695"/>
                    <a:pt x="5448" y="14220"/>
                  </a:cubicBezTo>
                  <a:lnTo>
                    <a:pt x="5448" y="14061"/>
                  </a:lnTo>
                  <a:lnTo>
                    <a:pt x="9438" y="14061"/>
                  </a:lnTo>
                  <a:lnTo>
                    <a:pt x="9438" y="14220"/>
                  </a:lnTo>
                  <a:cubicBezTo>
                    <a:pt x="9438" y="14695"/>
                    <a:pt x="9850" y="15075"/>
                    <a:pt x="10325" y="15075"/>
                  </a:cubicBezTo>
                  <a:cubicBezTo>
                    <a:pt x="10420" y="15075"/>
                    <a:pt x="10578" y="15043"/>
                    <a:pt x="10673" y="15011"/>
                  </a:cubicBezTo>
                  <a:lnTo>
                    <a:pt x="10673" y="16088"/>
                  </a:lnTo>
                  <a:cubicBezTo>
                    <a:pt x="10673" y="16183"/>
                    <a:pt x="10800" y="16310"/>
                    <a:pt x="10895" y="16310"/>
                  </a:cubicBezTo>
                  <a:cubicBezTo>
                    <a:pt x="11022" y="16310"/>
                    <a:pt x="11148" y="16183"/>
                    <a:pt x="11148" y="16088"/>
                  </a:cubicBezTo>
                  <a:lnTo>
                    <a:pt x="11148" y="11528"/>
                  </a:lnTo>
                  <a:lnTo>
                    <a:pt x="11845" y="11654"/>
                  </a:lnTo>
                  <a:lnTo>
                    <a:pt x="11845" y="12763"/>
                  </a:lnTo>
                  <a:cubicBezTo>
                    <a:pt x="11845" y="12858"/>
                    <a:pt x="11972" y="12985"/>
                    <a:pt x="12099" y="12985"/>
                  </a:cubicBezTo>
                  <a:cubicBezTo>
                    <a:pt x="12225" y="12985"/>
                    <a:pt x="12320" y="12858"/>
                    <a:pt x="12320" y="12763"/>
                  </a:cubicBezTo>
                  <a:lnTo>
                    <a:pt x="12320" y="11876"/>
                  </a:lnTo>
                  <a:cubicBezTo>
                    <a:pt x="13017" y="12225"/>
                    <a:pt x="13492" y="12858"/>
                    <a:pt x="13682" y="13618"/>
                  </a:cubicBezTo>
                  <a:lnTo>
                    <a:pt x="14347" y="16183"/>
                  </a:lnTo>
                  <a:cubicBezTo>
                    <a:pt x="14379" y="16310"/>
                    <a:pt x="14474" y="16373"/>
                    <a:pt x="14600" y="16373"/>
                  </a:cubicBezTo>
                  <a:lnTo>
                    <a:pt x="14664" y="16373"/>
                  </a:lnTo>
                  <a:cubicBezTo>
                    <a:pt x="14759" y="16310"/>
                    <a:pt x="14822" y="16183"/>
                    <a:pt x="14790" y="16088"/>
                  </a:cubicBezTo>
                  <a:lnTo>
                    <a:pt x="14125" y="13491"/>
                  </a:lnTo>
                  <a:cubicBezTo>
                    <a:pt x="13840" y="12510"/>
                    <a:pt x="13080" y="11654"/>
                    <a:pt x="12099" y="11274"/>
                  </a:cubicBezTo>
                  <a:lnTo>
                    <a:pt x="8963" y="10768"/>
                  </a:lnTo>
                  <a:lnTo>
                    <a:pt x="8963" y="9501"/>
                  </a:lnTo>
                  <a:cubicBezTo>
                    <a:pt x="9020" y="9505"/>
                    <a:pt x="9075" y="9507"/>
                    <a:pt x="9129" y="9507"/>
                  </a:cubicBezTo>
                  <a:cubicBezTo>
                    <a:pt x="10397" y="9507"/>
                    <a:pt x="11209" y="8467"/>
                    <a:pt x="11148" y="7253"/>
                  </a:cubicBezTo>
                  <a:lnTo>
                    <a:pt x="11782" y="7253"/>
                  </a:lnTo>
                  <a:cubicBezTo>
                    <a:pt x="12289" y="7253"/>
                    <a:pt x="12700" y="6841"/>
                    <a:pt x="12700" y="6334"/>
                  </a:cubicBezTo>
                  <a:lnTo>
                    <a:pt x="12700" y="5542"/>
                  </a:lnTo>
                  <a:cubicBezTo>
                    <a:pt x="12700" y="5036"/>
                    <a:pt x="12289" y="4624"/>
                    <a:pt x="11782" y="4624"/>
                  </a:cubicBezTo>
                  <a:lnTo>
                    <a:pt x="11339" y="4624"/>
                  </a:lnTo>
                  <a:lnTo>
                    <a:pt x="11497" y="4371"/>
                  </a:lnTo>
                  <a:cubicBezTo>
                    <a:pt x="11845" y="3769"/>
                    <a:pt x="12067" y="3041"/>
                    <a:pt x="12067" y="2376"/>
                  </a:cubicBezTo>
                  <a:cubicBezTo>
                    <a:pt x="12067" y="1710"/>
                    <a:pt x="11497" y="1204"/>
                    <a:pt x="10863" y="1204"/>
                  </a:cubicBezTo>
                  <a:lnTo>
                    <a:pt x="10040" y="1204"/>
                  </a:lnTo>
                  <a:cubicBezTo>
                    <a:pt x="9913" y="507"/>
                    <a:pt x="9312" y="0"/>
                    <a:pt x="8647"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6" name="Google Shape;856;p38"/>
            <p:cNvSpPr/>
            <p:nvPr/>
          </p:nvSpPr>
          <p:spPr>
            <a:xfrm>
              <a:off x="3603750" y="3793675"/>
              <a:ext cx="11900" cy="65750"/>
            </a:xfrm>
            <a:custGeom>
              <a:avLst/>
              <a:gdLst/>
              <a:ahLst/>
              <a:cxnLst/>
              <a:rect l="l" t="t" r="r" b="b"/>
              <a:pathLst>
                <a:path w="476" h="2630" extrusionOk="0">
                  <a:moveTo>
                    <a:pt x="254" y="1"/>
                  </a:moveTo>
                  <a:cubicBezTo>
                    <a:pt x="127" y="1"/>
                    <a:pt x="0" y="96"/>
                    <a:pt x="0" y="223"/>
                  </a:cubicBezTo>
                  <a:lnTo>
                    <a:pt x="0" y="2408"/>
                  </a:lnTo>
                  <a:cubicBezTo>
                    <a:pt x="0" y="2534"/>
                    <a:pt x="127" y="2629"/>
                    <a:pt x="254" y="2629"/>
                  </a:cubicBezTo>
                  <a:cubicBezTo>
                    <a:pt x="380" y="2629"/>
                    <a:pt x="475" y="2534"/>
                    <a:pt x="475" y="2408"/>
                  </a:cubicBezTo>
                  <a:lnTo>
                    <a:pt x="475" y="223"/>
                  </a:lnTo>
                  <a:cubicBezTo>
                    <a:pt x="475" y="96"/>
                    <a:pt x="380" y="1"/>
                    <a:pt x="25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7" name="Google Shape;857;p38"/>
            <p:cNvSpPr/>
            <p:nvPr/>
          </p:nvSpPr>
          <p:spPr>
            <a:xfrm>
              <a:off x="3469950" y="3640050"/>
              <a:ext cx="45925" cy="20650"/>
            </a:xfrm>
            <a:custGeom>
              <a:avLst/>
              <a:gdLst/>
              <a:ahLst/>
              <a:cxnLst/>
              <a:rect l="l" t="t" r="r" b="b"/>
              <a:pathLst>
                <a:path w="1837" h="826" extrusionOk="0">
                  <a:moveTo>
                    <a:pt x="290" y="1"/>
                  </a:moveTo>
                  <a:cubicBezTo>
                    <a:pt x="248" y="1"/>
                    <a:pt x="203" y="11"/>
                    <a:pt x="158" y="34"/>
                  </a:cubicBezTo>
                  <a:cubicBezTo>
                    <a:pt x="63" y="97"/>
                    <a:pt x="0" y="224"/>
                    <a:pt x="95" y="351"/>
                  </a:cubicBezTo>
                  <a:cubicBezTo>
                    <a:pt x="253" y="636"/>
                    <a:pt x="570" y="826"/>
                    <a:pt x="919" y="826"/>
                  </a:cubicBezTo>
                  <a:cubicBezTo>
                    <a:pt x="1267" y="826"/>
                    <a:pt x="1615" y="636"/>
                    <a:pt x="1774" y="351"/>
                  </a:cubicBezTo>
                  <a:cubicBezTo>
                    <a:pt x="1837" y="224"/>
                    <a:pt x="1805" y="66"/>
                    <a:pt x="1679" y="34"/>
                  </a:cubicBezTo>
                  <a:cubicBezTo>
                    <a:pt x="1634" y="11"/>
                    <a:pt x="1585" y="1"/>
                    <a:pt x="1539" y="1"/>
                  </a:cubicBezTo>
                  <a:cubicBezTo>
                    <a:pt x="1456" y="1"/>
                    <a:pt x="1382" y="36"/>
                    <a:pt x="1362" y="97"/>
                  </a:cubicBezTo>
                  <a:cubicBezTo>
                    <a:pt x="1299" y="256"/>
                    <a:pt x="1077" y="351"/>
                    <a:pt x="919" y="351"/>
                  </a:cubicBezTo>
                  <a:cubicBezTo>
                    <a:pt x="729" y="351"/>
                    <a:pt x="570" y="287"/>
                    <a:pt x="475" y="97"/>
                  </a:cubicBezTo>
                  <a:cubicBezTo>
                    <a:pt x="434" y="36"/>
                    <a:pt x="367" y="1"/>
                    <a:pt x="290"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8" name="Google Shape;858;p38"/>
            <p:cNvSpPr/>
            <p:nvPr/>
          </p:nvSpPr>
          <p:spPr>
            <a:xfrm>
              <a:off x="3468350" y="3819825"/>
              <a:ext cx="47525" cy="11900"/>
            </a:xfrm>
            <a:custGeom>
              <a:avLst/>
              <a:gdLst/>
              <a:ahLst/>
              <a:cxnLst/>
              <a:rect l="l" t="t" r="r" b="b"/>
              <a:pathLst>
                <a:path w="1901" h="476" extrusionOk="0">
                  <a:moveTo>
                    <a:pt x="254" y="0"/>
                  </a:moveTo>
                  <a:cubicBezTo>
                    <a:pt x="127" y="0"/>
                    <a:pt x="1" y="127"/>
                    <a:pt x="1" y="253"/>
                  </a:cubicBezTo>
                  <a:cubicBezTo>
                    <a:pt x="1" y="380"/>
                    <a:pt x="127" y="475"/>
                    <a:pt x="254" y="475"/>
                  </a:cubicBezTo>
                  <a:lnTo>
                    <a:pt x="1679" y="475"/>
                  </a:lnTo>
                  <a:cubicBezTo>
                    <a:pt x="1774" y="475"/>
                    <a:pt x="1901" y="380"/>
                    <a:pt x="1901" y="253"/>
                  </a:cubicBezTo>
                  <a:cubicBezTo>
                    <a:pt x="1901" y="127"/>
                    <a:pt x="1838" y="0"/>
                    <a:pt x="167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59" name="Google Shape;859;p38"/>
            <p:cNvSpPr/>
            <p:nvPr/>
          </p:nvSpPr>
          <p:spPr>
            <a:xfrm>
              <a:off x="3535650" y="3592600"/>
              <a:ext cx="11900" cy="11900"/>
            </a:xfrm>
            <a:custGeom>
              <a:avLst/>
              <a:gdLst/>
              <a:ahLst/>
              <a:cxnLst/>
              <a:rect l="l" t="t" r="r" b="b"/>
              <a:pathLst>
                <a:path w="476" h="476" extrusionOk="0">
                  <a:moveTo>
                    <a:pt x="254" y="0"/>
                  </a:moveTo>
                  <a:cubicBezTo>
                    <a:pt x="96" y="0"/>
                    <a:pt x="1" y="127"/>
                    <a:pt x="1" y="222"/>
                  </a:cubicBezTo>
                  <a:cubicBezTo>
                    <a:pt x="1" y="348"/>
                    <a:pt x="127" y="475"/>
                    <a:pt x="254" y="475"/>
                  </a:cubicBezTo>
                  <a:cubicBezTo>
                    <a:pt x="349" y="475"/>
                    <a:pt x="476" y="348"/>
                    <a:pt x="476" y="222"/>
                  </a:cubicBezTo>
                  <a:cubicBezTo>
                    <a:pt x="476" y="127"/>
                    <a:pt x="349"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60" name="Google Shape;860;p38"/>
            <p:cNvSpPr/>
            <p:nvPr/>
          </p:nvSpPr>
          <p:spPr>
            <a:xfrm>
              <a:off x="3439850" y="3592600"/>
              <a:ext cx="11900" cy="11900"/>
            </a:xfrm>
            <a:custGeom>
              <a:avLst/>
              <a:gdLst/>
              <a:ahLst/>
              <a:cxnLst/>
              <a:rect l="l" t="t" r="r" b="b"/>
              <a:pathLst>
                <a:path w="476" h="476" extrusionOk="0">
                  <a:moveTo>
                    <a:pt x="222" y="0"/>
                  </a:moveTo>
                  <a:cubicBezTo>
                    <a:pt x="127" y="0"/>
                    <a:pt x="1" y="127"/>
                    <a:pt x="1" y="222"/>
                  </a:cubicBezTo>
                  <a:cubicBezTo>
                    <a:pt x="1" y="348"/>
                    <a:pt x="127" y="475"/>
                    <a:pt x="222" y="475"/>
                  </a:cubicBezTo>
                  <a:cubicBezTo>
                    <a:pt x="349" y="475"/>
                    <a:pt x="476" y="348"/>
                    <a:pt x="476" y="222"/>
                  </a:cubicBezTo>
                  <a:cubicBezTo>
                    <a:pt x="476" y="127"/>
                    <a:pt x="349"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Shape 864"/>
        <p:cNvGrpSpPr/>
        <p:nvPr/>
      </p:nvGrpSpPr>
      <p:grpSpPr>
        <a:xfrm>
          <a:off x="0" y="0"/>
          <a:ext cx="0" cy="0"/>
          <a:chOff x="0" y="0"/>
          <a:chExt cx="0" cy="0"/>
        </a:xfrm>
      </p:grpSpPr>
      <p:sp>
        <p:nvSpPr>
          <p:cNvPr id="865" name="Google Shape;865;p39"/>
          <p:cNvSpPr txBox="1">
            <a:spLocks noGrp="1"/>
          </p:cNvSpPr>
          <p:nvPr>
            <p:ph type="title"/>
          </p:nvPr>
        </p:nvSpPr>
        <p:spPr>
          <a:xfrm>
            <a:off x="137300" y="2103225"/>
            <a:ext cx="3619800" cy="2072100"/>
          </a:xfrm>
          <a:prstGeom prst="rect">
            <a:avLst/>
          </a:prstGeom>
        </p:spPr>
        <p:txBody>
          <a:bodyPr spcFirstLastPara="1" wrap="square" lIns="90000" tIns="91425" rIns="90000" bIns="91425" anchor="t" anchorCtr="0">
            <a:noAutofit/>
          </a:bodyPr>
          <a:lstStyle/>
          <a:p>
            <a:r>
              <a:rPr lang="en" sz="6000">
                <a:solidFill>
                  <a:schemeClr val="accent1"/>
                </a:solidFill>
              </a:rPr>
              <a:t>METHODS: </a:t>
            </a:r>
            <a:endParaRPr sz="6000">
              <a:solidFill>
                <a:schemeClr val="accent1"/>
              </a:solidFill>
            </a:endParaRPr>
          </a:p>
          <a:p>
            <a:r>
              <a:rPr lang="en" sz="6000">
                <a:solidFill>
                  <a:schemeClr val="accent1"/>
                </a:solidFill>
              </a:rPr>
              <a:t>Study Level</a:t>
            </a:r>
            <a:endParaRPr sz="4300">
              <a:solidFill>
                <a:schemeClr val="accent1"/>
              </a:solidFill>
            </a:endParaRPr>
          </a:p>
        </p:txBody>
      </p:sp>
      <p:sp>
        <p:nvSpPr>
          <p:cNvPr id="866" name="Google Shape;866;p39"/>
          <p:cNvSpPr txBox="1">
            <a:spLocks noGrp="1"/>
          </p:cNvSpPr>
          <p:nvPr>
            <p:ph type="body" idx="1"/>
          </p:nvPr>
        </p:nvSpPr>
        <p:spPr>
          <a:xfrm>
            <a:off x="4052800" y="1385375"/>
            <a:ext cx="4430100" cy="4339500"/>
          </a:xfrm>
          <a:prstGeom prst="rect">
            <a:avLst/>
          </a:prstGeom>
          <a:solidFill>
            <a:schemeClr val="accent6"/>
          </a:solidFill>
          <a:ln w="9525" cap="flat" cmpd="sng">
            <a:solidFill>
              <a:schemeClr val="accent1"/>
            </a:solidFill>
            <a:prstDash val="solid"/>
            <a:round/>
            <a:headEnd type="none" w="sm" len="sm"/>
            <a:tailEnd type="none" w="sm" len="sm"/>
          </a:ln>
        </p:spPr>
        <p:txBody>
          <a:bodyPr spcFirstLastPara="1" wrap="square" lIns="90000" tIns="91425" rIns="90000" bIns="91425" anchor="ctr" anchorCtr="0">
            <a:noAutofit/>
          </a:bodyPr>
          <a:lstStyle/>
          <a:p>
            <a:pPr marL="0" indent="0">
              <a:lnSpc>
                <a:spcPct val="115000"/>
              </a:lnSpc>
              <a:buNone/>
            </a:pPr>
            <a:r>
              <a:rPr lang="en" sz="1700">
                <a:solidFill>
                  <a:schemeClr val="lt1"/>
                </a:solidFill>
              </a:rPr>
              <a:t>Studied identified through the: </a:t>
            </a:r>
            <a:endParaRPr sz="1700">
              <a:solidFill>
                <a:schemeClr val="lt1"/>
              </a:solidFill>
            </a:endParaRPr>
          </a:p>
          <a:p>
            <a:pPr indent="-336550">
              <a:lnSpc>
                <a:spcPct val="115000"/>
              </a:lnSpc>
              <a:buClr>
                <a:schemeClr val="lt1"/>
              </a:buClr>
              <a:buSzPts val="1700"/>
            </a:pPr>
            <a:r>
              <a:rPr lang="en" sz="1700">
                <a:solidFill>
                  <a:schemeClr val="lt1"/>
                </a:solidFill>
              </a:rPr>
              <a:t>Child Attachment Studies Catalog and Data Exchange </a:t>
            </a:r>
            <a:r>
              <a:rPr lang="en" sz="1700" b="1">
                <a:solidFill>
                  <a:schemeClr val="lt1"/>
                </a:solidFill>
                <a:latin typeface="Montserrat"/>
                <a:ea typeface="Montserrat"/>
                <a:cs typeface="Montserrat"/>
                <a:sym typeface="Montserrat"/>
              </a:rPr>
              <a:t>(CASCADE)</a:t>
            </a:r>
            <a:endParaRPr sz="1700" b="1">
              <a:solidFill>
                <a:schemeClr val="lt1"/>
              </a:solidFill>
              <a:latin typeface="Montserrat"/>
              <a:ea typeface="Montserrat"/>
              <a:cs typeface="Montserrat"/>
              <a:sym typeface="Montserrat"/>
            </a:endParaRPr>
          </a:p>
          <a:p>
            <a:pPr marL="0" indent="0">
              <a:lnSpc>
                <a:spcPct val="115000"/>
              </a:lnSpc>
              <a:buNone/>
            </a:pPr>
            <a:endParaRPr sz="1700">
              <a:solidFill>
                <a:schemeClr val="lt1"/>
              </a:solidFill>
            </a:endParaRPr>
          </a:p>
          <a:p>
            <a:pPr marL="0" indent="0">
              <a:lnSpc>
                <a:spcPct val="115000"/>
              </a:lnSpc>
              <a:buNone/>
            </a:pPr>
            <a:r>
              <a:rPr lang="en" sz="1700">
                <a:solidFill>
                  <a:schemeClr val="lt1"/>
                </a:solidFill>
              </a:rPr>
              <a:t>Study team sought available studies that measured both: </a:t>
            </a:r>
            <a:endParaRPr sz="1700">
              <a:solidFill>
                <a:schemeClr val="lt1"/>
              </a:solidFill>
            </a:endParaRPr>
          </a:p>
          <a:p>
            <a:pPr indent="-336550">
              <a:lnSpc>
                <a:spcPct val="115000"/>
              </a:lnSpc>
              <a:buClr>
                <a:schemeClr val="lt1"/>
              </a:buClr>
              <a:buSzPts val="1700"/>
            </a:pPr>
            <a:r>
              <a:rPr lang="en" sz="1700" b="1">
                <a:solidFill>
                  <a:schemeClr val="lt1"/>
                </a:solidFill>
                <a:latin typeface="Montserrat"/>
                <a:ea typeface="Montserrat"/>
                <a:cs typeface="Montserrat"/>
                <a:sym typeface="Montserrat"/>
              </a:rPr>
              <a:t>Child attachment </a:t>
            </a:r>
            <a:r>
              <a:rPr lang="en" sz="1700">
                <a:solidFill>
                  <a:schemeClr val="lt1"/>
                </a:solidFill>
              </a:rPr>
              <a:t>relationships with mothers and fathers via observational attachment behavior assessments (i.e. SSP)</a:t>
            </a:r>
            <a:endParaRPr sz="1700">
              <a:solidFill>
                <a:schemeClr val="lt1"/>
              </a:solidFill>
            </a:endParaRPr>
          </a:p>
          <a:p>
            <a:pPr indent="-336550">
              <a:lnSpc>
                <a:spcPct val="115000"/>
              </a:lnSpc>
              <a:buClr>
                <a:schemeClr val="lt1"/>
              </a:buClr>
              <a:buSzPts val="1700"/>
            </a:pPr>
            <a:r>
              <a:rPr lang="en" sz="1700" b="1">
                <a:solidFill>
                  <a:schemeClr val="lt1"/>
                </a:solidFill>
                <a:latin typeface="Montserrat"/>
                <a:ea typeface="Montserrat"/>
                <a:cs typeface="Montserrat"/>
                <a:sym typeface="Montserrat"/>
              </a:rPr>
              <a:t>Child negative emotionality </a:t>
            </a:r>
            <a:r>
              <a:rPr lang="en" sz="1700">
                <a:solidFill>
                  <a:schemeClr val="lt1"/>
                </a:solidFill>
              </a:rPr>
              <a:t>assessment (i.e. Questionnaire) </a:t>
            </a:r>
            <a:endParaRPr sz="1700">
              <a:solidFill>
                <a:schemeClr val="lt1"/>
              </a:solidFill>
            </a:endParaRPr>
          </a:p>
          <a:p>
            <a:pPr marL="0" indent="0">
              <a:buNone/>
            </a:pPr>
            <a:endParaRPr sz="1700">
              <a:solidFill>
                <a:schemeClr val="lt1"/>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Shape 870"/>
        <p:cNvGrpSpPr/>
        <p:nvPr/>
      </p:nvGrpSpPr>
      <p:grpSpPr>
        <a:xfrm>
          <a:off x="0" y="0"/>
          <a:ext cx="0" cy="0"/>
          <a:chOff x="0" y="0"/>
          <a:chExt cx="0" cy="0"/>
        </a:xfrm>
      </p:grpSpPr>
      <p:sp>
        <p:nvSpPr>
          <p:cNvPr id="871" name="Google Shape;871;p40"/>
          <p:cNvSpPr txBox="1">
            <a:spLocks noGrp="1"/>
          </p:cNvSpPr>
          <p:nvPr>
            <p:ph type="title"/>
          </p:nvPr>
        </p:nvSpPr>
        <p:spPr>
          <a:xfrm>
            <a:off x="137300" y="2103225"/>
            <a:ext cx="3619800" cy="2072100"/>
          </a:xfrm>
          <a:prstGeom prst="rect">
            <a:avLst/>
          </a:prstGeom>
        </p:spPr>
        <p:txBody>
          <a:bodyPr spcFirstLastPara="1" wrap="square" lIns="90000" tIns="91425" rIns="90000" bIns="91425" anchor="t" anchorCtr="0">
            <a:noAutofit/>
          </a:bodyPr>
          <a:lstStyle/>
          <a:p>
            <a:r>
              <a:rPr lang="en" sz="6000">
                <a:solidFill>
                  <a:schemeClr val="accent1"/>
                </a:solidFill>
              </a:rPr>
              <a:t>METHODS: </a:t>
            </a:r>
            <a:endParaRPr sz="6000">
              <a:solidFill>
                <a:schemeClr val="accent1"/>
              </a:solidFill>
            </a:endParaRPr>
          </a:p>
          <a:p>
            <a:r>
              <a:rPr lang="en" sz="6000">
                <a:solidFill>
                  <a:schemeClr val="accent1"/>
                </a:solidFill>
              </a:rPr>
              <a:t>Data Items</a:t>
            </a:r>
            <a:endParaRPr sz="4300">
              <a:solidFill>
                <a:schemeClr val="accent1"/>
              </a:solidFill>
            </a:endParaRPr>
          </a:p>
        </p:txBody>
      </p:sp>
      <p:sp>
        <p:nvSpPr>
          <p:cNvPr id="872" name="Google Shape;872;p40"/>
          <p:cNvSpPr txBox="1">
            <a:spLocks noGrp="1"/>
          </p:cNvSpPr>
          <p:nvPr>
            <p:ph type="body" idx="1"/>
          </p:nvPr>
        </p:nvSpPr>
        <p:spPr>
          <a:xfrm>
            <a:off x="4052800" y="1385375"/>
            <a:ext cx="4430100" cy="4339500"/>
          </a:xfrm>
          <a:prstGeom prst="rect">
            <a:avLst/>
          </a:prstGeom>
          <a:solidFill>
            <a:schemeClr val="accent6"/>
          </a:solidFill>
          <a:ln w="9525" cap="flat" cmpd="sng">
            <a:solidFill>
              <a:schemeClr val="accent1"/>
            </a:solidFill>
            <a:prstDash val="solid"/>
            <a:round/>
            <a:headEnd type="none" w="sm" len="sm"/>
            <a:tailEnd type="none" w="sm" len="sm"/>
          </a:ln>
        </p:spPr>
        <p:txBody>
          <a:bodyPr spcFirstLastPara="1" wrap="square" lIns="90000" tIns="91425" rIns="90000" bIns="91425" anchor="ctr" anchorCtr="0">
            <a:noAutofit/>
          </a:bodyPr>
          <a:lstStyle/>
          <a:p>
            <a:pPr marL="0" indent="0">
              <a:lnSpc>
                <a:spcPct val="115000"/>
              </a:lnSpc>
              <a:buNone/>
            </a:pPr>
            <a:r>
              <a:rPr lang="en" sz="1800" b="1">
                <a:solidFill>
                  <a:schemeClr val="lt1"/>
                </a:solidFill>
                <a:latin typeface="Montserrat"/>
                <a:ea typeface="Montserrat"/>
                <a:cs typeface="Montserrat"/>
                <a:sym typeface="Montserrat"/>
              </a:rPr>
              <a:t>Observational attachment measures</a:t>
            </a:r>
            <a:r>
              <a:rPr lang="en" sz="1800">
                <a:solidFill>
                  <a:schemeClr val="lt1"/>
                </a:solidFill>
              </a:rPr>
              <a:t> in this study: </a:t>
            </a:r>
            <a:endParaRPr sz="1800">
              <a:solidFill>
                <a:schemeClr val="lt1"/>
              </a:solidFill>
            </a:endParaRPr>
          </a:p>
          <a:p>
            <a:pPr indent="-342900">
              <a:lnSpc>
                <a:spcPct val="115000"/>
              </a:lnSpc>
              <a:buSzPts val="1800"/>
            </a:pPr>
            <a:r>
              <a:rPr lang="en" sz="1800" b="1">
                <a:solidFill>
                  <a:schemeClr val="lt1"/>
                </a:solidFill>
                <a:latin typeface="Montserrat"/>
                <a:ea typeface="Montserrat"/>
                <a:cs typeface="Montserrat"/>
                <a:sym typeface="Montserrat"/>
              </a:rPr>
              <a:t>Strange Situation Procedure (SSP)</a:t>
            </a:r>
            <a:r>
              <a:rPr lang="en" sz="1800">
                <a:solidFill>
                  <a:schemeClr val="lt1"/>
                </a:solidFill>
              </a:rPr>
              <a:t>  and two modified SSP coding systems for preschool children:  </a:t>
            </a:r>
            <a:endParaRPr sz="1800">
              <a:solidFill>
                <a:schemeClr val="lt1"/>
              </a:solidFill>
            </a:endParaRPr>
          </a:p>
          <a:p>
            <a:pPr lvl="1" indent="-342900">
              <a:spcBef>
                <a:spcPts val="0"/>
              </a:spcBef>
              <a:buClr>
                <a:schemeClr val="accent1"/>
              </a:buClr>
              <a:buSzPts val="1800"/>
            </a:pPr>
            <a:r>
              <a:rPr lang="en" sz="1800">
                <a:solidFill>
                  <a:schemeClr val="lt1"/>
                </a:solidFill>
              </a:rPr>
              <a:t>MacArthur Preschool Attachment Coding System [PACS]</a:t>
            </a:r>
            <a:endParaRPr sz="1800">
              <a:solidFill>
                <a:schemeClr val="lt1"/>
              </a:solidFill>
            </a:endParaRPr>
          </a:p>
          <a:p>
            <a:pPr lvl="1" indent="-342900">
              <a:spcBef>
                <a:spcPts val="0"/>
              </a:spcBef>
              <a:buClr>
                <a:schemeClr val="accent1"/>
              </a:buClr>
              <a:buSzPts val="1800"/>
            </a:pPr>
            <a:r>
              <a:rPr lang="en" sz="1800">
                <a:solidFill>
                  <a:schemeClr val="lt1"/>
                </a:solidFill>
              </a:rPr>
              <a:t>Preschool assessment of attachment [PAA]</a:t>
            </a:r>
            <a:endParaRPr sz="1800">
              <a:solidFill>
                <a:schemeClr val="lt1"/>
              </a:solidFill>
            </a:endParaRPr>
          </a:p>
          <a:p>
            <a:pPr marL="0" indent="0">
              <a:lnSpc>
                <a:spcPct val="115000"/>
              </a:lnSpc>
              <a:buNone/>
            </a:pPr>
            <a:endParaRPr sz="1800">
              <a:solidFill>
                <a:schemeClr val="lt1"/>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41"/>
          <p:cNvSpPr txBox="1">
            <a:spLocks noGrp="1"/>
          </p:cNvSpPr>
          <p:nvPr>
            <p:ph type="title"/>
          </p:nvPr>
        </p:nvSpPr>
        <p:spPr>
          <a:xfrm>
            <a:off x="137300" y="2103225"/>
            <a:ext cx="3619800" cy="2072100"/>
          </a:xfrm>
          <a:prstGeom prst="rect">
            <a:avLst/>
          </a:prstGeom>
        </p:spPr>
        <p:txBody>
          <a:bodyPr spcFirstLastPara="1" wrap="square" lIns="90000" tIns="91425" rIns="90000" bIns="91425" anchor="t" anchorCtr="0">
            <a:noAutofit/>
          </a:bodyPr>
          <a:lstStyle/>
          <a:p>
            <a:r>
              <a:rPr lang="en" sz="6000">
                <a:solidFill>
                  <a:schemeClr val="accent1"/>
                </a:solidFill>
              </a:rPr>
              <a:t>METHODS:</a:t>
            </a:r>
            <a:endParaRPr sz="6000">
              <a:solidFill>
                <a:schemeClr val="accent1"/>
              </a:solidFill>
            </a:endParaRPr>
          </a:p>
          <a:p>
            <a:r>
              <a:rPr lang="en" sz="6000">
                <a:solidFill>
                  <a:schemeClr val="accent1"/>
                </a:solidFill>
              </a:rPr>
              <a:t>Participant Level</a:t>
            </a:r>
            <a:endParaRPr sz="4300">
              <a:solidFill>
                <a:schemeClr val="accent1"/>
              </a:solidFill>
            </a:endParaRPr>
          </a:p>
        </p:txBody>
      </p:sp>
      <p:sp>
        <p:nvSpPr>
          <p:cNvPr id="878" name="Google Shape;878;p41"/>
          <p:cNvSpPr txBox="1">
            <a:spLocks noGrp="1"/>
          </p:cNvSpPr>
          <p:nvPr>
            <p:ph type="body" idx="1"/>
          </p:nvPr>
        </p:nvSpPr>
        <p:spPr>
          <a:xfrm>
            <a:off x="4052800" y="1385375"/>
            <a:ext cx="4430100" cy="4339500"/>
          </a:xfrm>
          <a:prstGeom prst="rect">
            <a:avLst/>
          </a:prstGeom>
          <a:solidFill>
            <a:schemeClr val="accent6"/>
          </a:solidFill>
          <a:ln w="9525" cap="flat" cmpd="sng">
            <a:solidFill>
              <a:schemeClr val="accent1"/>
            </a:solidFill>
            <a:prstDash val="solid"/>
            <a:round/>
            <a:headEnd type="none" w="sm" len="sm"/>
            <a:tailEnd type="none" w="sm" len="sm"/>
          </a:ln>
        </p:spPr>
        <p:txBody>
          <a:bodyPr spcFirstLastPara="1" wrap="square" lIns="90000" tIns="91425" rIns="90000" bIns="91425" anchor="ctr" anchorCtr="0">
            <a:noAutofit/>
          </a:bodyPr>
          <a:lstStyle/>
          <a:p>
            <a:pPr>
              <a:buClr>
                <a:schemeClr val="lt1"/>
              </a:buClr>
            </a:pPr>
            <a:r>
              <a:rPr lang="en">
                <a:solidFill>
                  <a:schemeClr val="lt1"/>
                </a:solidFill>
              </a:rPr>
              <a:t>N=872 (7 studies)</a:t>
            </a:r>
            <a:endParaRPr>
              <a:solidFill>
                <a:schemeClr val="lt1"/>
              </a:solidFill>
            </a:endParaRPr>
          </a:p>
          <a:p>
            <a:pPr>
              <a:buClr>
                <a:schemeClr val="lt1"/>
              </a:buClr>
            </a:pPr>
            <a:r>
              <a:rPr lang="en">
                <a:solidFill>
                  <a:schemeClr val="lt1"/>
                </a:solidFill>
              </a:rPr>
              <a:t>Race</a:t>
            </a:r>
            <a:endParaRPr>
              <a:solidFill>
                <a:schemeClr val="lt1"/>
              </a:solidFill>
            </a:endParaRPr>
          </a:p>
          <a:p>
            <a:pPr lvl="1">
              <a:lnSpc>
                <a:spcPct val="100000"/>
              </a:lnSpc>
              <a:spcBef>
                <a:spcPts val="0"/>
              </a:spcBef>
              <a:buClr>
                <a:schemeClr val="lt1"/>
              </a:buClr>
            </a:pPr>
            <a:r>
              <a:rPr lang="en">
                <a:solidFill>
                  <a:schemeClr val="lt1"/>
                </a:solidFill>
              </a:rPr>
              <a:t>82.8% White </a:t>
            </a:r>
            <a:endParaRPr>
              <a:solidFill>
                <a:schemeClr val="lt1"/>
              </a:solidFill>
            </a:endParaRPr>
          </a:p>
          <a:p>
            <a:pPr>
              <a:buClr>
                <a:schemeClr val="lt1"/>
              </a:buClr>
            </a:pPr>
            <a:r>
              <a:rPr lang="en">
                <a:solidFill>
                  <a:schemeClr val="lt1"/>
                </a:solidFill>
              </a:rPr>
              <a:t>49.2% Female </a:t>
            </a:r>
            <a:endParaRPr>
              <a:solidFill>
                <a:schemeClr val="lt1"/>
              </a:solidFill>
            </a:endParaRPr>
          </a:p>
          <a:p>
            <a:pPr>
              <a:buClr>
                <a:schemeClr val="lt1"/>
              </a:buClr>
            </a:pPr>
            <a:r>
              <a:rPr lang="en">
                <a:solidFill>
                  <a:schemeClr val="lt1"/>
                </a:solidFill>
              </a:rPr>
              <a:t>Temperament Assessment</a:t>
            </a:r>
            <a:endParaRPr>
              <a:solidFill>
                <a:schemeClr val="lt1"/>
              </a:solidFill>
            </a:endParaRPr>
          </a:p>
          <a:p>
            <a:pPr lvl="1">
              <a:lnSpc>
                <a:spcPct val="100000"/>
              </a:lnSpc>
              <a:spcBef>
                <a:spcPts val="0"/>
              </a:spcBef>
              <a:buClr>
                <a:schemeClr val="lt1"/>
              </a:buClr>
            </a:pPr>
            <a:r>
              <a:rPr lang="en">
                <a:solidFill>
                  <a:schemeClr val="lt1"/>
                </a:solidFill>
              </a:rPr>
              <a:t>Mean Age = 15.86 Months </a:t>
            </a:r>
            <a:endParaRPr>
              <a:solidFill>
                <a:schemeClr val="lt1"/>
              </a:solidFill>
            </a:endParaRPr>
          </a:p>
          <a:p>
            <a:pPr lvl="1">
              <a:lnSpc>
                <a:spcPct val="100000"/>
              </a:lnSpc>
              <a:spcBef>
                <a:spcPts val="0"/>
              </a:spcBef>
              <a:buClr>
                <a:schemeClr val="lt1"/>
              </a:buClr>
            </a:pPr>
            <a:r>
              <a:rPr lang="en">
                <a:solidFill>
                  <a:schemeClr val="lt1"/>
                </a:solidFill>
              </a:rPr>
              <a:t>1 month between mother and father assessment</a:t>
            </a:r>
            <a:endParaRPr>
              <a:solidFill>
                <a:schemeClr val="lt1"/>
              </a:solidFill>
            </a:endParaRPr>
          </a:p>
          <a:p>
            <a:pPr>
              <a:buClr>
                <a:schemeClr val="lt1"/>
              </a:buClr>
            </a:pPr>
            <a:r>
              <a:rPr lang="en">
                <a:solidFill>
                  <a:schemeClr val="lt1"/>
                </a:solidFill>
              </a:rPr>
              <a:t>Attachment Assessment</a:t>
            </a:r>
            <a:endParaRPr>
              <a:solidFill>
                <a:schemeClr val="lt1"/>
              </a:solidFill>
            </a:endParaRPr>
          </a:p>
          <a:p>
            <a:pPr lvl="1">
              <a:lnSpc>
                <a:spcPct val="100000"/>
              </a:lnSpc>
              <a:spcBef>
                <a:spcPts val="0"/>
              </a:spcBef>
              <a:buClr>
                <a:schemeClr val="lt1"/>
              </a:buClr>
            </a:pPr>
            <a:r>
              <a:rPr lang="en">
                <a:solidFill>
                  <a:schemeClr val="lt1"/>
                </a:solidFill>
              </a:rPr>
              <a:t>Mean Age = 18.71 Months</a:t>
            </a:r>
            <a:endParaRPr>
              <a:solidFill>
                <a:schemeClr val="lt1"/>
              </a:solidFill>
            </a:endParaRPr>
          </a:p>
          <a:p>
            <a:pPr lvl="1">
              <a:lnSpc>
                <a:spcPct val="100000"/>
              </a:lnSpc>
              <a:spcBef>
                <a:spcPts val="0"/>
              </a:spcBef>
              <a:buClr>
                <a:schemeClr val="lt1"/>
              </a:buClr>
            </a:pPr>
            <a:r>
              <a:rPr lang="en">
                <a:solidFill>
                  <a:schemeClr val="lt1"/>
                </a:solidFill>
              </a:rPr>
              <a:t>1 month between mother and father assessment</a:t>
            </a:r>
            <a:endParaRPr>
              <a:solidFill>
                <a:schemeClr val="lt1"/>
              </a:solidFill>
            </a:endParaRPr>
          </a:p>
          <a:p>
            <a:pPr>
              <a:buClr>
                <a:schemeClr val="lt1"/>
              </a:buClr>
            </a:pPr>
            <a:r>
              <a:rPr lang="en">
                <a:solidFill>
                  <a:schemeClr val="lt1"/>
                </a:solidFill>
              </a:rPr>
              <a:t>Mothers</a:t>
            </a:r>
            <a:endParaRPr>
              <a:solidFill>
                <a:schemeClr val="lt1"/>
              </a:solidFill>
            </a:endParaRPr>
          </a:p>
          <a:p>
            <a:pPr lvl="1">
              <a:lnSpc>
                <a:spcPct val="100000"/>
              </a:lnSpc>
              <a:spcBef>
                <a:spcPts val="0"/>
              </a:spcBef>
              <a:buClr>
                <a:schemeClr val="lt1"/>
              </a:buClr>
            </a:pPr>
            <a:r>
              <a:rPr lang="en">
                <a:solidFill>
                  <a:schemeClr val="lt1"/>
                </a:solidFill>
              </a:rPr>
              <a:t>80% Post High School Education </a:t>
            </a:r>
            <a:endParaRPr>
              <a:solidFill>
                <a:schemeClr val="lt1"/>
              </a:solidFill>
            </a:endParaRPr>
          </a:p>
          <a:p>
            <a:pPr lvl="1">
              <a:lnSpc>
                <a:spcPct val="100000"/>
              </a:lnSpc>
              <a:spcBef>
                <a:spcPts val="0"/>
              </a:spcBef>
              <a:buClr>
                <a:schemeClr val="lt1"/>
              </a:buClr>
            </a:pPr>
            <a:r>
              <a:rPr lang="en">
                <a:solidFill>
                  <a:schemeClr val="lt1"/>
                </a:solidFill>
              </a:rPr>
              <a:t>62%  Employed</a:t>
            </a:r>
            <a:endParaRPr>
              <a:solidFill>
                <a:schemeClr val="lt1"/>
              </a:solidFill>
            </a:endParaRPr>
          </a:p>
          <a:p>
            <a:pPr>
              <a:buClr>
                <a:schemeClr val="lt1"/>
              </a:buClr>
            </a:pPr>
            <a:r>
              <a:rPr lang="en">
                <a:solidFill>
                  <a:schemeClr val="lt1"/>
                </a:solidFill>
              </a:rPr>
              <a:t>Fathers </a:t>
            </a:r>
            <a:endParaRPr>
              <a:solidFill>
                <a:schemeClr val="lt1"/>
              </a:solidFill>
            </a:endParaRPr>
          </a:p>
          <a:p>
            <a:pPr lvl="1">
              <a:lnSpc>
                <a:spcPct val="100000"/>
              </a:lnSpc>
              <a:spcBef>
                <a:spcPts val="0"/>
              </a:spcBef>
              <a:buClr>
                <a:schemeClr val="lt1"/>
              </a:buClr>
            </a:pPr>
            <a:r>
              <a:rPr lang="en">
                <a:solidFill>
                  <a:schemeClr val="lt1"/>
                </a:solidFill>
              </a:rPr>
              <a:t>73% Post High School Education </a:t>
            </a:r>
            <a:endParaRPr>
              <a:solidFill>
                <a:schemeClr val="lt1"/>
              </a:solidFill>
            </a:endParaRPr>
          </a:p>
          <a:p>
            <a:pPr lvl="1">
              <a:lnSpc>
                <a:spcPct val="100000"/>
              </a:lnSpc>
              <a:spcBef>
                <a:spcPts val="0"/>
              </a:spcBef>
              <a:buClr>
                <a:schemeClr val="lt1"/>
              </a:buClr>
            </a:pPr>
            <a:r>
              <a:rPr lang="en">
                <a:solidFill>
                  <a:schemeClr val="lt1"/>
                </a:solidFill>
              </a:rPr>
              <a:t>87% Employed </a:t>
            </a:r>
            <a:endParaRPr>
              <a:solidFill>
                <a:schemeClr val="lt1"/>
              </a:solidFil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Shape 882"/>
        <p:cNvGrpSpPr/>
        <p:nvPr/>
      </p:nvGrpSpPr>
      <p:grpSpPr>
        <a:xfrm>
          <a:off x="0" y="0"/>
          <a:ext cx="0" cy="0"/>
          <a:chOff x="0" y="0"/>
          <a:chExt cx="0" cy="0"/>
        </a:xfrm>
      </p:grpSpPr>
      <p:sp>
        <p:nvSpPr>
          <p:cNvPr id="883" name="Google Shape;883;p42"/>
          <p:cNvSpPr txBox="1">
            <a:spLocks noGrp="1"/>
          </p:cNvSpPr>
          <p:nvPr>
            <p:ph type="title"/>
          </p:nvPr>
        </p:nvSpPr>
        <p:spPr>
          <a:xfrm>
            <a:off x="137300" y="2103225"/>
            <a:ext cx="3619800" cy="2072100"/>
          </a:xfrm>
          <a:prstGeom prst="rect">
            <a:avLst/>
          </a:prstGeom>
        </p:spPr>
        <p:txBody>
          <a:bodyPr spcFirstLastPara="1" wrap="square" lIns="90000" tIns="91425" rIns="90000" bIns="91425" anchor="t" anchorCtr="0">
            <a:noAutofit/>
          </a:bodyPr>
          <a:lstStyle/>
          <a:p>
            <a:r>
              <a:rPr lang="en" sz="6000">
                <a:solidFill>
                  <a:schemeClr val="accent1"/>
                </a:solidFill>
              </a:rPr>
              <a:t>METHODS: </a:t>
            </a:r>
            <a:endParaRPr sz="6000">
              <a:solidFill>
                <a:schemeClr val="accent1"/>
              </a:solidFill>
            </a:endParaRPr>
          </a:p>
          <a:p>
            <a:r>
              <a:rPr lang="en" sz="6000">
                <a:solidFill>
                  <a:schemeClr val="accent1"/>
                </a:solidFill>
              </a:rPr>
              <a:t>Participant Level</a:t>
            </a:r>
            <a:endParaRPr sz="4300">
              <a:solidFill>
                <a:schemeClr val="accent1"/>
              </a:solidFill>
            </a:endParaRPr>
          </a:p>
        </p:txBody>
      </p:sp>
      <p:sp>
        <p:nvSpPr>
          <p:cNvPr id="884" name="Google Shape;884;p42"/>
          <p:cNvSpPr txBox="1">
            <a:spLocks noGrp="1"/>
          </p:cNvSpPr>
          <p:nvPr>
            <p:ph type="body" idx="1"/>
          </p:nvPr>
        </p:nvSpPr>
        <p:spPr>
          <a:xfrm>
            <a:off x="4052800" y="1385375"/>
            <a:ext cx="4430100" cy="4339500"/>
          </a:xfrm>
          <a:prstGeom prst="rect">
            <a:avLst/>
          </a:prstGeom>
          <a:solidFill>
            <a:schemeClr val="accent6"/>
          </a:solidFill>
          <a:ln w="9525" cap="flat" cmpd="sng">
            <a:solidFill>
              <a:schemeClr val="accent1"/>
            </a:solidFill>
            <a:prstDash val="solid"/>
            <a:round/>
            <a:headEnd type="none" w="sm" len="sm"/>
            <a:tailEnd type="none" w="sm" len="sm"/>
          </a:ln>
        </p:spPr>
        <p:txBody>
          <a:bodyPr spcFirstLastPara="1" wrap="square" lIns="90000" tIns="91425" rIns="90000" bIns="91425" anchor="ctr" anchorCtr="0">
            <a:noAutofit/>
          </a:bodyPr>
          <a:lstStyle/>
          <a:p>
            <a:pPr marL="0" indent="0">
              <a:lnSpc>
                <a:spcPct val="115000"/>
              </a:lnSpc>
              <a:buNone/>
            </a:pPr>
            <a:r>
              <a:rPr lang="en" sz="1700">
                <a:solidFill>
                  <a:schemeClr val="lt1"/>
                </a:solidFill>
              </a:rPr>
              <a:t>Study team assigned children to four</a:t>
            </a:r>
            <a:endParaRPr sz="1700">
              <a:solidFill>
                <a:schemeClr val="lt1"/>
              </a:solidFill>
            </a:endParaRPr>
          </a:p>
          <a:p>
            <a:pPr marL="0" indent="0">
              <a:lnSpc>
                <a:spcPct val="115000"/>
              </a:lnSpc>
              <a:buNone/>
            </a:pPr>
            <a:r>
              <a:rPr lang="en" sz="1700">
                <a:solidFill>
                  <a:schemeClr val="lt1"/>
                </a:solidFill>
              </a:rPr>
              <a:t>binary attachment classifications with </a:t>
            </a:r>
            <a:r>
              <a:rPr lang="en" sz="1700" b="1">
                <a:solidFill>
                  <a:schemeClr val="lt1"/>
                </a:solidFill>
                <a:latin typeface="Montserrat"/>
                <a:ea typeface="Montserrat"/>
                <a:cs typeface="Montserrat"/>
                <a:sym typeface="Montserrat"/>
              </a:rPr>
              <a:t>each</a:t>
            </a:r>
            <a:r>
              <a:rPr lang="en" sz="1700">
                <a:solidFill>
                  <a:schemeClr val="lt1"/>
                </a:solidFill>
              </a:rPr>
              <a:t> parent: </a:t>
            </a:r>
            <a:endParaRPr sz="1700">
              <a:solidFill>
                <a:schemeClr val="lt1"/>
              </a:solidFill>
            </a:endParaRPr>
          </a:p>
          <a:p>
            <a:pPr indent="-336550">
              <a:lnSpc>
                <a:spcPct val="115000"/>
              </a:lnSpc>
              <a:buSzPts val="1700"/>
            </a:pPr>
            <a:r>
              <a:rPr lang="en" sz="1700">
                <a:solidFill>
                  <a:schemeClr val="lt1"/>
                </a:solidFill>
              </a:rPr>
              <a:t>Secure/Insecure,</a:t>
            </a:r>
            <a:endParaRPr sz="1700">
              <a:solidFill>
                <a:schemeClr val="lt1"/>
              </a:solidFill>
            </a:endParaRPr>
          </a:p>
          <a:p>
            <a:pPr indent="-336550">
              <a:lnSpc>
                <a:spcPct val="115000"/>
              </a:lnSpc>
              <a:buSzPts val="1700"/>
            </a:pPr>
            <a:r>
              <a:rPr lang="en" sz="1700">
                <a:solidFill>
                  <a:schemeClr val="lt1"/>
                </a:solidFill>
              </a:rPr>
              <a:t>Avoidant/Non-Avoidant</a:t>
            </a:r>
            <a:endParaRPr sz="1700">
              <a:solidFill>
                <a:schemeClr val="lt1"/>
              </a:solidFill>
            </a:endParaRPr>
          </a:p>
          <a:p>
            <a:pPr indent="-336550">
              <a:lnSpc>
                <a:spcPct val="115000"/>
              </a:lnSpc>
              <a:buSzPts val="1700"/>
            </a:pPr>
            <a:r>
              <a:rPr lang="en" sz="1700">
                <a:solidFill>
                  <a:schemeClr val="lt1"/>
                </a:solidFill>
              </a:rPr>
              <a:t>Resistant/Non-Resistant</a:t>
            </a:r>
            <a:endParaRPr sz="1700">
              <a:solidFill>
                <a:schemeClr val="lt1"/>
              </a:solidFill>
            </a:endParaRPr>
          </a:p>
          <a:p>
            <a:pPr indent="-336550">
              <a:lnSpc>
                <a:spcPct val="115000"/>
              </a:lnSpc>
              <a:buSzPts val="1700"/>
            </a:pPr>
            <a:r>
              <a:rPr lang="en" sz="1700">
                <a:solidFill>
                  <a:schemeClr val="lt1"/>
                </a:solidFill>
              </a:rPr>
              <a:t>Organized/Disorganized</a:t>
            </a:r>
            <a:endParaRPr sz="1700">
              <a:solidFill>
                <a:schemeClr val="lt1"/>
              </a:solidFill>
            </a:endParaRPr>
          </a:p>
          <a:p>
            <a:pPr marL="0" indent="0">
              <a:lnSpc>
                <a:spcPct val="115000"/>
              </a:lnSpc>
              <a:spcBef>
                <a:spcPts val="1000"/>
              </a:spcBef>
              <a:buNone/>
            </a:pPr>
            <a:r>
              <a:rPr lang="en" sz="1700">
                <a:solidFill>
                  <a:schemeClr val="lt1"/>
                </a:solidFill>
              </a:rPr>
              <a:t>They then grouped children into an </a:t>
            </a:r>
            <a:r>
              <a:rPr lang="en" sz="1700" b="1">
                <a:solidFill>
                  <a:schemeClr val="lt1"/>
                </a:solidFill>
                <a:latin typeface="Montserrat"/>
                <a:ea typeface="Montserrat"/>
                <a:cs typeface="Montserrat"/>
                <a:sym typeface="Montserrat"/>
              </a:rPr>
              <a:t>attachment configuration group </a:t>
            </a:r>
            <a:r>
              <a:rPr lang="en" sz="1700">
                <a:solidFill>
                  <a:schemeClr val="lt1"/>
                </a:solidFill>
              </a:rPr>
              <a:t>depending on the analytic outcome </a:t>
            </a:r>
            <a:endParaRPr sz="1700">
              <a:solidFill>
                <a:schemeClr val="lt1"/>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43"/>
          <p:cNvSpPr txBox="1">
            <a:spLocks noGrp="1"/>
          </p:cNvSpPr>
          <p:nvPr>
            <p:ph type="title"/>
          </p:nvPr>
        </p:nvSpPr>
        <p:spPr>
          <a:xfrm>
            <a:off x="1008450" y="1059225"/>
            <a:ext cx="7127100" cy="1104000"/>
          </a:xfrm>
          <a:prstGeom prst="rect">
            <a:avLst/>
          </a:prstGeom>
        </p:spPr>
        <p:txBody>
          <a:bodyPr spcFirstLastPara="1" wrap="square" lIns="90000" tIns="91425" rIns="90000" bIns="91425" anchor="t" anchorCtr="0">
            <a:noAutofit/>
          </a:bodyPr>
          <a:lstStyle/>
          <a:p>
            <a:r>
              <a:rPr lang="en" sz="6000">
                <a:solidFill>
                  <a:schemeClr val="accent1"/>
                </a:solidFill>
              </a:rPr>
              <a:t>METHODS: Participant Level </a:t>
            </a:r>
            <a:endParaRPr sz="6000">
              <a:solidFill>
                <a:schemeClr val="accent1"/>
              </a:solidFill>
            </a:endParaRPr>
          </a:p>
          <a:p>
            <a:r>
              <a:rPr lang="en" sz="4300">
                <a:solidFill>
                  <a:schemeClr val="accent1"/>
                </a:solidFill>
              </a:rPr>
              <a:t> </a:t>
            </a:r>
            <a:endParaRPr sz="4300">
              <a:solidFill>
                <a:schemeClr val="accent1"/>
              </a:solidFill>
            </a:endParaRPr>
          </a:p>
        </p:txBody>
      </p:sp>
      <p:pic>
        <p:nvPicPr>
          <p:cNvPr id="890" name="Google Shape;890;p43"/>
          <p:cNvPicPr preferRelativeResize="0"/>
          <p:nvPr/>
        </p:nvPicPr>
        <p:blipFill>
          <a:blip r:embed="rId3">
            <a:alphaModFix/>
          </a:blip>
          <a:stretch>
            <a:fillRect/>
          </a:stretch>
        </p:blipFill>
        <p:spPr>
          <a:xfrm>
            <a:off x="261037" y="2244025"/>
            <a:ext cx="8621924" cy="2709038"/>
          </a:xfrm>
          <a:prstGeom prst="rect">
            <a:avLst/>
          </a:prstGeom>
          <a:noFill/>
          <a:ln w="19050" cap="flat" cmpd="sng">
            <a:solidFill>
              <a:schemeClr val="accent1"/>
            </a:solidFill>
            <a:prstDash val="solid"/>
            <a:round/>
            <a:headEnd type="none" w="sm" len="sm"/>
            <a:tailEnd type="none" w="sm" len="sm"/>
          </a:ln>
        </p:spPr>
      </p:pic>
      <p:sp>
        <p:nvSpPr>
          <p:cNvPr id="891" name="Google Shape;891;p43"/>
          <p:cNvSpPr/>
          <p:nvPr/>
        </p:nvSpPr>
        <p:spPr>
          <a:xfrm>
            <a:off x="1768925" y="4048750"/>
            <a:ext cx="333900" cy="210300"/>
          </a:xfrm>
          <a:prstGeom prst="rect">
            <a:avLst/>
          </a:prstGeom>
          <a:solidFill>
            <a:srgbClr val="C05550">
              <a:alpha val="31009"/>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92" name="Google Shape;892;p43"/>
          <p:cNvSpPr/>
          <p:nvPr/>
        </p:nvSpPr>
        <p:spPr>
          <a:xfrm>
            <a:off x="3504700" y="3656850"/>
            <a:ext cx="333900" cy="210300"/>
          </a:xfrm>
          <a:prstGeom prst="rect">
            <a:avLst/>
          </a:prstGeom>
          <a:solidFill>
            <a:srgbClr val="C05550">
              <a:alpha val="31009"/>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93" name="Google Shape;893;p43"/>
          <p:cNvSpPr/>
          <p:nvPr/>
        </p:nvSpPr>
        <p:spPr>
          <a:xfrm>
            <a:off x="5215725" y="3656850"/>
            <a:ext cx="333900" cy="210300"/>
          </a:xfrm>
          <a:prstGeom prst="rect">
            <a:avLst/>
          </a:prstGeom>
          <a:solidFill>
            <a:srgbClr val="C05550">
              <a:alpha val="31009"/>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894" name="Google Shape;894;p43"/>
          <p:cNvSpPr/>
          <p:nvPr/>
        </p:nvSpPr>
        <p:spPr>
          <a:xfrm>
            <a:off x="6926750" y="3656850"/>
            <a:ext cx="333900" cy="210300"/>
          </a:xfrm>
          <a:prstGeom prst="rect">
            <a:avLst/>
          </a:prstGeom>
          <a:solidFill>
            <a:srgbClr val="C05550">
              <a:alpha val="31009"/>
            </a:srgbClr>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algn="ct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Shape 898"/>
        <p:cNvGrpSpPr/>
        <p:nvPr/>
      </p:nvGrpSpPr>
      <p:grpSpPr>
        <a:xfrm>
          <a:off x="0" y="0"/>
          <a:ext cx="0" cy="0"/>
          <a:chOff x="0" y="0"/>
          <a:chExt cx="0" cy="0"/>
        </a:xfrm>
      </p:grpSpPr>
      <p:sp>
        <p:nvSpPr>
          <p:cNvPr id="899" name="Google Shape;899;p44"/>
          <p:cNvSpPr txBox="1">
            <a:spLocks noGrp="1"/>
          </p:cNvSpPr>
          <p:nvPr>
            <p:ph type="title"/>
          </p:nvPr>
        </p:nvSpPr>
        <p:spPr>
          <a:xfrm>
            <a:off x="137300" y="2103225"/>
            <a:ext cx="3619800" cy="2072100"/>
          </a:xfrm>
          <a:prstGeom prst="rect">
            <a:avLst/>
          </a:prstGeom>
        </p:spPr>
        <p:txBody>
          <a:bodyPr spcFirstLastPara="1" wrap="square" lIns="90000" tIns="91425" rIns="90000" bIns="91425" anchor="t" anchorCtr="0">
            <a:noAutofit/>
          </a:bodyPr>
          <a:lstStyle/>
          <a:p>
            <a:r>
              <a:rPr lang="en" sz="6000">
                <a:solidFill>
                  <a:schemeClr val="accent1"/>
                </a:solidFill>
              </a:rPr>
              <a:t>METHODS: </a:t>
            </a:r>
            <a:endParaRPr sz="6000">
              <a:solidFill>
                <a:schemeClr val="accent1"/>
              </a:solidFill>
            </a:endParaRPr>
          </a:p>
          <a:p>
            <a:r>
              <a:rPr lang="en" sz="6000">
                <a:solidFill>
                  <a:schemeClr val="accent1"/>
                </a:solidFill>
              </a:rPr>
              <a:t>Analytic Approach</a:t>
            </a:r>
            <a:r>
              <a:rPr lang="en" sz="4300">
                <a:solidFill>
                  <a:schemeClr val="accent1"/>
                </a:solidFill>
              </a:rPr>
              <a:t> </a:t>
            </a:r>
            <a:endParaRPr sz="4300">
              <a:solidFill>
                <a:schemeClr val="accent1"/>
              </a:solidFill>
            </a:endParaRPr>
          </a:p>
        </p:txBody>
      </p:sp>
      <p:sp>
        <p:nvSpPr>
          <p:cNvPr id="900" name="Google Shape;900;p44"/>
          <p:cNvSpPr txBox="1">
            <a:spLocks noGrp="1"/>
          </p:cNvSpPr>
          <p:nvPr>
            <p:ph type="body" idx="1"/>
          </p:nvPr>
        </p:nvSpPr>
        <p:spPr>
          <a:xfrm>
            <a:off x="4052800" y="1362425"/>
            <a:ext cx="4270800" cy="4504800"/>
          </a:xfrm>
          <a:prstGeom prst="rect">
            <a:avLst/>
          </a:prstGeom>
          <a:solidFill>
            <a:schemeClr val="accent6"/>
          </a:solidFill>
          <a:ln w="9525" cap="flat" cmpd="sng">
            <a:solidFill>
              <a:schemeClr val="accent1"/>
            </a:solidFill>
            <a:prstDash val="solid"/>
            <a:round/>
            <a:headEnd type="none" w="sm" len="sm"/>
            <a:tailEnd type="none" w="sm" len="sm"/>
          </a:ln>
        </p:spPr>
        <p:txBody>
          <a:bodyPr spcFirstLastPara="1" wrap="square" lIns="90000" tIns="91425" rIns="90000" bIns="91425" anchor="t" anchorCtr="0">
            <a:noAutofit/>
          </a:bodyPr>
          <a:lstStyle/>
          <a:p>
            <a:pPr marL="0" indent="0">
              <a:spcBef>
                <a:spcPts val="1000"/>
              </a:spcBef>
              <a:buNone/>
            </a:pPr>
            <a:r>
              <a:rPr lang="en" sz="1500" b="1">
                <a:solidFill>
                  <a:schemeClr val="lt1"/>
                </a:solidFill>
                <a:latin typeface="Montserrat"/>
                <a:ea typeface="Montserrat"/>
                <a:cs typeface="Montserrat"/>
                <a:sym typeface="Montserrat"/>
              </a:rPr>
              <a:t>Linear Mixed Effects Analyses</a:t>
            </a:r>
            <a:r>
              <a:rPr lang="en" sz="1500">
                <a:solidFill>
                  <a:schemeClr val="lt1"/>
                </a:solidFill>
                <a:latin typeface="Montserrat"/>
                <a:ea typeface="Montserrat"/>
                <a:cs typeface="Montserrat"/>
                <a:sym typeface="Montserrat"/>
              </a:rPr>
              <a:t>:</a:t>
            </a:r>
            <a:endParaRPr sz="1500">
              <a:solidFill>
                <a:schemeClr val="lt1"/>
              </a:solidFill>
              <a:latin typeface="Montserrat"/>
              <a:ea typeface="Montserrat"/>
              <a:cs typeface="Montserrat"/>
              <a:sym typeface="Montserrat"/>
            </a:endParaRPr>
          </a:p>
          <a:p>
            <a:pPr indent="-323850">
              <a:lnSpc>
                <a:spcPct val="115000"/>
              </a:lnSpc>
              <a:spcBef>
                <a:spcPts val="1200"/>
              </a:spcBef>
              <a:buClr>
                <a:schemeClr val="lt1"/>
              </a:buClr>
              <a:buSzPts val="1500"/>
              <a:buFont typeface="Montserrat"/>
              <a:buChar char="●"/>
            </a:pPr>
            <a:r>
              <a:rPr lang="en" sz="1500">
                <a:solidFill>
                  <a:schemeClr val="lt1"/>
                </a:solidFill>
                <a:latin typeface="Montserrat"/>
                <a:ea typeface="Montserrat"/>
                <a:cs typeface="Montserrat"/>
                <a:sym typeface="Montserrat"/>
              </a:rPr>
              <a:t>Used to test whether </a:t>
            </a:r>
            <a:r>
              <a:rPr lang="en" sz="1500" b="1">
                <a:solidFill>
                  <a:schemeClr val="lt1"/>
                </a:solidFill>
                <a:latin typeface="Montserrat"/>
                <a:ea typeface="Montserrat"/>
                <a:cs typeface="Montserrat"/>
                <a:sym typeface="Montserrat"/>
              </a:rPr>
              <a:t>negative emotionality </a:t>
            </a:r>
            <a:r>
              <a:rPr lang="en" sz="1500">
                <a:solidFill>
                  <a:schemeClr val="lt1"/>
                </a:solidFill>
                <a:latin typeface="Montserrat"/>
                <a:ea typeface="Montserrat"/>
                <a:cs typeface="Montserrat"/>
                <a:sym typeface="Montserrat"/>
              </a:rPr>
              <a:t>predicted the number of secure, insecure-avoidant, insecure-resistant, and disorganized attachment relationships.</a:t>
            </a:r>
            <a:endParaRPr sz="1500">
              <a:solidFill>
                <a:schemeClr val="lt1"/>
              </a:solidFill>
              <a:latin typeface="Montserrat"/>
              <a:ea typeface="Montserrat"/>
              <a:cs typeface="Montserrat"/>
              <a:sym typeface="Montserrat"/>
            </a:endParaRPr>
          </a:p>
          <a:p>
            <a:pPr marL="0" indent="0">
              <a:lnSpc>
                <a:spcPct val="115000"/>
              </a:lnSpc>
              <a:spcBef>
                <a:spcPts val="1200"/>
              </a:spcBef>
              <a:buNone/>
            </a:pPr>
            <a:r>
              <a:rPr lang="en" sz="1500" b="1">
                <a:solidFill>
                  <a:schemeClr val="lt1"/>
                </a:solidFill>
                <a:latin typeface="Montserrat"/>
                <a:ea typeface="Montserrat"/>
                <a:cs typeface="Montserrat"/>
                <a:sym typeface="Montserrat"/>
              </a:rPr>
              <a:t>Hierarchical Logistic Regression</a:t>
            </a:r>
            <a:r>
              <a:rPr lang="en" sz="1500">
                <a:solidFill>
                  <a:schemeClr val="lt1"/>
                </a:solidFill>
                <a:latin typeface="Montserrat"/>
                <a:ea typeface="Montserrat"/>
                <a:cs typeface="Montserrat"/>
                <a:sym typeface="Montserrat"/>
              </a:rPr>
              <a:t>:</a:t>
            </a:r>
            <a:endParaRPr sz="1500">
              <a:solidFill>
                <a:schemeClr val="lt1"/>
              </a:solidFill>
              <a:latin typeface="Montserrat"/>
              <a:ea typeface="Montserrat"/>
              <a:cs typeface="Montserrat"/>
              <a:sym typeface="Montserrat"/>
            </a:endParaRPr>
          </a:p>
          <a:p>
            <a:pPr indent="-323850">
              <a:lnSpc>
                <a:spcPct val="115000"/>
              </a:lnSpc>
              <a:spcBef>
                <a:spcPts val="1200"/>
              </a:spcBef>
              <a:buClr>
                <a:schemeClr val="lt1"/>
              </a:buClr>
              <a:buSzPts val="1500"/>
              <a:buFont typeface="Montserrat"/>
              <a:buChar char="●"/>
            </a:pPr>
            <a:r>
              <a:rPr lang="en" sz="1500">
                <a:solidFill>
                  <a:schemeClr val="lt1"/>
                </a:solidFill>
                <a:latin typeface="Montserrat"/>
                <a:ea typeface="Montserrat"/>
                <a:cs typeface="Montserrat"/>
                <a:sym typeface="Montserrat"/>
              </a:rPr>
              <a:t>Used to assess </a:t>
            </a:r>
            <a:r>
              <a:rPr lang="en" sz="1500" b="1">
                <a:solidFill>
                  <a:schemeClr val="lt1"/>
                </a:solidFill>
                <a:latin typeface="Montserrat"/>
                <a:ea typeface="Montserrat"/>
                <a:cs typeface="Montserrat"/>
                <a:sym typeface="Montserrat"/>
              </a:rPr>
              <a:t>the concordance </a:t>
            </a:r>
            <a:r>
              <a:rPr lang="en" sz="1500">
                <a:solidFill>
                  <a:schemeClr val="lt1"/>
                </a:solidFill>
                <a:latin typeface="Montserrat"/>
                <a:ea typeface="Montserrat"/>
                <a:cs typeface="Montserrat"/>
                <a:sym typeface="Montserrat"/>
              </a:rPr>
              <a:t>between child-mother and child-father attachment relationships.</a:t>
            </a:r>
            <a:endParaRPr sz="1500">
              <a:solidFill>
                <a:schemeClr val="lt1"/>
              </a:solidFill>
              <a:latin typeface="Montserrat"/>
              <a:ea typeface="Montserrat"/>
              <a:cs typeface="Montserrat"/>
              <a:sym typeface="Montserrat"/>
            </a:endParaRPr>
          </a:p>
          <a:p>
            <a:pPr indent="-323850">
              <a:lnSpc>
                <a:spcPct val="115000"/>
              </a:lnSpc>
              <a:buClr>
                <a:schemeClr val="lt1"/>
              </a:buClr>
              <a:buSzPts val="1500"/>
              <a:buFont typeface="Montserrat"/>
              <a:buChar char="●"/>
            </a:pPr>
            <a:r>
              <a:rPr lang="en" sz="1500">
                <a:solidFill>
                  <a:schemeClr val="lt1"/>
                </a:solidFill>
                <a:latin typeface="Montserrat"/>
                <a:ea typeface="Montserrat"/>
                <a:cs typeface="Montserrat"/>
                <a:sym typeface="Montserrat"/>
              </a:rPr>
              <a:t>Tested whether negative emotionality influenced this concordance.</a:t>
            </a:r>
            <a:endParaRPr sz="1500">
              <a:solidFill>
                <a:schemeClr val="lt1"/>
              </a:solidFill>
              <a:latin typeface="Montserrat"/>
              <a:ea typeface="Montserrat"/>
              <a:cs typeface="Montserrat"/>
              <a:sym typeface="Montserrat"/>
            </a:endParaRPr>
          </a:p>
          <a:p>
            <a:pPr marL="0" indent="0">
              <a:spcBef>
                <a:spcPts val="1200"/>
              </a:spcBef>
              <a:spcAft>
                <a:spcPts val="1000"/>
              </a:spcAft>
              <a:buNone/>
            </a:pPr>
            <a:endParaRPr sz="2100" b="1">
              <a:solidFill>
                <a:schemeClr val="lt1"/>
              </a:solidFill>
              <a:latin typeface="Montserrat"/>
              <a:ea typeface="Montserrat"/>
              <a:cs typeface="Montserrat"/>
              <a:sym typeface="Montserra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Shape 904"/>
        <p:cNvGrpSpPr/>
        <p:nvPr/>
      </p:nvGrpSpPr>
      <p:grpSpPr>
        <a:xfrm>
          <a:off x="0" y="0"/>
          <a:ext cx="0" cy="0"/>
          <a:chOff x="0" y="0"/>
          <a:chExt cx="0" cy="0"/>
        </a:xfrm>
      </p:grpSpPr>
      <p:grpSp>
        <p:nvGrpSpPr>
          <p:cNvPr id="905" name="Google Shape;905;p45"/>
          <p:cNvGrpSpPr/>
          <p:nvPr/>
        </p:nvGrpSpPr>
        <p:grpSpPr>
          <a:xfrm rot="179882">
            <a:off x="4841879" y="1268423"/>
            <a:ext cx="3599587" cy="4320464"/>
            <a:chOff x="4841920" y="558063"/>
            <a:chExt cx="3599700" cy="4320600"/>
          </a:xfrm>
        </p:grpSpPr>
        <p:sp>
          <p:nvSpPr>
            <p:cNvPr id="906" name="Google Shape;906;p45"/>
            <p:cNvSpPr/>
            <p:nvPr/>
          </p:nvSpPr>
          <p:spPr>
            <a:xfrm rot="573">
              <a:off x="4841920" y="558363"/>
              <a:ext cx="3599700" cy="4320000"/>
            </a:xfrm>
            <a:prstGeom prst="rect">
              <a:avLst/>
            </a:prstGeom>
            <a:solidFill>
              <a:schemeClr val="accent6"/>
            </a:solidFill>
            <a:ln>
              <a:noFill/>
            </a:ln>
            <a:effectLst>
              <a:outerShdw blurRad="57150" dist="19050" dir="5400000" algn="bl" rotWithShape="0">
                <a:schemeClr val="dk1">
                  <a:alpha val="25000"/>
                </a:schemeClr>
              </a:outerShdw>
            </a:effectLst>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07" name="Google Shape;907;p45"/>
            <p:cNvSpPr/>
            <p:nvPr/>
          </p:nvSpPr>
          <p:spPr>
            <a:xfrm rot="1592">
              <a:off x="5021718" y="738419"/>
              <a:ext cx="3240000" cy="3960000"/>
            </a:xfrm>
            <a:prstGeom prst="rect">
              <a:avLst/>
            </a:pr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908" name="Google Shape;908;p45"/>
          <p:cNvGrpSpPr/>
          <p:nvPr/>
        </p:nvGrpSpPr>
        <p:grpSpPr>
          <a:xfrm rot="179979">
            <a:off x="5234813" y="1824133"/>
            <a:ext cx="2813716" cy="3209044"/>
            <a:chOff x="73686" y="1342906"/>
            <a:chExt cx="2115540" cy="2412775"/>
          </a:xfrm>
        </p:grpSpPr>
        <p:sp>
          <p:nvSpPr>
            <p:cNvPr id="909" name="Google Shape;909;p45"/>
            <p:cNvSpPr/>
            <p:nvPr/>
          </p:nvSpPr>
          <p:spPr>
            <a:xfrm>
              <a:off x="833152" y="2573587"/>
              <a:ext cx="768126" cy="467064"/>
            </a:xfrm>
            <a:custGeom>
              <a:avLst/>
              <a:gdLst/>
              <a:ahLst/>
              <a:cxnLst/>
              <a:rect l="l" t="t" r="r" b="b"/>
              <a:pathLst>
                <a:path w="23682" h="14400" extrusionOk="0">
                  <a:moveTo>
                    <a:pt x="1" y="1"/>
                  </a:moveTo>
                  <a:lnTo>
                    <a:pt x="1" y="14399"/>
                  </a:lnTo>
                  <a:lnTo>
                    <a:pt x="23682" y="14399"/>
                  </a:lnTo>
                  <a:lnTo>
                    <a:pt x="23682" y="1"/>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0" name="Google Shape;910;p45"/>
            <p:cNvSpPr/>
            <p:nvPr/>
          </p:nvSpPr>
          <p:spPr>
            <a:xfrm>
              <a:off x="1411857" y="2395292"/>
              <a:ext cx="542929" cy="1359773"/>
            </a:xfrm>
            <a:custGeom>
              <a:avLst/>
              <a:gdLst/>
              <a:ahLst/>
              <a:cxnLst/>
              <a:rect l="l" t="t" r="r" b="b"/>
              <a:pathLst>
                <a:path w="16739" h="41923" extrusionOk="0">
                  <a:moveTo>
                    <a:pt x="5630" y="1"/>
                  </a:moveTo>
                  <a:lnTo>
                    <a:pt x="4109" y="7704"/>
                  </a:lnTo>
                  <a:cubicBezTo>
                    <a:pt x="3120" y="12764"/>
                    <a:pt x="2910" y="17918"/>
                    <a:pt x="3500" y="23054"/>
                  </a:cubicBezTo>
                  <a:cubicBezTo>
                    <a:pt x="3975" y="27181"/>
                    <a:pt x="4584" y="32355"/>
                    <a:pt x="5250" y="37376"/>
                  </a:cubicBezTo>
                  <a:cubicBezTo>
                    <a:pt x="2948" y="37586"/>
                    <a:pt x="1141" y="39069"/>
                    <a:pt x="400" y="40344"/>
                  </a:cubicBezTo>
                  <a:cubicBezTo>
                    <a:pt x="0" y="41028"/>
                    <a:pt x="533" y="41922"/>
                    <a:pt x="1332" y="41922"/>
                  </a:cubicBezTo>
                  <a:lnTo>
                    <a:pt x="10747" y="41922"/>
                  </a:lnTo>
                  <a:cubicBezTo>
                    <a:pt x="11660" y="41922"/>
                    <a:pt x="12421" y="41219"/>
                    <a:pt x="12478" y="40325"/>
                  </a:cubicBezTo>
                  <a:cubicBezTo>
                    <a:pt x="12744" y="37567"/>
                    <a:pt x="12364" y="32127"/>
                    <a:pt x="11869" y="27010"/>
                  </a:cubicBezTo>
                  <a:cubicBezTo>
                    <a:pt x="11127" y="19212"/>
                    <a:pt x="12250" y="11356"/>
                    <a:pt x="15122" y="4090"/>
                  </a:cubicBezTo>
                  <a:lnTo>
                    <a:pt x="16738" y="1"/>
                  </a:ln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1" name="Google Shape;911;p45"/>
            <p:cNvSpPr/>
            <p:nvPr/>
          </p:nvSpPr>
          <p:spPr>
            <a:xfrm>
              <a:off x="1708605" y="2398990"/>
              <a:ext cx="480622" cy="1356075"/>
            </a:xfrm>
            <a:custGeom>
              <a:avLst/>
              <a:gdLst/>
              <a:ahLst/>
              <a:cxnLst/>
              <a:rect l="l" t="t" r="r" b="b"/>
              <a:pathLst>
                <a:path w="14818" h="41809" extrusionOk="0">
                  <a:moveTo>
                    <a:pt x="0" y="1"/>
                  </a:moveTo>
                  <a:cubicBezTo>
                    <a:pt x="0" y="1"/>
                    <a:pt x="57" y="3158"/>
                    <a:pt x="114" y="8560"/>
                  </a:cubicBezTo>
                  <a:cubicBezTo>
                    <a:pt x="190" y="14476"/>
                    <a:pt x="1256" y="20353"/>
                    <a:pt x="3291" y="25945"/>
                  </a:cubicBezTo>
                  <a:cubicBezTo>
                    <a:pt x="5098" y="30890"/>
                    <a:pt x="7000" y="35874"/>
                    <a:pt x="7380" y="36901"/>
                  </a:cubicBezTo>
                  <a:cubicBezTo>
                    <a:pt x="3804" y="36901"/>
                    <a:pt x="2492" y="38955"/>
                    <a:pt x="2016" y="40401"/>
                  </a:cubicBezTo>
                  <a:cubicBezTo>
                    <a:pt x="1807" y="41086"/>
                    <a:pt x="2340" y="41808"/>
                    <a:pt x="3043" y="41808"/>
                  </a:cubicBezTo>
                  <a:lnTo>
                    <a:pt x="12706" y="41808"/>
                  </a:lnTo>
                  <a:cubicBezTo>
                    <a:pt x="13923" y="41808"/>
                    <a:pt x="14817" y="40724"/>
                    <a:pt x="14608" y="39545"/>
                  </a:cubicBezTo>
                  <a:lnTo>
                    <a:pt x="11698" y="26344"/>
                  </a:lnTo>
                  <a:cubicBezTo>
                    <a:pt x="10367" y="20277"/>
                    <a:pt x="9815" y="14076"/>
                    <a:pt x="10081" y="7875"/>
                  </a:cubicBezTo>
                  <a:cubicBezTo>
                    <a:pt x="10252" y="4052"/>
                    <a:pt x="10386" y="476"/>
                    <a:pt x="10386" y="362"/>
                  </a:cubicBezTo>
                  <a:lnTo>
                    <a:pt x="0" y="1"/>
                  </a:ln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2" name="Google Shape;912;p45"/>
            <p:cNvSpPr/>
            <p:nvPr/>
          </p:nvSpPr>
          <p:spPr>
            <a:xfrm>
              <a:off x="802306" y="1990568"/>
              <a:ext cx="462750" cy="256691"/>
            </a:xfrm>
            <a:custGeom>
              <a:avLst/>
              <a:gdLst/>
              <a:ahLst/>
              <a:cxnLst/>
              <a:rect l="l" t="t" r="r" b="b"/>
              <a:pathLst>
                <a:path w="14267" h="7914" extrusionOk="0">
                  <a:moveTo>
                    <a:pt x="1" y="1"/>
                  </a:moveTo>
                  <a:lnTo>
                    <a:pt x="1" y="7914"/>
                  </a:lnTo>
                  <a:lnTo>
                    <a:pt x="14266" y="7914"/>
                  </a:lnTo>
                  <a:lnTo>
                    <a:pt x="14266" y="1"/>
                  </a:ln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3" name="Google Shape;913;p45"/>
            <p:cNvSpPr/>
            <p:nvPr/>
          </p:nvSpPr>
          <p:spPr>
            <a:xfrm>
              <a:off x="772693" y="1743803"/>
              <a:ext cx="523825" cy="257923"/>
            </a:xfrm>
            <a:custGeom>
              <a:avLst/>
              <a:gdLst/>
              <a:ahLst/>
              <a:cxnLst/>
              <a:rect l="l" t="t" r="r" b="b"/>
              <a:pathLst>
                <a:path w="16150" h="7952" extrusionOk="0">
                  <a:moveTo>
                    <a:pt x="8065" y="1"/>
                  </a:moveTo>
                  <a:lnTo>
                    <a:pt x="1" y="7951"/>
                  </a:lnTo>
                  <a:lnTo>
                    <a:pt x="16149" y="7951"/>
                  </a:lnTo>
                  <a:lnTo>
                    <a:pt x="8065" y="1"/>
                  </a:ln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4" name="Google Shape;914;p45"/>
            <p:cNvSpPr/>
            <p:nvPr/>
          </p:nvSpPr>
          <p:spPr>
            <a:xfrm>
              <a:off x="512954" y="2062736"/>
              <a:ext cx="143784" cy="98570"/>
            </a:xfrm>
            <a:custGeom>
              <a:avLst/>
              <a:gdLst/>
              <a:ahLst/>
              <a:cxnLst/>
              <a:rect l="l" t="t" r="r" b="b"/>
              <a:pathLst>
                <a:path w="4433" h="3039" extrusionOk="0">
                  <a:moveTo>
                    <a:pt x="3644" y="1"/>
                  </a:moveTo>
                  <a:cubicBezTo>
                    <a:pt x="3133" y="1"/>
                    <a:pt x="2370" y="250"/>
                    <a:pt x="1675" y="743"/>
                  </a:cubicBezTo>
                  <a:cubicBezTo>
                    <a:pt x="628" y="1466"/>
                    <a:pt x="1" y="2512"/>
                    <a:pt x="248" y="2893"/>
                  </a:cubicBezTo>
                  <a:cubicBezTo>
                    <a:pt x="318" y="2993"/>
                    <a:pt x="446" y="3039"/>
                    <a:pt x="616" y="3039"/>
                  </a:cubicBezTo>
                  <a:cubicBezTo>
                    <a:pt x="1091" y="3039"/>
                    <a:pt x="1893" y="2678"/>
                    <a:pt x="2664" y="2132"/>
                  </a:cubicBezTo>
                  <a:cubicBezTo>
                    <a:pt x="3710" y="1409"/>
                    <a:pt x="4433" y="572"/>
                    <a:pt x="4185" y="192"/>
                  </a:cubicBezTo>
                  <a:cubicBezTo>
                    <a:pt x="4096" y="64"/>
                    <a:pt x="3902" y="1"/>
                    <a:pt x="364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5" name="Google Shape;915;p45"/>
            <p:cNvSpPr/>
            <p:nvPr/>
          </p:nvSpPr>
          <p:spPr>
            <a:xfrm>
              <a:off x="408091" y="1899004"/>
              <a:ext cx="522560" cy="314392"/>
            </a:xfrm>
            <a:custGeom>
              <a:avLst/>
              <a:gdLst/>
              <a:ahLst/>
              <a:cxnLst/>
              <a:rect l="l" t="t" r="r" b="b"/>
              <a:pathLst>
                <a:path w="16111" h="9693" extrusionOk="0">
                  <a:moveTo>
                    <a:pt x="6948" y="5854"/>
                  </a:moveTo>
                  <a:cubicBezTo>
                    <a:pt x="6956" y="5854"/>
                    <a:pt x="7276" y="6263"/>
                    <a:pt x="7294" y="6287"/>
                  </a:cubicBezTo>
                  <a:lnTo>
                    <a:pt x="7294" y="6287"/>
                  </a:lnTo>
                  <a:cubicBezTo>
                    <a:pt x="7215" y="6218"/>
                    <a:pt x="7155" y="6142"/>
                    <a:pt x="7095" y="6057"/>
                  </a:cubicBezTo>
                  <a:cubicBezTo>
                    <a:pt x="6984" y="5909"/>
                    <a:pt x="6945" y="5854"/>
                    <a:pt x="6948" y="5854"/>
                  </a:cubicBezTo>
                  <a:close/>
                  <a:moveTo>
                    <a:pt x="7295" y="6287"/>
                  </a:moveTo>
                  <a:cubicBezTo>
                    <a:pt x="7295" y="6288"/>
                    <a:pt x="7295" y="6288"/>
                    <a:pt x="7295" y="6288"/>
                  </a:cubicBezTo>
                  <a:lnTo>
                    <a:pt x="7295" y="6288"/>
                  </a:lnTo>
                  <a:cubicBezTo>
                    <a:pt x="7295" y="6288"/>
                    <a:pt x="7295" y="6288"/>
                    <a:pt x="7295" y="6287"/>
                  </a:cubicBezTo>
                  <a:close/>
                  <a:moveTo>
                    <a:pt x="9947" y="9230"/>
                  </a:moveTo>
                  <a:cubicBezTo>
                    <a:pt x="9946" y="9230"/>
                    <a:pt x="9918" y="9247"/>
                    <a:pt x="9898" y="9260"/>
                  </a:cubicBezTo>
                  <a:lnTo>
                    <a:pt x="9898" y="9260"/>
                  </a:lnTo>
                  <a:cubicBezTo>
                    <a:pt x="9902" y="9258"/>
                    <a:pt x="9906" y="9255"/>
                    <a:pt x="9910" y="9253"/>
                  </a:cubicBezTo>
                  <a:cubicBezTo>
                    <a:pt x="9937" y="9236"/>
                    <a:pt x="9947" y="9230"/>
                    <a:pt x="9947" y="9230"/>
                  </a:cubicBezTo>
                  <a:close/>
                  <a:moveTo>
                    <a:pt x="2186" y="1"/>
                  </a:moveTo>
                  <a:cubicBezTo>
                    <a:pt x="1789" y="1"/>
                    <a:pt x="1388" y="126"/>
                    <a:pt x="1046" y="389"/>
                  </a:cubicBezTo>
                  <a:cubicBezTo>
                    <a:pt x="875" y="503"/>
                    <a:pt x="704" y="656"/>
                    <a:pt x="571" y="789"/>
                  </a:cubicBezTo>
                  <a:cubicBezTo>
                    <a:pt x="95" y="1245"/>
                    <a:pt x="0" y="1987"/>
                    <a:pt x="343" y="2539"/>
                  </a:cubicBezTo>
                  <a:cubicBezTo>
                    <a:pt x="1636" y="4460"/>
                    <a:pt x="2948" y="6343"/>
                    <a:pt x="4527" y="8093"/>
                  </a:cubicBezTo>
                  <a:cubicBezTo>
                    <a:pt x="4527" y="8076"/>
                    <a:pt x="4496" y="8012"/>
                    <a:pt x="4476" y="7986"/>
                  </a:cubicBezTo>
                  <a:lnTo>
                    <a:pt x="4476" y="7986"/>
                  </a:lnTo>
                  <a:cubicBezTo>
                    <a:pt x="4702" y="8250"/>
                    <a:pt x="4910" y="8532"/>
                    <a:pt x="5193" y="8739"/>
                  </a:cubicBezTo>
                  <a:cubicBezTo>
                    <a:pt x="5478" y="8949"/>
                    <a:pt x="5764" y="9139"/>
                    <a:pt x="6087" y="9291"/>
                  </a:cubicBezTo>
                  <a:cubicBezTo>
                    <a:pt x="6696" y="9538"/>
                    <a:pt x="7323" y="9671"/>
                    <a:pt x="8008" y="9690"/>
                  </a:cubicBezTo>
                  <a:cubicBezTo>
                    <a:pt x="8037" y="9692"/>
                    <a:pt x="8066" y="9693"/>
                    <a:pt x="8095" y="9693"/>
                  </a:cubicBezTo>
                  <a:cubicBezTo>
                    <a:pt x="8389" y="9693"/>
                    <a:pt x="8684" y="9611"/>
                    <a:pt x="8978" y="9576"/>
                  </a:cubicBezTo>
                  <a:cubicBezTo>
                    <a:pt x="8997" y="9576"/>
                    <a:pt x="9073" y="9538"/>
                    <a:pt x="9092" y="9538"/>
                  </a:cubicBezTo>
                  <a:cubicBezTo>
                    <a:pt x="9149" y="9538"/>
                    <a:pt x="9187" y="9519"/>
                    <a:pt x="9225" y="9519"/>
                  </a:cubicBezTo>
                  <a:cubicBezTo>
                    <a:pt x="9320" y="9500"/>
                    <a:pt x="9378" y="9481"/>
                    <a:pt x="9454" y="9443"/>
                  </a:cubicBezTo>
                  <a:cubicBezTo>
                    <a:pt x="9549" y="9424"/>
                    <a:pt x="9625" y="9386"/>
                    <a:pt x="9701" y="9348"/>
                  </a:cubicBezTo>
                  <a:cubicBezTo>
                    <a:pt x="9739" y="9329"/>
                    <a:pt x="9796" y="9329"/>
                    <a:pt x="9815" y="9310"/>
                  </a:cubicBezTo>
                  <a:lnTo>
                    <a:pt x="9853" y="9291"/>
                  </a:lnTo>
                  <a:cubicBezTo>
                    <a:pt x="9864" y="9284"/>
                    <a:pt x="9866" y="9282"/>
                    <a:pt x="9865" y="9282"/>
                  </a:cubicBezTo>
                  <a:cubicBezTo>
                    <a:pt x="9861" y="9282"/>
                    <a:pt x="9832" y="9297"/>
                    <a:pt x="9832" y="9297"/>
                  </a:cubicBezTo>
                  <a:cubicBezTo>
                    <a:pt x="9831" y="9297"/>
                    <a:pt x="9846" y="9289"/>
                    <a:pt x="9896" y="9261"/>
                  </a:cubicBezTo>
                  <a:lnTo>
                    <a:pt x="9896" y="9261"/>
                  </a:lnTo>
                  <a:cubicBezTo>
                    <a:pt x="9883" y="9269"/>
                    <a:pt x="9878" y="9272"/>
                    <a:pt x="9878" y="9272"/>
                  </a:cubicBezTo>
                  <a:cubicBezTo>
                    <a:pt x="9878" y="9272"/>
                    <a:pt x="9887" y="9266"/>
                    <a:pt x="9898" y="9260"/>
                  </a:cubicBezTo>
                  <a:lnTo>
                    <a:pt x="9898" y="9260"/>
                  </a:lnTo>
                  <a:cubicBezTo>
                    <a:pt x="9897" y="9260"/>
                    <a:pt x="9897" y="9260"/>
                    <a:pt x="9896" y="9261"/>
                  </a:cubicBezTo>
                  <a:lnTo>
                    <a:pt x="9896" y="9261"/>
                  </a:lnTo>
                  <a:cubicBezTo>
                    <a:pt x="9919" y="9246"/>
                    <a:pt x="9969" y="9216"/>
                    <a:pt x="10062" y="9158"/>
                  </a:cubicBezTo>
                  <a:cubicBezTo>
                    <a:pt x="10481" y="8930"/>
                    <a:pt x="10481" y="9025"/>
                    <a:pt x="11394" y="8435"/>
                  </a:cubicBezTo>
                  <a:cubicBezTo>
                    <a:pt x="12326" y="7826"/>
                    <a:pt x="14285" y="6400"/>
                    <a:pt x="15350" y="5506"/>
                  </a:cubicBezTo>
                  <a:cubicBezTo>
                    <a:pt x="15921" y="5030"/>
                    <a:pt x="16111" y="4346"/>
                    <a:pt x="15711" y="3718"/>
                  </a:cubicBezTo>
                  <a:cubicBezTo>
                    <a:pt x="15439" y="3303"/>
                    <a:pt x="15025" y="3102"/>
                    <a:pt x="14596" y="3102"/>
                  </a:cubicBezTo>
                  <a:cubicBezTo>
                    <a:pt x="14337" y="3102"/>
                    <a:pt x="14072" y="3175"/>
                    <a:pt x="13828" y="3318"/>
                  </a:cubicBezTo>
                  <a:cubicBezTo>
                    <a:pt x="12687" y="4003"/>
                    <a:pt x="10918" y="5335"/>
                    <a:pt x="10024" y="5791"/>
                  </a:cubicBezTo>
                  <a:cubicBezTo>
                    <a:pt x="9092" y="6248"/>
                    <a:pt x="9168" y="6210"/>
                    <a:pt x="8788" y="6381"/>
                  </a:cubicBezTo>
                  <a:cubicBezTo>
                    <a:pt x="8649" y="6443"/>
                    <a:pt x="8612" y="6460"/>
                    <a:pt x="8612" y="6460"/>
                  </a:cubicBezTo>
                  <a:cubicBezTo>
                    <a:pt x="8611" y="6460"/>
                    <a:pt x="8664" y="6436"/>
                    <a:pt x="8664" y="6436"/>
                  </a:cubicBezTo>
                  <a:lnTo>
                    <a:pt x="8664" y="6436"/>
                  </a:lnTo>
                  <a:cubicBezTo>
                    <a:pt x="8663" y="6436"/>
                    <a:pt x="8651" y="6441"/>
                    <a:pt x="8617" y="6457"/>
                  </a:cubicBezTo>
                  <a:cubicBezTo>
                    <a:pt x="8601" y="6465"/>
                    <a:pt x="8588" y="6471"/>
                    <a:pt x="8579" y="6476"/>
                  </a:cubicBezTo>
                  <a:lnTo>
                    <a:pt x="8579" y="6476"/>
                  </a:lnTo>
                  <a:cubicBezTo>
                    <a:pt x="8560" y="6482"/>
                    <a:pt x="8553" y="6484"/>
                    <a:pt x="8553" y="6484"/>
                  </a:cubicBezTo>
                  <a:cubicBezTo>
                    <a:pt x="8551" y="6484"/>
                    <a:pt x="8572" y="6476"/>
                    <a:pt x="8560" y="6476"/>
                  </a:cubicBezTo>
                  <a:cubicBezTo>
                    <a:pt x="8522" y="6495"/>
                    <a:pt x="8503" y="6495"/>
                    <a:pt x="8503" y="6495"/>
                  </a:cubicBezTo>
                  <a:cubicBezTo>
                    <a:pt x="8484" y="6495"/>
                    <a:pt x="8465" y="6533"/>
                    <a:pt x="8426" y="6533"/>
                  </a:cubicBezTo>
                  <a:cubicBezTo>
                    <a:pt x="8388" y="6533"/>
                    <a:pt x="8331" y="6552"/>
                    <a:pt x="8312" y="6552"/>
                  </a:cubicBezTo>
                  <a:lnTo>
                    <a:pt x="8274" y="6552"/>
                  </a:lnTo>
                  <a:cubicBezTo>
                    <a:pt x="8179" y="6571"/>
                    <a:pt x="8084" y="6571"/>
                    <a:pt x="7989" y="6571"/>
                  </a:cubicBezTo>
                  <a:cubicBezTo>
                    <a:pt x="7799" y="6552"/>
                    <a:pt x="7628" y="6495"/>
                    <a:pt x="7456" y="6400"/>
                  </a:cubicBezTo>
                  <a:cubicBezTo>
                    <a:pt x="7393" y="6365"/>
                    <a:pt x="7341" y="6327"/>
                    <a:pt x="7294" y="6287"/>
                  </a:cubicBezTo>
                  <a:lnTo>
                    <a:pt x="7294" y="6287"/>
                  </a:lnTo>
                  <a:cubicBezTo>
                    <a:pt x="7283" y="6273"/>
                    <a:pt x="7156" y="6110"/>
                    <a:pt x="6791" y="5639"/>
                  </a:cubicBezTo>
                  <a:cubicBezTo>
                    <a:pt x="5821" y="4384"/>
                    <a:pt x="4755" y="2634"/>
                    <a:pt x="3842" y="979"/>
                  </a:cubicBezTo>
                  <a:cubicBezTo>
                    <a:pt x="3498" y="349"/>
                    <a:pt x="2848" y="1"/>
                    <a:pt x="2186"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6" name="Google Shape;916;p45"/>
            <p:cNvSpPr/>
            <p:nvPr/>
          </p:nvSpPr>
          <p:spPr>
            <a:xfrm>
              <a:off x="353795" y="1842243"/>
              <a:ext cx="291850" cy="316176"/>
            </a:xfrm>
            <a:custGeom>
              <a:avLst/>
              <a:gdLst/>
              <a:ahLst/>
              <a:cxnLst/>
              <a:rect l="l" t="t" r="r" b="b"/>
              <a:pathLst>
                <a:path w="8998" h="9748" extrusionOk="0">
                  <a:moveTo>
                    <a:pt x="2934" y="0"/>
                  </a:moveTo>
                  <a:cubicBezTo>
                    <a:pt x="2613" y="0"/>
                    <a:pt x="2295" y="99"/>
                    <a:pt x="1979" y="313"/>
                  </a:cubicBezTo>
                  <a:cubicBezTo>
                    <a:pt x="1047" y="979"/>
                    <a:pt x="0" y="2215"/>
                    <a:pt x="5212" y="9748"/>
                  </a:cubicBezTo>
                  <a:cubicBezTo>
                    <a:pt x="5411" y="8587"/>
                    <a:pt x="6926" y="6789"/>
                    <a:pt x="8370" y="6789"/>
                  </a:cubicBezTo>
                  <a:cubicBezTo>
                    <a:pt x="8582" y="6789"/>
                    <a:pt x="8793" y="6828"/>
                    <a:pt x="8997" y="6914"/>
                  </a:cubicBezTo>
                  <a:cubicBezTo>
                    <a:pt x="6833" y="3464"/>
                    <a:pt x="4836" y="0"/>
                    <a:pt x="293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7" name="Google Shape;917;p45"/>
            <p:cNvSpPr/>
            <p:nvPr/>
          </p:nvSpPr>
          <p:spPr>
            <a:xfrm>
              <a:off x="411173" y="1954533"/>
              <a:ext cx="238786" cy="205735"/>
            </a:xfrm>
            <a:custGeom>
              <a:avLst/>
              <a:gdLst/>
              <a:ahLst/>
              <a:cxnLst/>
              <a:rect l="l" t="t" r="r" b="b"/>
              <a:pathLst>
                <a:path w="7362" h="6343" extrusionOk="0">
                  <a:moveTo>
                    <a:pt x="4699" y="0"/>
                  </a:moveTo>
                  <a:cubicBezTo>
                    <a:pt x="4692" y="0"/>
                    <a:pt x="4686" y="2"/>
                    <a:pt x="4679" y="9"/>
                  </a:cubicBezTo>
                  <a:cubicBezTo>
                    <a:pt x="4679" y="28"/>
                    <a:pt x="4660" y="66"/>
                    <a:pt x="4679" y="85"/>
                  </a:cubicBezTo>
                  <a:lnTo>
                    <a:pt x="7152" y="3394"/>
                  </a:lnTo>
                  <a:cubicBezTo>
                    <a:pt x="7032" y="3339"/>
                    <a:pt x="6852" y="3286"/>
                    <a:pt x="6616" y="3286"/>
                  </a:cubicBezTo>
                  <a:cubicBezTo>
                    <a:pt x="6290" y="3286"/>
                    <a:pt x="5856" y="3387"/>
                    <a:pt x="5326" y="3718"/>
                  </a:cubicBezTo>
                  <a:cubicBezTo>
                    <a:pt x="3957" y="4574"/>
                    <a:pt x="3519" y="5810"/>
                    <a:pt x="3424" y="6171"/>
                  </a:cubicBezTo>
                  <a:lnTo>
                    <a:pt x="114" y="846"/>
                  </a:lnTo>
                  <a:cubicBezTo>
                    <a:pt x="101" y="833"/>
                    <a:pt x="79" y="810"/>
                    <a:pt x="60" y="810"/>
                  </a:cubicBezTo>
                  <a:cubicBezTo>
                    <a:pt x="52" y="810"/>
                    <a:pt x="44" y="815"/>
                    <a:pt x="38" y="827"/>
                  </a:cubicBezTo>
                  <a:cubicBezTo>
                    <a:pt x="19" y="846"/>
                    <a:pt x="0" y="865"/>
                    <a:pt x="19" y="884"/>
                  </a:cubicBezTo>
                  <a:lnTo>
                    <a:pt x="3386" y="6305"/>
                  </a:lnTo>
                  <a:cubicBezTo>
                    <a:pt x="3424" y="6343"/>
                    <a:pt x="3424" y="6343"/>
                    <a:pt x="3443" y="6343"/>
                  </a:cubicBezTo>
                  <a:cubicBezTo>
                    <a:pt x="3462" y="6343"/>
                    <a:pt x="3481" y="6343"/>
                    <a:pt x="3462" y="6286"/>
                  </a:cubicBezTo>
                  <a:cubicBezTo>
                    <a:pt x="3481" y="6267"/>
                    <a:pt x="3805" y="4764"/>
                    <a:pt x="5364" y="3794"/>
                  </a:cubicBezTo>
                  <a:cubicBezTo>
                    <a:pt x="5894" y="3476"/>
                    <a:pt x="6319" y="3385"/>
                    <a:pt x="6632" y="3385"/>
                  </a:cubicBezTo>
                  <a:cubicBezTo>
                    <a:pt x="7049" y="3385"/>
                    <a:pt x="7266" y="3547"/>
                    <a:pt x="7266" y="3547"/>
                  </a:cubicBezTo>
                  <a:cubicBezTo>
                    <a:pt x="7276" y="3566"/>
                    <a:pt x="7290" y="3575"/>
                    <a:pt x="7304" y="3575"/>
                  </a:cubicBezTo>
                  <a:cubicBezTo>
                    <a:pt x="7319" y="3575"/>
                    <a:pt x="7333" y="3566"/>
                    <a:pt x="7342" y="3547"/>
                  </a:cubicBezTo>
                  <a:cubicBezTo>
                    <a:pt x="7342" y="3528"/>
                    <a:pt x="7361" y="3509"/>
                    <a:pt x="7342" y="3490"/>
                  </a:cubicBezTo>
                  <a:lnTo>
                    <a:pt x="4756" y="9"/>
                  </a:lnTo>
                  <a:cubicBezTo>
                    <a:pt x="4730" y="9"/>
                    <a:pt x="4713" y="0"/>
                    <a:pt x="469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8" name="Google Shape;918;p45"/>
            <p:cNvSpPr/>
            <p:nvPr/>
          </p:nvSpPr>
          <p:spPr>
            <a:xfrm>
              <a:off x="343675" y="2573976"/>
              <a:ext cx="437678" cy="1145961"/>
            </a:xfrm>
            <a:custGeom>
              <a:avLst/>
              <a:gdLst/>
              <a:ahLst/>
              <a:cxnLst/>
              <a:rect l="l" t="t" r="r" b="b"/>
              <a:pathLst>
                <a:path w="13494" h="35331" extrusionOk="0">
                  <a:moveTo>
                    <a:pt x="9152" y="1"/>
                  </a:moveTo>
                  <a:cubicBezTo>
                    <a:pt x="7562" y="1"/>
                    <a:pt x="1" y="616"/>
                    <a:pt x="103" y="940"/>
                  </a:cubicBezTo>
                  <a:cubicBezTo>
                    <a:pt x="179" y="1092"/>
                    <a:pt x="1853" y="4420"/>
                    <a:pt x="3603" y="7730"/>
                  </a:cubicBezTo>
                  <a:cubicBezTo>
                    <a:pt x="6019" y="12409"/>
                    <a:pt x="6894" y="17773"/>
                    <a:pt x="6038" y="22966"/>
                  </a:cubicBezTo>
                  <a:cubicBezTo>
                    <a:pt x="5315" y="27588"/>
                    <a:pt x="4497" y="32286"/>
                    <a:pt x="4497" y="32286"/>
                  </a:cubicBezTo>
                  <a:lnTo>
                    <a:pt x="4421" y="32761"/>
                  </a:lnTo>
                  <a:cubicBezTo>
                    <a:pt x="4402" y="32895"/>
                    <a:pt x="4402" y="33028"/>
                    <a:pt x="4402" y="33142"/>
                  </a:cubicBezTo>
                  <a:cubicBezTo>
                    <a:pt x="4421" y="34355"/>
                    <a:pt x="5428" y="35330"/>
                    <a:pt x="6634" y="35330"/>
                  </a:cubicBezTo>
                  <a:cubicBezTo>
                    <a:pt x="6657" y="35330"/>
                    <a:pt x="6680" y="35330"/>
                    <a:pt x="6703" y="35329"/>
                  </a:cubicBezTo>
                  <a:lnTo>
                    <a:pt x="11497" y="35291"/>
                  </a:lnTo>
                  <a:cubicBezTo>
                    <a:pt x="12124" y="35291"/>
                    <a:pt x="12771" y="34911"/>
                    <a:pt x="13056" y="34264"/>
                  </a:cubicBezTo>
                  <a:cubicBezTo>
                    <a:pt x="13494" y="33389"/>
                    <a:pt x="13075" y="32343"/>
                    <a:pt x="12200" y="31943"/>
                  </a:cubicBezTo>
                  <a:lnTo>
                    <a:pt x="10203" y="31030"/>
                  </a:lnTo>
                  <a:cubicBezTo>
                    <a:pt x="10203" y="31030"/>
                    <a:pt x="11116" y="23631"/>
                    <a:pt x="11725" y="18458"/>
                  </a:cubicBezTo>
                  <a:cubicBezTo>
                    <a:pt x="12105" y="15243"/>
                    <a:pt x="11991" y="11972"/>
                    <a:pt x="11325" y="8795"/>
                  </a:cubicBezTo>
                  <a:cubicBezTo>
                    <a:pt x="10565" y="5067"/>
                    <a:pt x="9595" y="426"/>
                    <a:pt x="9442" y="27"/>
                  </a:cubicBezTo>
                  <a:cubicBezTo>
                    <a:pt x="9438" y="9"/>
                    <a:pt x="9335" y="1"/>
                    <a:pt x="9152"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19" name="Google Shape;919;p45"/>
            <p:cNvSpPr/>
            <p:nvPr/>
          </p:nvSpPr>
          <p:spPr>
            <a:xfrm>
              <a:off x="239656" y="2564959"/>
              <a:ext cx="305408" cy="1160524"/>
            </a:xfrm>
            <a:custGeom>
              <a:avLst/>
              <a:gdLst/>
              <a:ahLst/>
              <a:cxnLst/>
              <a:rect l="l" t="t" r="r" b="b"/>
              <a:pathLst>
                <a:path w="9416" h="35780" extrusionOk="0">
                  <a:moveTo>
                    <a:pt x="1142" y="0"/>
                  </a:moveTo>
                  <a:cubicBezTo>
                    <a:pt x="1313" y="457"/>
                    <a:pt x="2226" y="8217"/>
                    <a:pt x="2721" y="12117"/>
                  </a:cubicBezTo>
                  <a:cubicBezTo>
                    <a:pt x="2911" y="13600"/>
                    <a:pt x="2873" y="15122"/>
                    <a:pt x="2644" y="16586"/>
                  </a:cubicBezTo>
                  <a:cubicBezTo>
                    <a:pt x="1884" y="21703"/>
                    <a:pt x="77" y="33039"/>
                    <a:pt x="77" y="33173"/>
                  </a:cubicBezTo>
                  <a:cubicBezTo>
                    <a:pt x="1" y="34428"/>
                    <a:pt x="1009" y="35512"/>
                    <a:pt x="2264" y="35569"/>
                  </a:cubicBezTo>
                  <a:lnTo>
                    <a:pt x="6582" y="35778"/>
                  </a:lnTo>
                  <a:cubicBezTo>
                    <a:pt x="6601" y="35779"/>
                    <a:pt x="6620" y="35779"/>
                    <a:pt x="6639" y="35779"/>
                  </a:cubicBezTo>
                  <a:cubicBezTo>
                    <a:pt x="7341" y="35779"/>
                    <a:pt x="8018" y="35436"/>
                    <a:pt x="8389" y="34751"/>
                  </a:cubicBezTo>
                  <a:cubicBezTo>
                    <a:pt x="8902" y="33838"/>
                    <a:pt x="8522" y="32640"/>
                    <a:pt x="7571" y="32145"/>
                  </a:cubicBezTo>
                  <a:lnTo>
                    <a:pt x="5916" y="31270"/>
                  </a:lnTo>
                  <a:cubicBezTo>
                    <a:pt x="5916" y="31118"/>
                    <a:pt x="6296" y="26953"/>
                    <a:pt x="6373" y="26173"/>
                  </a:cubicBezTo>
                  <a:cubicBezTo>
                    <a:pt x="6392" y="25869"/>
                    <a:pt x="8199" y="17595"/>
                    <a:pt x="8731" y="14856"/>
                  </a:cubicBezTo>
                  <a:cubicBezTo>
                    <a:pt x="8845" y="14266"/>
                    <a:pt x="9378" y="305"/>
                    <a:pt x="9416"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0" name="Google Shape;920;p45"/>
            <p:cNvSpPr/>
            <p:nvPr/>
          </p:nvSpPr>
          <p:spPr>
            <a:xfrm>
              <a:off x="471631" y="3451505"/>
              <a:ext cx="326393" cy="274562"/>
            </a:xfrm>
            <a:custGeom>
              <a:avLst/>
              <a:gdLst/>
              <a:ahLst/>
              <a:cxnLst/>
              <a:rect l="l" t="t" r="r" b="b"/>
              <a:pathLst>
                <a:path w="10063" h="8465" extrusionOk="0">
                  <a:moveTo>
                    <a:pt x="913" y="0"/>
                  </a:moveTo>
                  <a:lnTo>
                    <a:pt x="95" y="6924"/>
                  </a:lnTo>
                  <a:cubicBezTo>
                    <a:pt x="0" y="7742"/>
                    <a:pt x="647" y="8464"/>
                    <a:pt x="1484" y="8464"/>
                  </a:cubicBezTo>
                  <a:lnTo>
                    <a:pt x="8541" y="8464"/>
                  </a:lnTo>
                  <a:cubicBezTo>
                    <a:pt x="8978" y="8464"/>
                    <a:pt x="9359" y="8160"/>
                    <a:pt x="9416" y="7742"/>
                  </a:cubicBezTo>
                  <a:cubicBezTo>
                    <a:pt x="10062" y="4128"/>
                    <a:pt x="6620" y="3709"/>
                    <a:pt x="6620" y="3709"/>
                  </a:cubicBezTo>
                  <a:lnTo>
                    <a:pt x="6924" y="323"/>
                  </a:lnTo>
                  <a:lnTo>
                    <a:pt x="913" y="0"/>
                  </a:ln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1" name="Google Shape;921;p45"/>
            <p:cNvSpPr/>
            <p:nvPr/>
          </p:nvSpPr>
          <p:spPr>
            <a:xfrm>
              <a:off x="533323" y="2831478"/>
              <a:ext cx="183874" cy="54329"/>
            </a:xfrm>
            <a:custGeom>
              <a:avLst/>
              <a:gdLst/>
              <a:ahLst/>
              <a:cxnLst/>
              <a:rect l="l" t="t" r="r" b="b"/>
              <a:pathLst>
                <a:path w="5669" h="1675" extrusionOk="0">
                  <a:moveTo>
                    <a:pt x="5402" y="0"/>
                  </a:moveTo>
                  <a:lnTo>
                    <a:pt x="0" y="1579"/>
                  </a:lnTo>
                  <a:lnTo>
                    <a:pt x="5669" y="1674"/>
                  </a:lnTo>
                  <a:lnTo>
                    <a:pt x="5402"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2" name="Google Shape;922;p45"/>
            <p:cNvSpPr/>
            <p:nvPr/>
          </p:nvSpPr>
          <p:spPr>
            <a:xfrm>
              <a:off x="232877" y="3451505"/>
              <a:ext cx="327010" cy="273946"/>
            </a:xfrm>
            <a:custGeom>
              <a:avLst/>
              <a:gdLst/>
              <a:ahLst/>
              <a:cxnLst/>
              <a:rect l="l" t="t" r="r" b="b"/>
              <a:pathLst>
                <a:path w="10082" h="8446" extrusionOk="0">
                  <a:moveTo>
                    <a:pt x="894" y="0"/>
                  </a:moveTo>
                  <a:lnTo>
                    <a:pt x="95" y="6905"/>
                  </a:lnTo>
                  <a:cubicBezTo>
                    <a:pt x="0" y="7704"/>
                    <a:pt x="647" y="8445"/>
                    <a:pt x="1465" y="8445"/>
                  </a:cubicBezTo>
                  <a:lnTo>
                    <a:pt x="8560" y="8445"/>
                  </a:lnTo>
                  <a:cubicBezTo>
                    <a:pt x="8978" y="8445"/>
                    <a:pt x="9359" y="8141"/>
                    <a:pt x="9435" y="7704"/>
                  </a:cubicBezTo>
                  <a:cubicBezTo>
                    <a:pt x="10081" y="4090"/>
                    <a:pt x="6639" y="3690"/>
                    <a:pt x="6639" y="3690"/>
                  </a:cubicBezTo>
                  <a:lnTo>
                    <a:pt x="6924" y="323"/>
                  </a:lnTo>
                  <a:lnTo>
                    <a:pt x="894" y="0"/>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3" name="Google Shape;923;p45"/>
            <p:cNvSpPr/>
            <p:nvPr/>
          </p:nvSpPr>
          <p:spPr>
            <a:xfrm>
              <a:off x="372315" y="2875881"/>
              <a:ext cx="161040" cy="54329"/>
            </a:xfrm>
            <a:custGeom>
              <a:avLst/>
              <a:gdLst/>
              <a:ahLst/>
              <a:cxnLst/>
              <a:rect l="l" t="t" r="r" b="b"/>
              <a:pathLst>
                <a:path w="4965" h="1675" extrusionOk="0">
                  <a:moveTo>
                    <a:pt x="4964" y="1"/>
                  </a:moveTo>
                  <a:lnTo>
                    <a:pt x="0" y="1161"/>
                  </a:lnTo>
                  <a:lnTo>
                    <a:pt x="4850" y="1675"/>
                  </a:lnTo>
                  <a:lnTo>
                    <a:pt x="4964"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4" name="Google Shape;924;p45"/>
            <p:cNvSpPr/>
            <p:nvPr/>
          </p:nvSpPr>
          <p:spPr>
            <a:xfrm>
              <a:off x="166256" y="1824468"/>
              <a:ext cx="641629" cy="1096303"/>
            </a:xfrm>
            <a:custGeom>
              <a:avLst/>
              <a:gdLst/>
              <a:ahLst/>
              <a:cxnLst/>
              <a:rect l="l" t="t" r="r" b="b"/>
              <a:pathLst>
                <a:path w="19782" h="33800" extrusionOk="0">
                  <a:moveTo>
                    <a:pt x="6889" y="1"/>
                  </a:moveTo>
                  <a:cubicBezTo>
                    <a:pt x="4153" y="1"/>
                    <a:pt x="2267" y="1827"/>
                    <a:pt x="1902" y="11037"/>
                  </a:cubicBezTo>
                  <a:cubicBezTo>
                    <a:pt x="1845" y="13035"/>
                    <a:pt x="0" y="30743"/>
                    <a:pt x="76" y="33520"/>
                  </a:cubicBezTo>
                  <a:cubicBezTo>
                    <a:pt x="76" y="33520"/>
                    <a:pt x="2234" y="33800"/>
                    <a:pt x="5088" y="33800"/>
                  </a:cubicBezTo>
                  <a:cubicBezTo>
                    <a:pt x="6638" y="33800"/>
                    <a:pt x="8392" y="33717"/>
                    <a:pt x="10119" y="33463"/>
                  </a:cubicBezTo>
                  <a:cubicBezTo>
                    <a:pt x="15027" y="32721"/>
                    <a:pt x="19725" y="30534"/>
                    <a:pt x="19763" y="30324"/>
                  </a:cubicBezTo>
                  <a:cubicBezTo>
                    <a:pt x="19782" y="30191"/>
                    <a:pt x="15122" y="13681"/>
                    <a:pt x="14874" y="12464"/>
                  </a:cubicBezTo>
                  <a:cubicBezTo>
                    <a:pt x="14056" y="8546"/>
                    <a:pt x="11869" y="595"/>
                    <a:pt x="8141" y="100"/>
                  </a:cubicBezTo>
                  <a:cubicBezTo>
                    <a:pt x="7707" y="40"/>
                    <a:pt x="7289" y="1"/>
                    <a:pt x="6889"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5" name="Google Shape;925;p45"/>
            <p:cNvSpPr/>
            <p:nvPr/>
          </p:nvSpPr>
          <p:spPr>
            <a:xfrm>
              <a:off x="1158053" y="1868937"/>
              <a:ext cx="501088" cy="349001"/>
            </a:xfrm>
            <a:custGeom>
              <a:avLst/>
              <a:gdLst/>
              <a:ahLst/>
              <a:cxnLst/>
              <a:rect l="l" t="t" r="r" b="b"/>
              <a:pathLst>
                <a:path w="15449" h="10760" extrusionOk="0">
                  <a:moveTo>
                    <a:pt x="14875" y="6480"/>
                  </a:moveTo>
                  <a:cubicBezTo>
                    <a:pt x="14872" y="6480"/>
                    <a:pt x="14872" y="6490"/>
                    <a:pt x="14882" y="6509"/>
                  </a:cubicBezTo>
                  <a:cubicBezTo>
                    <a:pt x="14882" y="6490"/>
                    <a:pt x="14877" y="6480"/>
                    <a:pt x="14875" y="6480"/>
                  </a:cubicBezTo>
                  <a:close/>
                  <a:moveTo>
                    <a:pt x="2811" y="1"/>
                  </a:moveTo>
                  <a:cubicBezTo>
                    <a:pt x="2262" y="1"/>
                    <a:pt x="2108" y="484"/>
                    <a:pt x="2747" y="841"/>
                  </a:cubicBezTo>
                  <a:cubicBezTo>
                    <a:pt x="3603" y="1316"/>
                    <a:pt x="3545" y="1716"/>
                    <a:pt x="3526" y="1811"/>
                  </a:cubicBezTo>
                  <a:cubicBezTo>
                    <a:pt x="3526" y="1849"/>
                    <a:pt x="3526" y="1849"/>
                    <a:pt x="3507" y="1849"/>
                  </a:cubicBezTo>
                  <a:lnTo>
                    <a:pt x="787" y="1526"/>
                  </a:lnTo>
                  <a:cubicBezTo>
                    <a:pt x="774" y="1525"/>
                    <a:pt x="760" y="1524"/>
                    <a:pt x="747" y="1524"/>
                  </a:cubicBezTo>
                  <a:cubicBezTo>
                    <a:pt x="188" y="1524"/>
                    <a:pt x="1" y="2291"/>
                    <a:pt x="521" y="2496"/>
                  </a:cubicBezTo>
                  <a:cubicBezTo>
                    <a:pt x="559" y="2534"/>
                    <a:pt x="559" y="2534"/>
                    <a:pt x="578" y="2534"/>
                  </a:cubicBezTo>
                  <a:cubicBezTo>
                    <a:pt x="673" y="2553"/>
                    <a:pt x="768" y="2591"/>
                    <a:pt x="844" y="2629"/>
                  </a:cubicBezTo>
                  <a:cubicBezTo>
                    <a:pt x="597" y="2629"/>
                    <a:pt x="388" y="2667"/>
                    <a:pt x="369" y="2876"/>
                  </a:cubicBezTo>
                  <a:cubicBezTo>
                    <a:pt x="312" y="3332"/>
                    <a:pt x="978" y="3542"/>
                    <a:pt x="1339" y="3618"/>
                  </a:cubicBezTo>
                  <a:cubicBezTo>
                    <a:pt x="1277" y="3610"/>
                    <a:pt x="1205" y="3604"/>
                    <a:pt x="1135" y="3604"/>
                  </a:cubicBezTo>
                  <a:cubicBezTo>
                    <a:pt x="862" y="3604"/>
                    <a:pt x="599" y="3697"/>
                    <a:pt x="902" y="4150"/>
                  </a:cubicBezTo>
                  <a:cubicBezTo>
                    <a:pt x="997" y="4245"/>
                    <a:pt x="1092" y="4303"/>
                    <a:pt x="1187" y="4360"/>
                  </a:cubicBezTo>
                  <a:cubicBezTo>
                    <a:pt x="1130" y="4531"/>
                    <a:pt x="1149" y="4778"/>
                    <a:pt x="1834" y="5139"/>
                  </a:cubicBezTo>
                  <a:cubicBezTo>
                    <a:pt x="2271" y="5349"/>
                    <a:pt x="4458" y="6338"/>
                    <a:pt x="6950" y="7441"/>
                  </a:cubicBezTo>
                  <a:lnTo>
                    <a:pt x="7178" y="7574"/>
                  </a:lnTo>
                  <a:cubicBezTo>
                    <a:pt x="9613" y="8639"/>
                    <a:pt x="12314" y="9819"/>
                    <a:pt x="13988" y="10560"/>
                  </a:cubicBezTo>
                  <a:lnTo>
                    <a:pt x="14159" y="10636"/>
                  </a:lnTo>
                  <a:lnTo>
                    <a:pt x="14311" y="10713"/>
                  </a:lnTo>
                  <a:cubicBezTo>
                    <a:pt x="14387" y="10732"/>
                    <a:pt x="14444" y="10751"/>
                    <a:pt x="14501" y="10751"/>
                  </a:cubicBezTo>
                  <a:cubicBezTo>
                    <a:pt x="14541" y="10756"/>
                    <a:pt x="14580" y="10759"/>
                    <a:pt x="14618" y="10759"/>
                  </a:cubicBezTo>
                  <a:cubicBezTo>
                    <a:pt x="15079" y="10759"/>
                    <a:pt x="15448" y="10350"/>
                    <a:pt x="15395" y="9876"/>
                  </a:cubicBezTo>
                  <a:lnTo>
                    <a:pt x="15243" y="8887"/>
                  </a:lnTo>
                  <a:lnTo>
                    <a:pt x="14882" y="6509"/>
                  </a:lnTo>
                  <a:lnTo>
                    <a:pt x="13607" y="5976"/>
                  </a:lnTo>
                  <a:lnTo>
                    <a:pt x="10868" y="4892"/>
                  </a:lnTo>
                  <a:lnTo>
                    <a:pt x="5828" y="2895"/>
                  </a:lnTo>
                  <a:lnTo>
                    <a:pt x="5809" y="2857"/>
                  </a:lnTo>
                  <a:cubicBezTo>
                    <a:pt x="5752" y="2743"/>
                    <a:pt x="5257" y="1583"/>
                    <a:pt x="4002" y="536"/>
                  </a:cubicBezTo>
                  <a:cubicBezTo>
                    <a:pt x="3531" y="146"/>
                    <a:pt x="3112" y="1"/>
                    <a:pt x="2811" y="1"/>
                  </a:cubicBezTo>
                  <a:close/>
                </a:path>
              </a:pathLst>
            </a:custGeom>
            <a:solidFill>
              <a:srgbClr val="BA612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6" name="Google Shape;926;p45"/>
            <p:cNvSpPr/>
            <p:nvPr/>
          </p:nvSpPr>
          <p:spPr>
            <a:xfrm>
              <a:off x="1561772" y="1738029"/>
              <a:ext cx="287504" cy="436153"/>
            </a:xfrm>
            <a:custGeom>
              <a:avLst/>
              <a:gdLst/>
              <a:ahLst/>
              <a:cxnLst/>
              <a:rect l="l" t="t" r="r" b="b"/>
              <a:pathLst>
                <a:path w="8864" h="13447" extrusionOk="0">
                  <a:moveTo>
                    <a:pt x="6652" y="0"/>
                  </a:moveTo>
                  <a:cubicBezTo>
                    <a:pt x="5975" y="0"/>
                    <a:pt x="5337" y="339"/>
                    <a:pt x="5041" y="958"/>
                  </a:cubicBezTo>
                  <a:lnTo>
                    <a:pt x="3044" y="4915"/>
                  </a:lnTo>
                  <a:lnTo>
                    <a:pt x="2853" y="5276"/>
                  </a:lnTo>
                  <a:lnTo>
                    <a:pt x="2815" y="5333"/>
                  </a:lnTo>
                  <a:lnTo>
                    <a:pt x="2701" y="5542"/>
                  </a:lnTo>
                  <a:lnTo>
                    <a:pt x="2492" y="5961"/>
                  </a:lnTo>
                  <a:lnTo>
                    <a:pt x="2112" y="6703"/>
                  </a:lnTo>
                  <a:lnTo>
                    <a:pt x="1389" y="8110"/>
                  </a:lnTo>
                  <a:lnTo>
                    <a:pt x="989" y="8909"/>
                  </a:lnTo>
                  <a:lnTo>
                    <a:pt x="247" y="10374"/>
                  </a:lnTo>
                  <a:cubicBezTo>
                    <a:pt x="38" y="10773"/>
                    <a:pt x="0" y="11192"/>
                    <a:pt x="38" y="11629"/>
                  </a:cubicBezTo>
                  <a:cubicBezTo>
                    <a:pt x="133" y="12314"/>
                    <a:pt x="571" y="12942"/>
                    <a:pt x="1237" y="13246"/>
                  </a:cubicBezTo>
                  <a:cubicBezTo>
                    <a:pt x="1237" y="13265"/>
                    <a:pt x="1256" y="13265"/>
                    <a:pt x="1256" y="13265"/>
                  </a:cubicBezTo>
                  <a:cubicBezTo>
                    <a:pt x="1536" y="13388"/>
                    <a:pt x="1832" y="13446"/>
                    <a:pt x="2125" y="13446"/>
                  </a:cubicBezTo>
                  <a:cubicBezTo>
                    <a:pt x="2965" y="13446"/>
                    <a:pt x="3780" y="12970"/>
                    <a:pt x="4147" y="12181"/>
                  </a:cubicBezTo>
                  <a:lnTo>
                    <a:pt x="6619" y="6931"/>
                  </a:lnTo>
                  <a:lnTo>
                    <a:pt x="8522" y="2842"/>
                  </a:lnTo>
                  <a:cubicBezTo>
                    <a:pt x="8579" y="2708"/>
                    <a:pt x="8617" y="2613"/>
                    <a:pt x="8655" y="2499"/>
                  </a:cubicBezTo>
                  <a:cubicBezTo>
                    <a:pt x="8864" y="1662"/>
                    <a:pt x="8426" y="692"/>
                    <a:pt x="7609" y="236"/>
                  </a:cubicBezTo>
                  <a:cubicBezTo>
                    <a:pt x="7302" y="77"/>
                    <a:pt x="6973" y="0"/>
                    <a:pt x="6652"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7" name="Google Shape;927;p45"/>
            <p:cNvSpPr/>
            <p:nvPr/>
          </p:nvSpPr>
          <p:spPr>
            <a:xfrm>
              <a:off x="1630242" y="1917784"/>
              <a:ext cx="113555" cy="64805"/>
            </a:xfrm>
            <a:custGeom>
              <a:avLst/>
              <a:gdLst/>
              <a:ahLst/>
              <a:cxnLst/>
              <a:rect l="l" t="t" r="r" b="b"/>
              <a:pathLst>
                <a:path w="3501" h="1998" extrusionOk="0">
                  <a:moveTo>
                    <a:pt x="571" y="0"/>
                  </a:moveTo>
                  <a:lnTo>
                    <a:pt x="362" y="438"/>
                  </a:lnTo>
                  <a:lnTo>
                    <a:pt x="1" y="1161"/>
                  </a:lnTo>
                  <a:lnTo>
                    <a:pt x="3063" y="1903"/>
                  </a:lnTo>
                  <a:lnTo>
                    <a:pt x="3500" y="1998"/>
                  </a:lnTo>
                  <a:lnTo>
                    <a:pt x="3120" y="1731"/>
                  </a:lnTo>
                  <a:lnTo>
                    <a:pt x="571" y="0"/>
                  </a:lnTo>
                  <a:close/>
                </a:path>
              </a:pathLst>
            </a:custGeom>
            <a:solidFill>
              <a:srgbClr val="603F3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8" name="Google Shape;928;p45"/>
            <p:cNvSpPr/>
            <p:nvPr/>
          </p:nvSpPr>
          <p:spPr>
            <a:xfrm>
              <a:off x="1624696" y="1728331"/>
              <a:ext cx="233240" cy="264151"/>
            </a:xfrm>
            <a:custGeom>
              <a:avLst/>
              <a:gdLst/>
              <a:ahLst/>
              <a:cxnLst/>
              <a:rect l="l" t="t" r="r" b="b"/>
              <a:pathLst>
                <a:path w="7191" h="8144" extrusionOk="0">
                  <a:moveTo>
                    <a:pt x="4490" y="1"/>
                  </a:moveTo>
                  <a:cubicBezTo>
                    <a:pt x="3341" y="1"/>
                    <a:pt x="2146" y="846"/>
                    <a:pt x="1579" y="2209"/>
                  </a:cubicBezTo>
                  <a:lnTo>
                    <a:pt x="0" y="6013"/>
                  </a:lnTo>
                  <a:lnTo>
                    <a:pt x="1579" y="6983"/>
                  </a:lnTo>
                  <a:cubicBezTo>
                    <a:pt x="2682" y="7648"/>
                    <a:pt x="3995" y="8086"/>
                    <a:pt x="5345" y="8143"/>
                  </a:cubicBezTo>
                  <a:lnTo>
                    <a:pt x="6486" y="4225"/>
                  </a:lnTo>
                  <a:cubicBezTo>
                    <a:pt x="7190" y="2532"/>
                    <a:pt x="6639" y="706"/>
                    <a:pt x="5307" y="154"/>
                  </a:cubicBezTo>
                  <a:cubicBezTo>
                    <a:pt x="5044" y="50"/>
                    <a:pt x="4768" y="1"/>
                    <a:pt x="4490"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29" name="Google Shape;929;p45"/>
            <p:cNvSpPr/>
            <p:nvPr/>
          </p:nvSpPr>
          <p:spPr>
            <a:xfrm>
              <a:off x="1632707" y="1826577"/>
              <a:ext cx="185107" cy="167138"/>
            </a:xfrm>
            <a:custGeom>
              <a:avLst/>
              <a:gdLst/>
              <a:ahLst/>
              <a:cxnLst/>
              <a:rect l="l" t="t" r="r" b="b"/>
              <a:pathLst>
                <a:path w="5707" h="5153" extrusionOk="0">
                  <a:moveTo>
                    <a:pt x="1177" y="0"/>
                  </a:moveTo>
                  <a:cubicBezTo>
                    <a:pt x="1160" y="0"/>
                    <a:pt x="1142" y="22"/>
                    <a:pt x="1142" y="35"/>
                  </a:cubicBezTo>
                  <a:lnTo>
                    <a:pt x="1" y="3022"/>
                  </a:lnTo>
                  <a:cubicBezTo>
                    <a:pt x="1" y="3022"/>
                    <a:pt x="1" y="3060"/>
                    <a:pt x="20" y="3079"/>
                  </a:cubicBezTo>
                  <a:lnTo>
                    <a:pt x="1237" y="3878"/>
                  </a:lnTo>
                  <a:cubicBezTo>
                    <a:pt x="2378" y="4638"/>
                    <a:pt x="3691" y="5095"/>
                    <a:pt x="5079" y="5152"/>
                  </a:cubicBezTo>
                  <a:lnTo>
                    <a:pt x="5098" y="5152"/>
                  </a:lnTo>
                  <a:lnTo>
                    <a:pt x="5707" y="3783"/>
                  </a:lnTo>
                  <a:cubicBezTo>
                    <a:pt x="5707" y="3764"/>
                    <a:pt x="5707" y="3725"/>
                    <a:pt x="5669" y="3725"/>
                  </a:cubicBezTo>
                  <a:cubicBezTo>
                    <a:pt x="5650" y="3725"/>
                    <a:pt x="5612" y="3725"/>
                    <a:pt x="5612" y="3745"/>
                  </a:cubicBezTo>
                  <a:lnTo>
                    <a:pt x="5003" y="5057"/>
                  </a:lnTo>
                  <a:cubicBezTo>
                    <a:pt x="3672" y="5000"/>
                    <a:pt x="2378" y="4581"/>
                    <a:pt x="1256" y="3821"/>
                  </a:cubicBezTo>
                  <a:lnTo>
                    <a:pt x="96" y="3022"/>
                  </a:lnTo>
                  <a:lnTo>
                    <a:pt x="1237" y="74"/>
                  </a:lnTo>
                  <a:cubicBezTo>
                    <a:pt x="1256" y="54"/>
                    <a:pt x="1237" y="16"/>
                    <a:pt x="1199" y="16"/>
                  </a:cubicBezTo>
                  <a:cubicBezTo>
                    <a:pt x="1193" y="5"/>
                    <a:pt x="1185" y="0"/>
                    <a:pt x="117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0" name="Google Shape;930;p45"/>
            <p:cNvSpPr/>
            <p:nvPr/>
          </p:nvSpPr>
          <p:spPr>
            <a:xfrm>
              <a:off x="1369270" y="2102858"/>
              <a:ext cx="254842" cy="114171"/>
            </a:xfrm>
            <a:custGeom>
              <a:avLst/>
              <a:gdLst/>
              <a:ahLst/>
              <a:cxnLst/>
              <a:rect l="l" t="t" r="r" b="b"/>
              <a:pathLst>
                <a:path w="7857" h="3520" extrusionOk="0">
                  <a:moveTo>
                    <a:pt x="77" y="1"/>
                  </a:moveTo>
                  <a:cubicBezTo>
                    <a:pt x="58" y="1"/>
                    <a:pt x="1" y="1"/>
                    <a:pt x="1" y="20"/>
                  </a:cubicBezTo>
                  <a:cubicBezTo>
                    <a:pt x="1" y="58"/>
                    <a:pt x="1" y="96"/>
                    <a:pt x="39" y="96"/>
                  </a:cubicBezTo>
                  <a:lnTo>
                    <a:pt x="7799" y="3520"/>
                  </a:lnTo>
                  <a:cubicBezTo>
                    <a:pt x="7799" y="3520"/>
                    <a:pt x="7837" y="3520"/>
                    <a:pt x="7856" y="3501"/>
                  </a:cubicBezTo>
                  <a:cubicBezTo>
                    <a:pt x="7856" y="3463"/>
                    <a:pt x="7856" y="3424"/>
                    <a:pt x="7837" y="3424"/>
                  </a:cubicBezTo>
                  <a:lnTo>
                    <a:pt x="77"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1" name="Google Shape;931;p45"/>
            <p:cNvSpPr/>
            <p:nvPr/>
          </p:nvSpPr>
          <p:spPr>
            <a:xfrm>
              <a:off x="1451331" y="3751951"/>
              <a:ext cx="321463" cy="3730"/>
            </a:xfrm>
            <a:custGeom>
              <a:avLst/>
              <a:gdLst/>
              <a:ahLst/>
              <a:cxnLst/>
              <a:rect l="l" t="t" r="r" b="b"/>
              <a:pathLst>
                <a:path w="9911" h="115" extrusionOk="0">
                  <a:moveTo>
                    <a:pt x="39" y="0"/>
                  </a:moveTo>
                  <a:cubicBezTo>
                    <a:pt x="19" y="0"/>
                    <a:pt x="0" y="19"/>
                    <a:pt x="0" y="38"/>
                  </a:cubicBezTo>
                  <a:cubicBezTo>
                    <a:pt x="0" y="57"/>
                    <a:pt x="19" y="76"/>
                    <a:pt x="39" y="76"/>
                  </a:cubicBezTo>
                  <a:lnTo>
                    <a:pt x="9872" y="114"/>
                  </a:lnTo>
                  <a:cubicBezTo>
                    <a:pt x="9891" y="114"/>
                    <a:pt x="9910" y="95"/>
                    <a:pt x="9910" y="57"/>
                  </a:cubicBezTo>
                  <a:cubicBezTo>
                    <a:pt x="9910" y="38"/>
                    <a:pt x="9891" y="19"/>
                    <a:pt x="9872" y="19"/>
                  </a:cubicBezTo>
                  <a:lnTo>
                    <a:pt x="39"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2" name="Google Shape;932;p45"/>
            <p:cNvSpPr/>
            <p:nvPr/>
          </p:nvSpPr>
          <p:spPr>
            <a:xfrm>
              <a:off x="1583957" y="3602652"/>
              <a:ext cx="77163" cy="19753"/>
            </a:xfrm>
            <a:custGeom>
              <a:avLst/>
              <a:gdLst/>
              <a:ahLst/>
              <a:cxnLst/>
              <a:rect l="l" t="t" r="r" b="b"/>
              <a:pathLst>
                <a:path w="2379" h="609" extrusionOk="0">
                  <a:moveTo>
                    <a:pt x="2283" y="0"/>
                  </a:moveTo>
                  <a:lnTo>
                    <a:pt x="1" y="76"/>
                  </a:lnTo>
                  <a:lnTo>
                    <a:pt x="2379" y="609"/>
                  </a:lnTo>
                  <a:lnTo>
                    <a:pt x="2379" y="609"/>
                  </a:lnTo>
                  <a:lnTo>
                    <a:pt x="2283"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3" name="Google Shape;933;p45"/>
            <p:cNvSpPr/>
            <p:nvPr/>
          </p:nvSpPr>
          <p:spPr>
            <a:xfrm>
              <a:off x="1583341" y="3600187"/>
              <a:ext cx="236321" cy="5579"/>
            </a:xfrm>
            <a:custGeom>
              <a:avLst/>
              <a:gdLst/>
              <a:ahLst/>
              <a:cxnLst/>
              <a:rect l="l" t="t" r="r" b="b"/>
              <a:pathLst>
                <a:path w="7286" h="172" extrusionOk="0">
                  <a:moveTo>
                    <a:pt x="58" y="0"/>
                  </a:moveTo>
                  <a:cubicBezTo>
                    <a:pt x="20" y="0"/>
                    <a:pt x="1" y="38"/>
                    <a:pt x="1" y="76"/>
                  </a:cubicBezTo>
                  <a:cubicBezTo>
                    <a:pt x="1" y="133"/>
                    <a:pt x="20" y="152"/>
                    <a:pt x="58" y="152"/>
                  </a:cubicBezTo>
                  <a:lnTo>
                    <a:pt x="7229" y="171"/>
                  </a:lnTo>
                  <a:cubicBezTo>
                    <a:pt x="7248" y="171"/>
                    <a:pt x="7267" y="152"/>
                    <a:pt x="7286" y="114"/>
                  </a:cubicBezTo>
                  <a:cubicBezTo>
                    <a:pt x="7286" y="57"/>
                    <a:pt x="7267" y="38"/>
                    <a:pt x="7229" y="38"/>
                  </a:cubicBezTo>
                  <a:lnTo>
                    <a:pt x="58" y="0"/>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4" name="Google Shape;934;p45"/>
            <p:cNvSpPr/>
            <p:nvPr/>
          </p:nvSpPr>
          <p:spPr>
            <a:xfrm>
              <a:off x="1579027" y="2433533"/>
              <a:ext cx="181409" cy="50631"/>
            </a:xfrm>
            <a:custGeom>
              <a:avLst/>
              <a:gdLst/>
              <a:ahLst/>
              <a:cxnLst/>
              <a:rect l="l" t="t" r="r" b="b"/>
              <a:pathLst>
                <a:path w="5593" h="1561" extrusionOk="0">
                  <a:moveTo>
                    <a:pt x="438" y="1"/>
                  </a:moveTo>
                  <a:lnTo>
                    <a:pt x="1" y="1561"/>
                  </a:lnTo>
                  <a:lnTo>
                    <a:pt x="5593"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5" name="Google Shape;935;p45"/>
            <p:cNvSpPr/>
            <p:nvPr/>
          </p:nvSpPr>
          <p:spPr>
            <a:xfrm>
              <a:off x="1805456" y="3751951"/>
              <a:ext cx="330707" cy="3114"/>
            </a:xfrm>
            <a:custGeom>
              <a:avLst/>
              <a:gdLst/>
              <a:ahLst/>
              <a:cxnLst/>
              <a:rect l="l" t="t" r="r" b="b"/>
              <a:pathLst>
                <a:path w="10196" h="96" extrusionOk="0">
                  <a:moveTo>
                    <a:pt x="38" y="0"/>
                  </a:moveTo>
                  <a:cubicBezTo>
                    <a:pt x="19" y="0"/>
                    <a:pt x="0" y="19"/>
                    <a:pt x="0" y="38"/>
                  </a:cubicBezTo>
                  <a:cubicBezTo>
                    <a:pt x="0" y="57"/>
                    <a:pt x="19" y="95"/>
                    <a:pt x="38" y="95"/>
                  </a:cubicBezTo>
                  <a:lnTo>
                    <a:pt x="10139" y="95"/>
                  </a:lnTo>
                  <a:cubicBezTo>
                    <a:pt x="10177" y="95"/>
                    <a:pt x="10177" y="57"/>
                    <a:pt x="10196" y="38"/>
                  </a:cubicBezTo>
                  <a:cubicBezTo>
                    <a:pt x="10196" y="19"/>
                    <a:pt x="10177" y="0"/>
                    <a:pt x="1013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6" name="Google Shape;936;p45"/>
            <p:cNvSpPr/>
            <p:nvPr/>
          </p:nvSpPr>
          <p:spPr>
            <a:xfrm>
              <a:off x="1948592" y="3595225"/>
              <a:ext cx="64805" cy="22250"/>
            </a:xfrm>
            <a:custGeom>
              <a:avLst/>
              <a:gdLst/>
              <a:ahLst/>
              <a:cxnLst/>
              <a:rect l="l" t="t" r="r" b="b"/>
              <a:pathLst>
                <a:path w="1998" h="686" extrusionOk="0">
                  <a:moveTo>
                    <a:pt x="0" y="1"/>
                  </a:moveTo>
                  <a:lnTo>
                    <a:pt x="1997" y="686"/>
                  </a:lnTo>
                  <a:lnTo>
                    <a:pt x="1997" y="686"/>
                  </a:lnTo>
                  <a:lnTo>
                    <a:pt x="1978" y="20"/>
                  </a:lnTo>
                  <a:lnTo>
                    <a:pt x="0"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7" name="Google Shape;937;p45"/>
            <p:cNvSpPr/>
            <p:nvPr/>
          </p:nvSpPr>
          <p:spPr>
            <a:xfrm>
              <a:off x="1856671" y="2441706"/>
              <a:ext cx="141287" cy="157829"/>
            </a:xfrm>
            <a:custGeom>
              <a:avLst/>
              <a:gdLst/>
              <a:ahLst/>
              <a:cxnLst/>
              <a:rect l="l" t="t" r="r" b="b"/>
              <a:pathLst>
                <a:path w="4356" h="4866" extrusionOk="0">
                  <a:moveTo>
                    <a:pt x="67" y="1"/>
                  </a:moveTo>
                  <a:cubicBezTo>
                    <a:pt x="57" y="1"/>
                    <a:pt x="48" y="6"/>
                    <a:pt x="38" y="15"/>
                  </a:cubicBezTo>
                  <a:cubicBezTo>
                    <a:pt x="0" y="34"/>
                    <a:pt x="0" y="72"/>
                    <a:pt x="38" y="91"/>
                  </a:cubicBezTo>
                  <a:lnTo>
                    <a:pt x="4242" y="3363"/>
                  </a:lnTo>
                  <a:lnTo>
                    <a:pt x="4242" y="4827"/>
                  </a:lnTo>
                  <a:cubicBezTo>
                    <a:pt x="4242" y="4846"/>
                    <a:pt x="4261" y="4865"/>
                    <a:pt x="4280" y="4865"/>
                  </a:cubicBezTo>
                  <a:cubicBezTo>
                    <a:pt x="4318" y="4865"/>
                    <a:pt x="4337" y="4846"/>
                    <a:pt x="4356" y="4846"/>
                  </a:cubicBezTo>
                  <a:lnTo>
                    <a:pt x="4356" y="3363"/>
                  </a:lnTo>
                  <a:cubicBezTo>
                    <a:pt x="4356" y="3344"/>
                    <a:pt x="4337" y="3325"/>
                    <a:pt x="4337" y="3325"/>
                  </a:cubicBezTo>
                  <a:lnTo>
                    <a:pt x="95" y="15"/>
                  </a:lnTo>
                  <a:cubicBezTo>
                    <a:pt x="86" y="6"/>
                    <a:pt x="76" y="1"/>
                    <a:pt x="6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8" name="Google Shape;938;p45"/>
            <p:cNvSpPr/>
            <p:nvPr/>
          </p:nvSpPr>
          <p:spPr>
            <a:xfrm>
              <a:off x="1989298" y="2640209"/>
              <a:ext cx="109241" cy="863128"/>
            </a:xfrm>
            <a:custGeom>
              <a:avLst/>
              <a:gdLst/>
              <a:ahLst/>
              <a:cxnLst/>
              <a:rect l="l" t="t" r="r" b="b"/>
              <a:pathLst>
                <a:path w="3368" h="26611" extrusionOk="0">
                  <a:moveTo>
                    <a:pt x="77" y="1"/>
                  </a:moveTo>
                  <a:cubicBezTo>
                    <a:pt x="39" y="1"/>
                    <a:pt x="1" y="20"/>
                    <a:pt x="1" y="77"/>
                  </a:cubicBezTo>
                  <a:lnTo>
                    <a:pt x="1" y="4908"/>
                  </a:lnTo>
                  <a:cubicBezTo>
                    <a:pt x="1" y="8085"/>
                    <a:pt x="343" y="11756"/>
                    <a:pt x="952" y="14894"/>
                  </a:cubicBezTo>
                  <a:lnTo>
                    <a:pt x="3215" y="26573"/>
                  </a:lnTo>
                  <a:cubicBezTo>
                    <a:pt x="3215" y="26592"/>
                    <a:pt x="3253" y="26611"/>
                    <a:pt x="3291" y="26611"/>
                  </a:cubicBezTo>
                  <a:cubicBezTo>
                    <a:pt x="3329" y="26611"/>
                    <a:pt x="3367" y="26573"/>
                    <a:pt x="3367" y="26535"/>
                  </a:cubicBezTo>
                  <a:lnTo>
                    <a:pt x="1104" y="14856"/>
                  </a:lnTo>
                  <a:cubicBezTo>
                    <a:pt x="514" y="11718"/>
                    <a:pt x="153" y="8085"/>
                    <a:pt x="153" y="4908"/>
                  </a:cubicBezTo>
                  <a:lnTo>
                    <a:pt x="153" y="77"/>
                  </a:lnTo>
                  <a:cubicBezTo>
                    <a:pt x="153" y="20"/>
                    <a:pt x="115" y="1"/>
                    <a:pt x="7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39" name="Google Shape;939;p45"/>
            <p:cNvSpPr/>
            <p:nvPr/>
          </p:nvSpPr>
          <p:spPr>
            <a:xfrm>
              <a:off x="1944278" y="3591527"/>
              <a:ext cx="223347" cy="4346"/>
            </a:xfrm>
            <a:custGeom>
              <a:avLst/>
              <a:gdLst/>
              <a:ahLst/>
              <a:cxnLst/>
              <a:rect l="l" t="t" r="r" b="b"/>
              <a:pathLst>
                <a:path w="6886" h="134" extrusionOk="0">
                  <a:moveTo>
                    <a:pt x="57" y="1"/>
                  </a:moveTo>
                  <a:cubicBezTo>
                    <a:pt x="19" y="1"/>
                    <a:pt x="0" y="20"/>
                    <a:pt x="0" y="58"/>
                  </a:cubicBezTo>
                  <a:cubicBezTo>
                    <a:pt x="0" y="115"/>
                    <a:pt x="19" y="134"/>
                    <a:pt x="57" y="134"/>
                  </a:cubicBezTo>
                  <a:lnTo>
                    <a:pt x="6810" y="134"/>
                  </a:lnTo>
                  <a:cubicBezTo>
                    <a:pt x="6867" y="134"/>
                    <a:pt x="6886" y="115"/>
                    <a:pt x="6886" y="58"/>
                  </a:cubicBezTo>
                  <a:cubicBezTo>
                    <a:pt x="6886" y="20"/>
                    <a:pt x="6867" y="1"/>
                    <a:pt x="681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0" name="Google Shape;940;p45"/>
            <p:cNvSpPr/>
            <p:nvPr/>
          </p:nvSpPr>
          <p:spPr>
            <a:xfrm>
              <a:off x="1513022" y="1686425"/>
              <a:ext cx="647824" cy="783565"/>
            </a:xfrm>
            <a:custGeom>
              <a:avLst/>
              <a:gdLst/>
              <a:ahLst/>
              <a:cxnLst/>
              <a:rect l="l" t="t" r="r" b="b"/>
              <a:pathLst>
                <a:path w="19973" h="24158" extrusionOk="0">
                  <a:moveTo>
                    <a:pt x="13619" y="1"/>
                  </a:moveTo>
                  <a:cubicBezTo>
                    <a:pt x="13619" y="1"/>
                    <a:pt x="7818" y="933"/>
                    <a:pt x="7171" y="1427"/>
                  </a:cubicBezTo>
                  <a:cubicBezTo>
                    <a:pt x="3253" y="4452"/>
                    <a:pt x="1" y="23225"/>
                    <a:pt x="1" y="23225"/>
                  </a:cubicBezTo>
                  <a:lnTo>
                    <a:pt x="17899" y="24157"/>
                  </a:lnTo>
                  <a:cubicBezTo>
                    <a:pt x="17899" y="24157"/>
                    <a:pt x="19972" y="5422"/>
                    <a:pt x="18812" y="3520"/>
                  </a:cubicBezTo>
                  <a:cubicBezTo>
                    <a:pt x="17614" y="1617"/>
                    <a:pt x="13619" y="1"/>
                    <a:pt x="13619"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1" name="Google Shape;941;p45"/>
            <p:cNvSpPr/>
            <p:nvPr/>
          </p:nvSpPr>
          <p:spPr>
            <a:xfrm>
              <a:off x="1832604" y="1529115"/>
              <a:ext cx="135740" cy="290001"/>
            </a:xfrm>
            <a:custGeom>
              <a:avLst/>
              <a:gdLst/>
              <a:ahLst/>
              <a:cxnLst/>
              <a:rect l="l" t="t" r="r" b="b"/>
              <a:pathLst>
                <a:path w="4185" h="8941" extrusionOk="0">
                  <a:moveTo>
                    <a:pt x="2093" y="0"/>
                  </a:moveTo>
                  <a:cubicBezTo>
                    <a:pt x="932" y="0"/>
                    <a:pt x="0" y="951"/>
                    <a:pt x="0" y="2093"/>
                  </a:cubicBezTo>
                  <a:lnTo>
                    <a:pt x="0" y="6848"/>
                  </a:lnTo>
                  <a:cubicBezTo>
                    <a:pt x="0" y="8008"/>
                    <a:pt x="951" y="8940"/>
                    <a:pt x="2093" y="8940"/>
                  </a:cubicBezTo>
                  <a:cubicBezTo>
                    <a:pt x="3272" y="8940"/>
                    <a:pt x="4185" y="7989"/>
                    <a:pt x="4185" y="6848"/>
                  </a:cubicBezTo>
                  <a:lnTo>
                    <a:pt x="4185" y="2093"/>
                  </a:lnTo>
                  <a:cubicBezTo>
                    <a:pt x="4185" y="1522"/>
                    <a:pt x="3957" y="1009"/>
                    <a:pt x="3576" y="628"/>
                  </a:cubicBezTo>
                  <a:cubicBezTo>
                    <a:pt x="3196" y="248"/>
                    <a:pt x="2663" y="0"/>
                    <a:pt x="2093" y="0"/>
                  </a:cubicBezTo>
                  <a:close/>
                </a:path>
              </a:pathLst>
            </a:custGeom>
            <a:solidFill>
              <a:srgbClr val="BA612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2" name="Google Shape;942;p45"/>
            <p:cNvSpPr/>
            <p:nvPr/>
          </p:nvSpPr>
          <p:spPr>
            <a:xfrm>
              <a:off x="1833837" y="1633361"/>
              <a:ext cx="83942" cy="93218"/>
            </a:xfrm>
            <a:custGeom>
              <a:avLst/>
              <a:gdLst/>
              <a:ahLst/>
              <a:cxnLst/>
              <a:rect l="l" t="t" r="r" b="b"/>
              <a:pathLst>
                <a:path w="2588" h="2874" extrusionOk="0">
                  <a:moveTo>
                    <a:pt x="2587" y="1"/>
                  </a:moveTo>
                  <a:lnTo>
                    <a:pt x="0" y="286"/>
                  </a:lnTo>
                  <a:lnTo>
                    <a:pt x="0" y="2873"/>
                  </a:lnTo>
                  <a:lnTo>
                    <a:pt x="2587"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3" name="Google Shape;943;p45"/>
            <p:cNvSpPr/>
            <p:nvPr/>
          </p:nvSpPr>
          <p:spPr>
            <a:xfrm>
              <a:off x="1750543" y="1436903"/>
              <a:ext cx="214103" cy="233078"/>
            </a:xfrm>
            <a:custGeom>
              <a:avLst/>
              <a:gdLst/>
              <a:ahLst/>
              <a:cxnLst/>
              <a:rect l="l" t="t" r="r" b="b"/>
              <a:pathLst>
                <a:path w="6601" h="7186" extrusionOk="0">
                  <a:moveTo>
                    <a:pt x="3779" y="1"/>
                  </a:moveTo>
                  <a:cubicBezTo>
                    <a:pt x="3192" y="1"/>
                    <a:pt x="2617" y="249"/>
                    <a:pt x="2169" y="846"/>
                  </a:cubicBezTo>
                  <a:cubicBezTo>
                    <a:pt x="1770" y="1531"/>
                    <a:pt x="1446" y="2254"/>
                    <a:pt x="1142" y="2958"/>
                  </a:cubicBezTo>
                  <a:cubicBezTo>
                    <a:pt x="704" y="3947"/>
                    <a:pt x="1" y="5126"/>
                    <a:pt x="324" y="6172"/>
                  </a:cubicBezTo>
                  <a:cubicBezTo>
                    <a:pt x="487" y="6679"/>
                    <a:pt x="2223" y="7185"/>
                    <a:pt x="3252" y="7185"/>
                  </a:cubicBezTo>
                  <a:cubicBezTo>
                    <a:pt x="3420" y="7185"/>
                    <a:pt x="3570" y="7172"/>
                    <a:pt x="3691" y="7142"/>
                  </a:cubicBezTo>
                  <a:cubicBezTo>
                    <a:pt x="5555" y="6648"/>
                    <a:pt x="6601" y="4536"/>
                    <a:pt x="6563" y="2767"/>
                  </a:cubicBezTo>
                  <a:cubicBezTo>
                    <a:pt x="6549" y="1333"/>
                    <a:pt x="5136" y="1"/>
                    <a:pt x="3779" y="1"/>
                  </a:cubicBezTo>
                  <a:close/>
                </a:path>
              </a:pathLst>
            </a:custGeom>
            <a:solidFill>
              <a:srgbClr val="BA612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4" name="Google Shape;944;p45"/>
            <p:cNvSpPr/>
            <p:nvPr/>
          </p:nvSpPr>
          <p:spPr>
            <a:xfrm>
              <a:off x="1743765" y="1342906"/>
              <a:ext cx="293083" cy="266454"/>
            </a:xfrm>
            <a:custGeom>
              <a:avLst/>
              <a:gdLst/>
              <a:ahLst/>
              <a:cxnLst/>
              <a:rect l="l" t="t" r="r" b="b"/>
              <a:pathLst>
                <a:path w="9036" h="8215" extrusionOk="0">
                  <a:moveTo>
                    <a:pt x="2302" y="1"/>
                  </a:moveTo>
                  <a:cubicBezTo>
                    <a:pt x="1801" y="1"/>
                    <a:pt x="1263" y="541"/>
                    <a:pt x="1046" y="891"/>
                  </a:cubicBezTo>
                  <a:cubicBezTo>
                    <a:pt x="381" y="2089"/>
                    <a:pt x="0" y="4581"/>
                    <a:pt x="1275" y="4904"/>
                  </a:cubicBezTo>
                  <a:cubicBezTo>
                    <a:pt x="1315" y="4915"/>
                    <a:pt x="1355" y="4920"/>
                    <a:pt x="1395" y="4920"/>
                  </a:cubicBezTo>
                  <a:cubicBezTo>
                    <a:pt x="1985" y="4920"/>
                    <a:pt x="2449" y="3789"/>
                    <a:pt x="2663" y="3611"/>
                  </a:cubicBezTo>
                  <a:cubicBezTo>
                    <a:pt x="2861" y="3434"/>
                    <a:pt x="3083" y="3368"/>
                    <a:pt x="3312" y="3368"/>
                  </a:cubicBezTo>
                  <a:cubicBezTo>
                    <a:pt x="3700" y="3368"/>
                    <a:pt x="4112" y="3558"/>
                    <a:pt x="4470" y="3725"/>
                  </a:cubicBezTo>
                  <a:cubicBezTo>
                    <a:pt x="4851" y="3896"/>
                    <a:pt x="5383" y="4239"/>
                    <a:pt x="5554" y="4619"/>
                  </a:cubicBezTo>
                  <a:cubicBezTo>
                    <a:pt x="5707" y="4962"/>
                    <a:pt x="5269" y="5475"/>
                    <a:pt x="5573" y="5722"/>
                  </a:cubicBezTo>
                  <a:cubicBezTo>
                    <a:pt x="5649" y="5778"/>
                    <a:pt x="5742" y="5797"/>
                    <a:pt x="5843" y="5797"/>
                  </a:cubicBezTo>
                  <a:cubicBezTo>
                    <a:pt x="6080" y="5797"/>
                    <a:pt x="6364" y="5691"/>
                    <a:pt x="6582" y="5691"/>
                  </a:cubicBezTo>
                  <a:cubicBezTo>
                    <a:pt x="6622" y="5691"/>
                    <a:pt x="6660" y="5695"/>
                    <a:pt x="6696" y="5703"/>
                  </a:cubicBezTo>
                  <a:cubicBezTo>
                    <a:pt x="7171" y="5798"/>
                    <a:pt x="6905" y="6179"/>
                    <a:pt x="6772" y="6502"/>
                  </a:cubicBezTo>
                  <a:cubicBezTo>
                    <a:pt x="6677" y="6769"/>
                    <a:pt x="6582" y="6997"/>
                    <a:pt x="6582" y="7282"/>
                  </a:cubicBezTo>
                  <a:cubicBezTo>
                    <a:pt x="6582" y="7434"/>
                    <a:pt x="6677" y="8195"/>
                    <a:pt x="6848" y="8214"/>
                  </a:cubicBezTo>
                  <a:cubicBezTo>
                    <a:pt x="6850" y="8214"/>
                    <a:pt x="6852" y="8215"/>
                    <a:pt x="6855" y="8215"/>
                  </a:cubicBezTo>
                  <a:cubicBezTo>
                    <a:pt x="6992" y="8215"/>
                    <a:pt x="7324" y="7661"/>
                    <a:pt x="7380" y="7567"/>
                  </a:cubicBezTo>
                  <a:cubicBezTo>
                    <a:pt x="7837" y="6959"/>
                    <a:pt x="8788" y="5837"/>
                    <a:pt x="8788" y="5000"/>
                  </a:cubicBezTo>
                  <a:cubicBezTo>
                    <a:pt x="8788" y="4600"/>
                    <a:pt x="8408" y="4505"/>
                    <a:pt x="8484" y="4011"/>
                  </a:cubicBezTo>
                  <a:cubicBezTo>
                    <a:pt x="8560" y="3516"/>
                    <a:pt x="9035" y="2964"/>
                    <a:pt x="8693" y="2489"/>
                  </a:cubicBezTo>
                  <a:cubicBezTo>
                    <a:pt x="8598" y="2337"/>
                    <a:pt x="8465" y="2223"/>
                    <a:pt x="8274" y="2185"/>
                  </a:cubicBezTo>
                  <a:cubicBezTo>
                    <a:pt x="8253" y="2180"/>
                    <a:pt x="8231" y="2178"/>
                    <a:pt x="8208" y="2178"/>
                  </a:cubicBezTo>
                  <a:cubicBezTo>
                    <a:pt x="8078" y="2178"/>
                    <a:pt x="7941" y="2249"/>
                    <a:pt x="7821" y="2249"/>
                  </a:cubicBezTo>
                  <a:cubicBezTo>
                    <a:pt x="7800" y="2249"/>
                    <a:pt x="7780" y="2246"/>
                    <a:pt x="7761" y="2242"/>
                  </a:cubicBezTo>
                  <a:cubicBezTo>
                    <a:pt x="7533" y="2204"/>
                    <a:pt x="7571" y="2127"/>
                    <a:pt x="7552" y="1861"/>
                  </a:cubicBezTo>
                  <a:cubicBezTo>
                    <a:pt x="7493" y="1337"/>
                    <a:pt x="7290" y="1002"/>
                    <a:pt x="6891" y="1002"/>
                  </a:cubicBezTo>
                  <a:cubicBezTo>
                    <a:pt x="6768" y="1002"/>
                    <a:pt x="6628" y="1033"/>
                    <a:pt x="6467" y="1100"/>
                  </a:cubicBezTo>
                  <a:cubicBezTo>
                    <a:pt x="6255" y="1187"/>
                    <a:pt x="6103" y="1228"/>
                    <a:pt x="5986" y="1228"/>
                  </a:cubicBezTo>
                  <a:cubicBezTo>
                    <a:pt x="5716" y="1228"/>
                    <a:pt x="5634" y="1010"/>
                    <a:pt x="5421" y="625"/>
                  </a:cubicBezTo>
                  <a:cubicBezTo>
                    <a:pt x="5249" y="315"/>
                    <a:pt x="5042" y="208"/>
                    <a:pt x="4821" y="208"/>
                  </a:cubicBezTo>
                  <a:cubicBezTo>
                    <a:pt x="4553" y="208"/>
                    <a:pt x="4266" y="365"/>
                    <a:pt x="3995" y="511"/>
                  </a:cubicBezTo>
                  <a:cubicBezTo>
                    <a:pt x="3825" y="601"/>
                    <a:pt x="3634" y="654"/>
                    <a:pt x="3450" y="654"/>
                  </a:cubicBezTo>
                  <a:cubicBezTo>
                    <a:pt x="3284" y="654"/>
                    <a:pt x="3122" y="610"/>
                    <a:pt x="2987" y="511"/>
                  </a:cubicBezTo>
                  <a:cubicBezTo>
                    <a:pt x="2796" y="397"/>
                    <a:pt x="2720" y="111"/>
                    <a:pt x="2511" y="35"/>
                  </a:cubicBezTo>
                  <a:cubicBezTo>
                    <a:pt x="2443" y="12"/>
                    <a:pt x="2373" y="1"/>
                    <a:pt x="2302"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5" name="Google Shape;945;p45"/>
            <p:cNvSpPr/>
            <p:nvPr/>
          </p:nvSpPr>
          <p:spPr>
            <a:xfrm>
              <a:off x="1806072" y="1509070"/>
              <a:ext cx="12974" cy="12520"/>
            </a:xfrm>
            <a:custGeom>
              <a:avLst/>
              <a:gdLst/>
              <a:ahLst/>
              <a:cxnLst/>
              <a:rect l="l" t="t" r="r" b="b"/>
              <a:pathLst>
                <a:path w="400" h="386" extrusionOk="0">
                  <a:moveTo>
                    <a:pt x="200" y="0"/>
                  </a:moveTo>
                  <a:cubicBezTo>
                    <a:pt x="100" y="0"/>
                    <a:pt x="0" y="67"/>
                    <a:pt x="0" y="200"/>
                  </a:cubicBezTo>
                  <a:cubicBezTo>
                    <a:pt x="0" y="324"/>
                    <a:pt x="100" y="385"/>
                    <a:pt x="200" y="385"/>
                  </a:cubicBezTo>
                  <a:cubicBezTo>
                    <a:pt x="300" y="385"/>
                    <a:pt x="400" y="324"/>
                    <a:pt x="400" y="200"/>
                  </a:cubicBezTo>
                  <a:cubicBezTo>
                    <a:pt x="400" y="67"/>
                    <a:pt x="300" y="0"/>
                    <a:pt x="20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6" name="Google Shape;946;p45"/>
            <p:cNvSpPr/>
            <p:nvPr/>
          </p:nvSpPr>
          <p:spPr>
            <a:xfrm>
              <a:off x="1861601" y="1518314"/>
              <a:ext cx="12974" cy="12520"/>
            </a:xfrm>
            <a:custGeom>
              <a:avLst/>
              <a:gdLst/>
              <a:ahLst/>
              <a:cxnLst/>
              <a:rect l="l" t="t" r="r" b="b"/>
              <a:pathLst>
                <a:path w="400" h="386" extrusionOk="0">
                  <a:moveTo>
                    <a:pt x="200" y="1"/>
                  </a:moveTo>
                  <a:cubicBezTo>
                    <a:pt x="100" y="1"/>
                    <a:pt x="0" y="67"/>
                    <a:pt x="0" y="200"/>
                  </a:cubicBezTo>
                  <a:cubicBezTo>
                    <a:pt x="0" y="324"/>
                    <a:pt x="100" y="386"/>
                    <a:pt x="200" y="386"/>
                  </a:cubicBezTo>
                  <a:cubicBezTo>
                    <a:pt x="300" y="386"/>
                    <a:pt x="400" y="324"/>
                    <a:pt x="400" y="200"/>
                  </a:cubicBezTo>
                  <a:cubicBezTo>
                    <a:pt x="400" y="67"/>
                    <a:pt x="300" y="1"/>
                    <a:pt x="200"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7" name="Google Shape;947;p45"/>
            <p:cNvSpPr/>
            <p:nvPr/>
          </p:nvSpPr>
          <p:spPr>
            <a:xfrm>
              <a:off x="1825825" y="1582828"/>
              <a:ext cx="42165" cy="25429"/>
            </a:xfrm>
            <a:custGeom>
              <a:avLst/>
              <a:gdLst/>
              <a:ahLst/>
              <a:cxnLst/>
              <a:rect l="l" t="t" r="r" b="b"/>
              <a:pathLst>
                <a:path w="1300" h="784" extrusionOk="0">
                  <a:moveTo>
                    <a:pt x="938" y="0"/>
                  </a:moveTo>
                  <a:cubicBezTo>
                    <a:pt x="882" y="0"/>
                    <a:pt x="821" y="23"/>
                    <a:pt x="761" y="75"/>
                  </a:cubicBezTo>
                  <a:cubicBezTo>
                    <a:pt x="590" y="227"/>
                    <a:pt x="362" y="246"/>
                    <a:pt x="171" y="246"/>
                  </a:cubicBezTo>
                  <a:cubicBezTo>
                    <a:pt x="57" y="246"/>
                    <a:pt x="0" y="380"/>
                    <a:pt x="76" y="475"/>
                  </a:cubicBezTo>
                  <a:cubicBezTo>
                    <a:pt x="152" y="551"/>
                    <a:pt x="190" y="608"/>
                    <a:pt x="266" y="646"/>
                  </a:cubicBezTo>
                  <a:cubicBezTo>
                    <a:pt x="402" y="742"/>
                    <a:pt x="554" y="784"/>
                    <a:pt x="695" y="784"/>
                  </a:cubicBezTo>
                  <a:cubicBezTo>
                    <a:pt x="890" y="784"/>
                    <a:pt x="1064" y="702"/>
                    <a:pt x="1141" y="570"/>
                  </a:cubicBezTo>
                  <a:lnTo>
                    <a:pt x="1179" y="551"/>
                  </a:lnTo>
                  <a:cubicBezTo>
                    <a:pt x="1299" y="311"/>
                    <a:pt x="1148" y="0"/>
                    <a:pt x="938"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8" name="Google Shape;948;p45"/>
            <p:cNvSpPr/>
            <p:nvPr/>
          </p:nvSpPr>
          <p:spPr>
            <a:xfrm>
              <a:off x="1927282" y="1522628"/>
              <a:ext cx="76157" cy="59680"/>
            </a:xfrm>
            <a:custGeom>
              <a:avLst/>
              <a:gdLst/>
              <a:ahLst/>
              <a:cxnLst/>
              <a:rect l="l" t="t" r="r" b="b"/>
              <a:pathLst>
                <a:path w="2348" h="1840" extrusionOk="0">
                  <a:moveTo>
                    <a:pt x="1257" y="0"/>
                  </a:moveTo>
                  <a:cubicBezTo>
                    <a:pt x="981" y="0"/>
                    <a:pt x="686" y="138"/>
                    <a:pt x="467" y="467"/>
                  </a:cubicBezTo>
                  <a:cubicBezTo>
                    <a:pt x="0" y="1193"/>
                    <a:pt x="480" y="1840"/>
                    <a:pt x="1061" y="1840"/>
                  </a:cubicBezTo>
                  <a:cubicBezTo>
                    <a:pt x="1332" y="1840"/>
                    <a:pt x="1626" y="1699"/>
                    <a:pt x="1856" y="1361"/>
                  </a:cubicBezTo>
                  <a:cubicBezTo>
                    <a:pt x="2347" y="623"/>
                    <a:pt x="1845" y="0"/>
                    <a:pt x="1257" y="0"/>
                  </a:cubicBezTo>
                  <a:close/>
                </a:path>
              </a:pathLst>
            </a:custGeom>
            <a:solidFill>
              <a:srgbClr val="BA612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49" name="Google Shape;949;p45"/>
            <p:cNvSpPr/>
            <p:nvPr/>
          </p:nvSpPr>
          <p:spPr>
            <a:xfrm>
              <a:off x="1956603" y="1528499"/>
              <a:ext cx="27181" cy="38273"/>
            </a:xfrm>
            <a:custGeom>
              <a:avLst/>
              <a:gdLst/>
              <a:ahLst/>
              <a:cxnLst/>
              <a:rect l="l" t="t" r="r" b="b"/>
              <a:pathLst>
                <a:path w="838" h="1180" extrusionOk="0">
                  <a:moveTo>
                    <a:pt x="362" y="0"/>
                  </a:moveTo>
                  <a:cubicBezTo>
                    <a:pt x="343" y="0"/>
                    <a:pt x="324" y="0"/>
                    <a:pt x="324" y="19"/>
                  </a:cubicBezTo>
                  <a:cubicBezTo>
                    <a:pt x="324" y="38"/>
                    <a:pt x="324" y="57"/>
                    <a:pt x="343" y="57"/>
                  </a:cubicBezTo>
                  <a:cubicBezTo>
                    <a:pt x="343" y="57"/>
                    <a:pt x="628" y="191"/>
                    <a:pt x="723" y="438"/>
                  </a:cubicBezTo>
                  <a:cubicBezTo>
                    <a:pt x="761" y="533"/>
                    <a:pt x="723" y="628"/>
                    <a:pt x="685" y="723"/>
                  </a:cubicBezTo>
                  <a:cubicBezTo>
                    <a:pt x="609" y="818"/>
                    <a:pt x="514" y="894"/>
                    <a:pt x="400" y="894"/>
                  </a:cubicBezTo>
                  <a:cubicBezTo>
                    <a:pt x="229" y="913"/>
                    <a:pt x="96" y="1008"/>
                    <a:pt x="20" y="1142"/>
                  </a:cubicBezTo>
                  <a:cubicBezTo>
                    <a:pt x="1" y="1161"/>
                    <a:pt x="20" y="1161"/>
                    <a:pt x="39" y="1180"/>
                  </a:cubicBezTo>
                  <a:cubicBezTo>
                    <a:pt x="39" y="1180"/>
                    <a:pt x="58" y="1180"/>
                    <a:pt x="96" y="1161"/>
                  </a:cubicBezTo>
                  <a:cubicBezTo>
                    <a:pt x="134" y="1066"/>
                    <a:pt x="267" y="970"/>
                    <a:pt x="419" y="970"/>
                  </a:cubicBezTo>
                  <a:cubicBezTo>
                    <a:pt x="552" y="970"/>
                    <a:pt x="685" y="894"/>
                    <a:pt x="742" y="780"/>
                  </a:cubicBezTo>
                  <a:cubicBezTo>
                    <a:pt x="818" y="666"/>
                    <a:pt x="837" y="533"/>
                    <a:pt x="799" y="419"/>
                  </a:cubicBezTo>
                  <a:cubicBezTo>
                    <a:pt x="704" y="115"/>
                    <a:pt x="400" y="0"/>
                    <a:pt x="362"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0" name="Google Shape;950;p45"/>
            <p:cNvSpPr/>
            <p:nvPr/>
          </p:nvSpPr>
          <p:spPr>
            <a:xfrm>
              <a:off x="1801142" y="1516141"/>
              <a:ext cx="32727" cy="53712"/>
            </a:xfrm>
            <a:custGeom>
              <a:avLst/>
              <a:gdLst/>
              <a:ahLst/>
              <a:cxnLst/>
              <a:rect l="l" t="t" r="r" b="b"/>
              <a:pathLst>
                <a:path w="1009" h="1656" extrusionOk="0">
                  <a:moveTo>
                    <a:pt x="989" y="1"/>
                  </a:moveTo>
                  <a:cubicBezTo>
                    <a:pt x="951" y="1"/>
                    <a:pt x="913" y="1"/>
                    <a:pt x="913" y="20"/>
                  </a:cubicBezTo>
                  <a:lnTo>
                    <a:pt x="552" y="838"/>
                  </a:lnTo>
                  <a:cubicBezTo>
                    <a:pt x="362" y="838"/>
                    <a:pt x="57" y="895"/>
                    <a:pt x="38" y="1180"/>
                  </a:cubicBezTo>
                  <a:cubicBezTo>
                    <a:pt x="0" y="1523"/>
                    <a:pt x="419" y="1637"/>
                    <a:pt x="571" y="1656"/>
                  </a:cubicBezTo>
                  <a:lnTo>
                    <a:pt x="666" y="1656"/>
                  </a:lnTo>
                  <a:cubicBezTo>
                    <a:pt x="704" y="1656"/>
                    <a:pt x="723" y="1637"/>
                    <a:pt x="723" y="1618"/>
                  </a:cubicBezTo>
                  <a:cubicBezTo>
                    <a:pt x="723" y="1580"/>
                    <a:pt x="704" y="1561"/>
                    <a:pt x="666" y="1561"/>
                  </a:cubicBezTo>
                  <a:cubicBezTo>
                    <a:pt x="666" y="1561"/>
                    <a:pt x="133" y="1485"/>
                    <a:pt x="152" y="1180"/>
                  </a:cubicBezTo>
                  <a:cubicBezTo>
                    <a:pt x="169" y="929"/>
                    <a:pt x="482" y="914"/>
                    <a:pt x="582" y="914"/>
                  </a:cubicBezTo>
                  <a:cubicBezTo>
                    <a:pt x="595" y="914"/>
                    <a:pt x="604" y="914"/>
                    <a:pt x="609" y="914"/>
                  </a:cubicBezTo>
                  <a:cubicBezTo>
                    <a:pt x="628" y="914"/>
                    <a:pt x="647" y="914"/>
                    <a:pt x="647" y="895"/>
                  </a:cubicBezTo>
                  <a:lnTo>
                    <a:pt x="1008" y="77"/>
                  </a:lnTo>
                  <a:cubicBezTo>
                    <a:pt x="1008" y="39"/>
                    <a:pt x="1008" y="1"/>
                    <a:pt x="989"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1" name="Google Shape;951;p45"/>
            <p:cNvSpPr/>
            <p:nvPr/>
          </p:nvSpPr>
          <p:spPr>
            <a:xfrm>
              <a:off x="1871461" y="1543906"/>
              <a:ext cx="26564" cy="25948"/>
            </a:xfrm>
            <a:custGeom>
              <a:avLst/>
              <a:gdLst/>
              <a:ahLst/>
              <a:cxnLst/>
              <a:rect l="l" t="t" r="r" b="b"/>
              <a:pathLst>
                <a:path w="819" h="800" extrusionOk="0">
                  <a:moveTo>
                    <a:pt x="400" y="1"/>
                  </a:moveTo>
                  <a:cubicBezTo>
                    <a:pt x="172" y="1"/>
                    <a:pt x="1" y="172"/>
                    <a:pt x="1" y="400"/>
                  </a:cubicBezTo>
                  <a:cubicBezTo>
                    <a:pt x="1" y="610"/>
                    <a:pt x="172" y="800"/>
                    <a:pt x="400" y="800"/>
                  </a:cubicBezTo>
                  <a:cubicBezTo>
                    <a:pt x="647" y="800"/>
                    <a:pt x="819" y="648"/>
                    <a:pt x="819" y="400"/>
                  </a:cubicBezTo>
                  <a:cubicBezTo>
                    <a:pt x="819" y="191"/>
                    <a:pt x="647" y="1"/>
                    <a:pt x="400"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2" name="Google Shape;952;p45"/>
            <p:cNvSpPr/>
            <p:nvPr/>
          </p:nvSpPr>
          <p:spPr>
            <a:xfrm>
              <a:off x="1828906" y="1616106"/>
              <a:ext cx="112939" cy="56794"/>
            </a:xfrm>
            <a:custGeom>
              <a:avLst/>
              <a:gdLst/>
              <a:ahLst/>
              <a:cxnLst/>
              <a:rect l="l" t="t" r="r" b="b"/>
              <a:pathLst>
                <a:path w="3482" h="1751" extrusionOk="0">
                  <a:moveTo>
                    <a:pt x="3462" y="0"/>
                  </a:moveTo>
                  <a:cubicBezTo>
                    <a:pt x="3424" y="0"/>
                    <a:pt x="3405" y="0"/>
                    <a:pt x="3386" y="19"/>
                  </a:cubicBezTo>
                  <a:cubicBezTo>
                    <a:pt x="2625" y="1161"/>
                    <a:pt x="1769" y="1522"/>
                    <a:pt x="1180" y="1617"/>
                  </a:cubicBezTo>
                  <a:cubicBezTo>
                    <a:pt x="1004" y="1654"/>
                    <a:pt x="840" y="1668"/>
                    <a:pt x="695" y="1668"/>
                  </a:cubicBezTo>
                  <a:cubicBezTo>
                    <a:pt x="323" y="1668"/>
                    <a:pt x="76" y="1579"/>
                    <a:pt x="76" y="1579"/>
                  </a:cubicBezTo>
                  <a:cubicBezTo>
                    <a:pt x="70" y="1567"/>
                    <a:pt x="63" y="1563"/>
                    <a:pt x="55" y="1563"/>
                  </a:cubicBezTo>
                  <a:cubicBezTo>
                    <a:pt x="37" y="1563"/>
                    <a:pt x="19" y="1585"/>
                    <a:pt x="19" y="1598"/>
                  </a:cubicBezTo>
                  <a:cubicBezTo>
                    <a:pt x="0" y="1617"/>
                    <a:pt x="19" y="1636"/>
                    <a:pt x="57" y="1636"/>
                  </a:cubicBezTo>
                  <a:cubicBezTo>
                    <a:pt x="76" y="1636"/>
                    <a:pt x="324" y="1750"/>
                    <a:pt x="723" y="1750"/>
                  </a:cubicBezTo>
                  <a:cubicBezTo>
                    <a:pt x="856" y="1750"/>
                    <a:pt x="1008" y="1750"/>
                    <a:pt x="1218" y="1712"/>
                  </a:cubicBezTo>
                  <a:cubicBezTo>
                    <a:pt x="1807" y="1598"/>
                    <a:pt x="2701" y="1237"/>
                    <a:pt x="3481" y="76"/>
                  </a:cubicBezTo>
                  <a:cubicBezTo>
                    <a:pt x="3481" y="57"/>
                    <a:pt x="3481" y="19"/>
                    <a:pt x="3462"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3" name="Google Shape;953;p45"/>
            <p:cNvSpPr/>
            <p:nvPr/>
          </p:nvSpPr>
          <p:spPr>
            <a:xfrm>
              <a:off x="1459342" y="1986806"/>
              <a:ext cx="524960" cy="312349"/>
            </a:xfrm>
            <a:custGeom>
              <a:avLst/>
              <a:gdLst/>
              <a:ahLst/>
              <a:cxnLst/>
              <a:rect l="l" t="t" r="r" b="b"/>
              <a:pathLst>
                <a:path w="16185" h="9630" extrusionOk="0">
                  <a:moveTo>
                    <a:pt x="2641" y="0"/>
                  </a:moveTo>
                  <a:cubicBezTo>
                    <a:pt x="2016" y="0"/>
                    <a:pt x="1860" y="540"/>
                    <a:pt x="2550" y="840"/>
                  </a:cubicBezTo>
                  <a:cubicBezTo>
                    <a:pt x="3463" y="1220"/>
                    <a:pt x="3444" y="1658"/>
                    <a:pt x="3444" y="1753"/>
                  </a:cubicBezTo>
                  <a:cubicBezTo>
                    <a:pt x="3444" y="1772"/>
                    <a:pt x="3405" y="1772"/>
                    <a:pt x="3405" y="1772"/>
                  </a:cubicBezTo>
                  <a:lnTo>
                    <a:pt x="724" y="1753"/>
                  </a:lnTo>
                  <a:cubicBezTo>
                    <a:pt x="153" y="1753"/>
                    <a:pt x="1" y="2590"/>
                    <a:pt x="552" y="2742"/>
                  </a:cubicBezTo>
                  <a:cubicBezTo>
                    <a:pt x="578" y="2742"/>
                    <a:pt x="586" y="2750"/>
                    <a:pt x="595" y="2750"/>
                  </a:cubicBezTo>
                  <a:cubicBezTo>
                    <a:pt x="599" y="2750"/>
                    <a:pt x="603" y="2748"/>
                    <a:pt x="609" y="2742"/>
                  </a:cubicBezTo>
                  <a:cubicBezTo>
                    <a:pt x="651" y="2728"/>
                    <a:pt x="683" y="2717"/>
                    <a:pt x="708" y="2707"/>
                  </a:cubicBezTo>
                  <a:lnTo>
                    <a:pt x="708" y="2707"/>
                  </a:lnTo>
                  <a:cubicBezTo>
                    <a:pt x="607" y="2762"/>
                    <a:pt x="429" y="2893"/>
                    <a:pt x="419" y="3103"/>
                  </a:cubicBezTo>
                  <a:cubicBezTo>
                    <a:pt x="390" y="3567"/>
                    <a:pt x="704" y="3622"/>
                    <a:pt x="854" y="3622"/>
                  </a:cubicBezTo>
                  <a:cubicBezTo>
                    <a:pt x="901" y="3622"/>
                    <a:pt x="933" y="3617"/>
                    <a:pt x="933" y="3617"/>
                  </a:cubicBezTo>
                  <a:lnTo>
                    <a:pt x="933" y="3617"/>
                  </a:lnTo>
                  <a:cubicBezTo>
                    <a:pt x="933" y="3617"/>
                    <a:pt x="248" y="4092"/>
                    <a:pt x="914" y="4568"/>
                  </a:cubicBezTo>
                  <a:cubicBezTo>
                    <a:pt x="914" y="4568"/>
                    <a:pt x="628" y="4986"/>
                    <a:pt x="2378" y="5481"/>
                  </a:cubicBezTo>
                  <a:cubicBezTo>
                    <a:pt x="3976" y="5937"/>
                    <a:pt x="11680" y="8467"/>
                    <a:pt x="15065" y="9589"/>
                  </a:cubicBezTo>
                  <a:cubicBezTo>
                    <a:pt x="15148" y="9617"/>
                    <a:pt x="15230" y="9630"/>
                    <a:pt x="15311" y="9630"/>
                  </a:cubicBezTo>
                  <a:cubicBezTo>
                    <a:pt x="15786" y="9630"/>
                    <a:pt x="16184" y="9183"/>
                    <a:pt x="16054" y="8695"/>
                  </a:cubicBezTo>
                  <a:lnTo>
                    <a:pt x="15179" y="5348"/>
                  </a:lnTo>
                  <a:lnTo>
                    <a:pt x="5821" y="2609"/>
                  </a:lnTo>
                  <a:cubicBezTo>
                    <a:pt x="5821" y="2609"/>
                    <a:pt x="5783" y="2609"/>
                    <a:pt x="5783" y="2590"/>
                  </a:cubicBezTo>
                  <a:cubicBezTo>
                    <a:pt x="5707" y="2457"/>
                    <a:pt x="5117" y="1353"/>
                    <a:pt x="3767" y="421"/>
                  </a:cubicBezTo>
                  <a:cubicBezTo>
                    <a:pt x="3317" y="115"/>
                    <a:pt x="2929" y="0"/>
                    <a:pt x="2641" y="0"/>
                  </a:cubicBezTo>
                  <a:close/>
                </a:path>
              </a:pathLst>
            </a:custGeom>
            <a:solidFill>
              <a:srgbClr val="BA612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4" name="Google Shape;954;p45"/>
            <p:cNvSpPr/>
            <p:nvPr/>
          </p:nvSpPr>
          <p:spPr>
            <a:xfrm>
              <a:off x="1886900" y="1785190"/>
              <a:ext cx="227045" cy="516300"/>
            </a:xfrm>
            <a:custGeom>
              <a:avLst/>
              <a:gdLst/>
              <a:ahLst/>
              <a:cxnLst/>
              <a:rect l="l" t="t" r="r" b="b"/>
              <a:pathLst>
                <a:path w="7000" h="15918" extrusionOk="0">
                  <a:moveTo>
                    <a:pt x="4708" y="1"/>
                  </a:moveTo>
                  <a:cubicBezTo>
                    <a:pt x="3813" y="1"/>
                    <a:pt x="3020" y="587"/>
                    <a:pt x="2834" y="1502"/>
                  </a:cubicBezTo>
                  <a:lnTo>
                    <a:pt x="1769" y="6314"/>
                  </a:lnTo>
                  <a:lnTo>
                    <a:pt x="1484" y="7607"/>
                  </a:lnTo>
                  <a:lnTo>
                    <a:pt x="285" y="12933"/>
                  </a:lnTo>
                  <a:cubicBezTo>
                    <a:pt x="0" y="14246"/>
                    <a:pt x="818" y="15577"/>
                    <a:pt x="2073" y="15862"/>
                  </a:cubicBezTo>
                  <a:cubicBezTo>
                    <a:pt x="2237" y="15899"/>
                    <a:pt x="2400" y="15917"/>
                    <a:pt x="2560" y="15917"/>
                  </a:cubicBezTo>
                  <a:cubicBezTo>
                    <a:pt x="3634" y="15917"/>
                    <a:pt x="4597" y="15121"/>
                    <a:pt x="4812" y="13979"/>
                  </a:cubicBezTo>
                  <a:lnTo>
                    <a:pt x="6943" y="2681"/>
                  </a:lnTo>
                  <a:cubicBezTo>
                    <a:pt x="7000" y="2567"/>
                    <a:pt x="7000" y="2434"/>
                    <a:pt x="7000" y="2301"/>
                  </a:cubicBezTo>
                  <a:cubicBezTo>
                    <a:pt x="7000" y="1330"/>
                    <a:pt x="6296" y="398"/>
                    <a:pt x="5326" y="94"/>
                  </a:cubicBezTo>
                  <a:cubicBezTo>
                    <a:pt x="5119" y="31"/>
                    <a:pt x="4910" y="1"/>
                    <a:pt x="4708" y="1"/>
                  </a:cubicBezTo>
                  <a:close/>
                </a:path>
              </a:pathLst>
            </a:custGeom>
            <a:solidFill>
              <a:srgbClr val="BA612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5" name="Google Shape;955;p45"/>
            <p:cNvSpPr/>
            <p:nvPr/>
          </p:nvSpPr>
          <p:spPr>
            <a:xfrm>
              <a:off x="1922060" y="1775654"/>
              <a:ext cx="201778" cy="258020"/>
            </a:xfrm>
            <a:custGeom>
              <a:avLst/>
              <a:gdLst/>
              <a:ahLst/>
              <a:cxnLst/>
              <a:rect l="l" t="t" r="r" b="b"/>
              <a:pathLst>
                <a:path w="6221" h="7955" extrusionOk="0">
                  <a:moveTo>
                    <a:pt x="3501" y="0"/>
                  </a:moveTo>
                  <a:cubicBezTo>
                    <a:pt x="2163" y="0"/>
                    <a:pt x="929" y="1214"/>
                    <a:pt x="666" y="2880"/>
                  </a:cubicBezTo>
                  <a:lnTo>
                    <a:pt x="0" y="6950"/>
                  </a:lnTo>
                  <a:lnTo>
                    <a:pt x="1769" y="7540"/>
                  </a:lnTo>
                  <a:cubicBezTo>
                    <a:pt x="2583" y="7811"/>
                    <a:pt x="3445" y="7955"/>
                    <a:pt x="4307" y="7955"/>
                  </a:cubicBezTo>
                  <a:cubicBezTo>
                    <a:pt x="4776" y="7955"/>
                    <a:pt x="5245" y="7912"/>
                    <a:pt x="5707" y="7825"/>
                  </a:cubicBezTo>
                  <a:lnTo>
                    <a:pt x="5935" y="3736"/>
                  </a:lnTo>
                  <a:cubicBezTo>
                    <a:pt x="6220" y="1929"/>
                    <a:pt x="5288" y="274"/>
                    <a:pt x="3843" y="27"/>
                  </a:cubicBezTo>
                  <a:cubicBezTo>
                    <a:pt x="3728" y="9"/>
                    <a:pt x="3615" y="0"/>
                    <a:pt x="350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6" name="Google Shape;956;p45"/>
            <p:cNvSpPr/>
            <p:nvPr/>
          </p:nvSpPr>
          <p:spPr>
            <a:xfrm>
              <a:off x="1930687" y="1896182"/>
              <a:ext cx="186955" cy="138854"/>
            </a:xfrm>
            <a:custGeom>
              <a:avLst/>
              <a:gdLst/>
              <a:ahLst/>
              <a:cxnLst/>
              <a:rect l="l" t="t" r="r" b="b"/>
              <a:pathLst>
                <a:path w="5764" h="4281" extrusionOk="0">
                  <a:moveTo>
                    <a:pt x="495" y="1"/>
                  </a:moveTo>
                  <a:cubicBezTo>
                    <a:pt x="476" y="1"/>
                    <a:pt x="457" y="20"/>
                    <a:pt x="457" y="58"/>
                  </a:cubicBezTo>
                  <a:lnTo>
                    <a:pt x="1" y="3234"/>
                  </a:lnTo>
                  <a:cubicBezTo>
                    <a:pt x="1" y="3253"/>
                    <a:pt x="1" y="3291"/>
                    <a:pt x="20" y="3291"/>
                  </a:cubicBezTo>
                  <a:lnTo>
                    <a:pt x="1389" y="3805"/>
                  </a:lnTo>
                  <a:cubicBezTo>
                    <a:pt x="2245" y="4109"/>
                    <a:pt x="3120" y="4280"/>
                    <a:pt x="4014" y="4280"/>
                  </a:cubicBezTo>
                  <a:cubicBezTo>
                    <a:pt x="4490" y="4280"/>
                    <a:pt x="4946" y="4242"/>
                    <a:pt x="5422" y="4109"/>
                  </a:cubicBezTo>
                  <a:cubicBezTo>
                    <a:pt x="5441" y="4090"/>
                    <a:pt x="5479" y="4090"/>
                    <a:pt x="5479" y="4071"/>
                  </a:cubicBezTo>
                  <a:lnTo>
                    <a:pt x="5764" y="2626"/>
                  </a:lnTo>
                  <a:cubicBezTo>
                    <a:pt x="5764" y="2588"/>
                    <a:pt x="5726" y="2569"/>
                    <a:pt x="5707" y="2569"/>
                  </a:cubicBezTo>
                  <a:cubicBezTo>
                    <a:pt x="5688" y="2569"/>
                    <a:pt x="5669" y="2588"/>
                    <a:pt x="5669" y="2626"/>
                  </a:cubicBezTo>
                  <a:lnTo>
                    <a:pt x="5403" y="4052"/>
                  </a:lnTo>
                  <a:cubicBezTo>
                    <a:pt x="4969" y="4128"/>
                    <a:pt x="4529" y="4166"/>
                    <a:pt x="4089" y="4166"/>
                  </a:cubicBezTo>
                  <a:cubicBezTo>
                    <a:pt x="3196" y="4166"/>
                    <a:pt x="2300" y="4009"/>
                    <a:pt x="1446" y="3691"/>
                  </a:cubicBezTo>
                  <a:lnTo>
                    <a:pt x="115" y="3196"/>
                  </a:lnTo>
                  <a:lnTo>
                    <a:pt x="552" y="58"/>
                  </a:lnTo>
                  <a:cubicBezTo>
                    <a:pt x="552" y="20"/>
                    <a:pt x="533" y="1"/>
                    <a:pt x="495"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7" name="Google Shape;957;p45"/>
            <p:cNvSpPr/>
            <p:nvPr/>
          </p:nvSpPr>
          <p:spPr>
            <a:xfrm>
              <a:off x="1461807" y="2043632"/>
              <a:ext cx="487433" cy="256691"/>
            </a:xfrm>
            <a:custGeom>
              <a:avLst/>
              <a:gdLst/>
              <a:ahLst/>
              <a:cxnLst/>
              <a:rect l="l" t="t" r="r" b="b"/>
              <a:pathLst>
                <a:path w="15028" h="7914" extrusionOk="0">
                  <a:moveTo>
                    <a:pt x="609" y="1"/>
                  </a:moveTo>
                  <a:cubicBezTo>
                    <a:pt x="400" y="1"/>
                    <a:pt x="58" y="96"/>
                    <a:pt x="39" y="495"/>
                  </a:cubicBezTo>
                  <a:cubicBezTo>
                    <a:pt x="1" y="800"/>
                    <a:pt x="210" y="971"/>
                    <a:pt x="400" y="1009"/>
                  </a:cubicBezTo>
                  <a:cubicBezTo>
                    <a:pt x="324" y="1085"/>
                    <a:pt x="229" y="1237"/>
                    <a:pt x="248" y="1484"/>
                  </a:cubicBezTo>
                  <a:cubicBezTo>
                    <a:pt x="286" y="1808"/>
                    <a:pt x="476" y="1903"/>
                    <a:pt x="629" y="1941"/>
                  </a:cubicBezTo>
                  <a:cubicBezTo>
                    <a:pt x="552" y="2017"/>
                    <a:pt x="457" y="2150"/>
                    <a:pt x="457" y="2397"/>
                  </a:cubicBezTo>
                  <a:cubicBezTo>
                    <a:pt x="457" y="2721"/>
                    <a:pt x="629" y="2854"/>
                    <a:pt x="724" y="2892"/>
                  </a:cubicBezTo>
                  <a:cubicBezTo>
                    <a:pt x="724" y="2987"/>
                    <a:pt x="743" y="3253"/>
                    <a:pt x="1199" y="3443"/>
                  </a:cubicBezTo>
                  <a:cubicBezTo>
                    <a:pt x="1713" y="3653"/>
                    <a:pt x="6639" y="5155"/>
                    <a:pt x="6848" y="5231"/>
                  </a:cubicBezTo>
                  <a:lnTo>
                    <a:pt x="14932" y="7913"/>
                  </a:lnTo>
                  <a:cubicBezTo>
                    <a:pt x="14958" y="7913"/>
                    <a:pt x="14974" y="7905"/>
                    <a:pt x="14989" y="7905"/>
                  </a:cubicBezTo>
                  <a:cubicBezTo>
                    <a:pt x="14996" y="7905"/>
                    <a:pt x="15002" y="7907"/>
                    <a:pt x="15008" y="7913"/>
                  </a:cubicBezTo>
                  <a:cubicBezTo>
                    <a:pt x="15027" y="7894"/>
                    <a:pt x="15008" y="7837"/>
                    <a:pt x="14989" y="7837"/>
                  </a:cubicBezTo>
                  <a:lnTo>
                    <a:pt x="6924" y="5155"/>
                  </a:lnTo>
                  <a:cubicBezTo>
                    <a:pt x="6867" y="5136"/>
                    <a:pt x="1789" y="3577"/>
                    <a:pt x="1256" y="3367"/>
                  </a:cubicBezTo>
                  <a:cubicBezTo>
                    <a:pt x="781" y="3177"/>
                    <a:pt x="857" y="2892"/>
                    <a:pt x="857" y="2892"/>
                  </a:cubicBezTo>
                  <a:lnTo>
                    <a:pt x="857" y="2854"/>
                  </a:lnTo>
                  <a:cubicBezTo>
                    <a:pt x="857" y="2816"/>
                    <a:pt x="857" y="2816"/>
                    <a:pt x="838" y="2816"/>
                  </a:cubicBezTo>
                  <a:cubicBezTo>
                    <a:pt x="819" y="2797"/>
                    <a:pt x="590" y="2759"/>
                    <a:pt x="590" y="2397"/>
                  </a:cubicBezTo>
                  <a:cubicBezTo>
                    <a:pt x="590" y="2055"/>
                    <a:pt x="781" y="1960"/>
                    <a:pt x="781" y="1960"/>
                  </a:cubicBezTo>
                  <a:cubicBezTo>
                    <a:pt x="819" y="1960"/>
                    <a:pt x="819" y="1941"/>
                    <a:pt x="819" y="1922"/>
                  </a:cubicBezTo>
                  <a:cubicBezTo>
                    <a:pt x="819" y="1903"/>
                    <a:pt x="781" y="1865"/>
                    <a:pt x="762" y="1865"/>
                  </a:cubicBezTo>
                  <a:cubicBezTo>
                    <a:pt x="743" y="1865"/>
                    <a:pt x="400" y="1865"/>
                    <a:pt x="362" y="1484"/>
                  </a:cubicBezTo>
                  <a:cubicBezTo>
                    <a:pt x="324" y="1104"/>
                    <a:pt x="571" y="1047"/>
                    <a:pt x="571" y="1047"/>
                  </a:cubicBezTo>
                  <a:cubicBezTo>
                    <a:pt x="571" y="1047"/>
                    <a:pt x="609" y="1009"/>
                    <a:pt x="609" y="990"/>
                  </a:cubicBezTo>
                  <a:cubicBezTo>
                    <a:pt x="609" y="971"/>
                    <a:pt x="571" y="952"/>
                    <a:pt x="552" y="952"/>
                  </a:cubicBezTo>
                  <a:cubicBezTo>
                    <a:pt x="533" y="952"/>
                    <a:pt x="96" y="895"/>
                    <a:pt x="134" y="495"/>
                  </a:cubicBezTo>
                  <a:cubicBezTo>
                    <a:pt x="153" y="96"/>
                    <a:pt x="571" y="96"/>
                    <a:pt x="609" y="96"/>
                  </a:cubicBezTo>
                  <a:lnTo>
                    <a:pt x="3291" y="115"/>
                  </a:lnTo>
                  <a:cubicBezTo>
                    <a:pt x="3310" y="115"/>
                    <a:pt x="3329" y="96"/>
                    <a:pt x="3329" y="58"/>
                  </a:cubicBezTo>
                  <a:cubicBezTo>
                    <a:pt x="3329" y="39"/>
                    <a:pt x="3310" y="20"/>
                    <a:pt x="3291" y="20"/>
                  </a:cubicBezTo>
                  <a:lnTo>
                    <a:pt x="609"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8" name="Google Shape;958;p45"/>
            <p:cNvSpPr/>
            <p:nvPr/>
          </p:nvSpPr>
          <p:spPr>
            <a:xfrm>
              <a:off x="732603" y="3036305"/>
              <a:ext cx="768126" cy="467032"/>
            </a:xfrm>
            <a:custGeom>
              <a:avLst/>
              <a:gdLst/>
              <a:ahLst/>
              <a:cxnLst/>
              <a:rect l="l" t="t" r="r" b="b"/>
              <a:pathLst>
                <a:path w="23682" h="14399" extrusionOk="0">
                  <a:moveTo>
                    <a:pt x="0" y="0"/>
                  </a:moveTo>
                  <a:lnTo>
                    <a:pt x="0" y="14399"/>
                  </a:lnTo>
                  <a:lnTo>
                    <a:pt x="23681" y="14399"/>
                  </a:lnTo>
                  <a:lnTo>
                    <a:pt x="23681" y="0"/>
                  </a:ln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59" name="Google Shape;959;p45"/>
            <p:cNvSpPr/>
            <p:nvPr/>
          </p:nvSpPr>
          <p:spPr>
            <a:xfrm>
              <a:off x="748626" y="2243529"/>
              <a:ext cx="636731" cy="328858"/>
            </a:xfrm>
            <a:custGeom>
              <a:avLst/>
              <a:gdLst/>
              <a:ahLst/>
              <a:cxnLst/>
              <a:rect l="l" t="t" r="r" b="b"/>
              <a:pathLst>
                <a:path w="19631" h="10139" extrusionOk="0">
                  <a:moveTo>
                    <a:pt x="1" y="0"/>
                  </a:moveTo>
                  <a:lnTo>
                    <a:pt x="1" y="10139"/>
                  </a:lnTo>
                  <a:lnTo>
                    <a:pt x="19630" y="10139"/>
                  </a:lnTo>
                  <a:lnTo>
                    <a:pt x="19630" y="0"/>
                  </a:lnTo>
                  <a:close/>
                </a:path>
              </a:pathLst>
            </a:custGeom>
            <a:solidFill>
              <a:schemeClr val="accent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0" name="Google Shape;960;p45"/>
            <p:cNvSpPr/>
            <p:nvPr/>
          </p:nvSpPr>
          <p:spPr>
            <a:xfrm>
              <a:off x="939279" y="2012170"/>
              <a:ext cx="190037" cy="148714"/>
            </a:xfrm>
            <a:custGeom>
              <a:avLst/>
              <a:gdLst/>
              <a:ahLst/>
              <a:cxnLst/>
              <a:rect l="l" t="t" r="r" b="b"/>
              <a:pathLst>
                <a:path w="5859" h="4585" extrusionOk="0">
                  <a:moveTo>
                    <a:pt x="0" y="1"/>
                  </a:moveTo>
                  <a:lnTo>
                    <a:pt x="0" y="4585"/>
                  </a:lnTo>
                  <a:lnTo>
                    <a:pt x="5859" y="4585"/>
                  </a:lnTo>
                  <a:lnTo>
                    <a:pt x="5859" y="1"/>
                  </a:ln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1" name="Google Shape;961;p45"/>
            <p:cNvSpPr/>
            <p:nvPr/>
          </p:nvSpPr>
          <p:spPr>
            <a:xfrm>
              <a:off x="955918" y="1856709"/>
              <a:ext cx="156142" cy="70352"/>
            </a:xfrm>
            <a:custGeom>
              <a:avLst/>
              <a:gdLst/>
              <a:ahLst/>
              <a:cxnLst/>
              <a:rect l="l" t="t" r="r" b="b"/>
              <a:pathLst>
                <a:path w="4814" h="2169" extrusionOk="0">
                  <a:moveTo>
                    <a:pt x="2416" y="0"/>
                  </a:moveTo>
                  <a:cubicBezTo>
                    <a:pt x="1180" y="0"/>
                    <a:pt x="153" y="951"/>
                    <a:pt x="1" y="2169"/>
                  </a:cubicBezTo>
                  <a:lnTo>
                    <a:pt x="4813" y="2169"/>
                  </a:lnTo>
                  <a:cubicBezTo>
                    <a:pt x="4699" y="951"/>
                    <a:pt x="3672" y="0"/>
                    <a:pt x="2416"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2" name="Google Shape;962;p45"/>
            <p:cNvSpPr/>
            <p:nvPr/>
          </p:nvSpPr>
          <p:spPr>
            <a:xfrm>
              <a:off x="810318" y="1921481"/>
              <a:ext cx="145017" cy="174695"/>
            </a:xfrm>
            <a:custGeom>
              <a:avLst/>
              <a:gdLst/>
              <a:ahLst/>
              <a:cxnLst/>
              <a:rect l="l" t="t" r="r" b="b"/>
              <a:pathLst>
                <a:path w="4471" h="5386" extrusionOk="0">
                  <a:moveTo>
                    <a:pt x="2683" y="1"/>
                  </a:moveTo>
                  <a:cubicBezTo>
                    <a:pt x="2607" y="1"/>
                    <a:pt x="2550" y="20"/>
                    <a:pt x="2474" y="77"/>
                  </a:cubicBezTo>
                  <a:cubicBezTo>
                    <a:pt x="2359" y="172"/>
                    <a:pt x="2302" y="343"/>
                    <a:pt x="2340" y="495"/>
                  </a:cubicBezTo>
                  <a:cubicBezTo>
                    <a:pt x="2264" y="438"/>
                    <a:pt x="2169" y="400"/>
                    <a:pt x="2074" y="400"/>
                  </a:cubicBezTo>
                  <a:cubicBezTo>
                    <a:pt x="1998" y="400"/>
                    <a:pt x="1960" y="438"/>
                    <a:pt x="1884" y="457"/>
                  </a:cubicBezTo>
                  <a:cubicBezTo>
                    <a:pt x="1694" y="552"/>
                    <a:pt x="1770" y="819"/>
                    <a:pt x="1808" y="1028"/>
                  </a:cubicBezTo>
                  <a:cubicBezTo>
                    <a:pt x="1884" y="1522"/>
                    <a:pt x="1789" y="1998"/>
                    <a:pt x="1637" y="2378"/>
                  </a:cubicBezTo>
                  <a:cubicBezTo>
                    <a:pt x="1656" y="2283"/>
                    <a:pt x="1694" y="2207"/>
                    <a:pt x="1694" y="2207"/>
                  </a:cubicBezTo>
                  <a:cubicBezTo>
                    <a:pt x="1770" y="1865"/>
                    <a:pt x="1789" y="1789"/>
                    <a:pt x="1618" y="1636"/>
                  </a:cubicBezTo>
                  <a:cubicBezTo>
                    <a:pt x="1542" y="1598"/>
                    <a:pt x="1465" y="1579"/>
                    <a:pt x="1370" y="1579"/>
                  </a:cubicBezTo>
                  <a:cubicBezTo>
                    <a:pt x="1256" y="1579"/>
                    <a:pt x="1142" y="1617"/>
                    <a:pt x="1066" y="1732"/>
                  </a:cubicBezTo>
                  <a:cubicBezTo>
                    <a:pt x="1028" y="1808"/>
                    <a:pt x="1" y="3234"/>
                    <a:pt x="514" y="4851"/>
                  </a:cubicBezTo>
                  <a:cubicBezTo>
                    <a:pt x="552" y="4946"/>
                    <a:pt x="609" y="5041"/>
                    <a:pt x="705" y="5098"/>
                  </a:cubicBezTo>
                  <a:cubicBezTo>
                    <a:pt x="838" y="5250"/>
                    <a:pt x="1028" y="5384"/>
                    <a:pt x="1351" y="5384"/>
                  </a:cubicBezTo>
                  <a:cubicBezTo>
                    <a:pt x="1384" y="5385"/>
                    <a:pt x="1415" y="5385"/>
                    <a:pt x="1447" y="5385"/>
                  </a:cubicBezTo>
                  <a:cubicBezTo>
                    <a:pt x="2438" y="5385"/>
                    <a:pt x="3075" y="4815"/>
                    <a:pt x="3463" y="4299"/>
                  </a:cubicBezTo>
                  <a:lnTo>
                    <a:pt x="3520" y="4261"/>
                  </a:lnTo>
                  <a:cubicBezTo>
                    <a:pt x="3539" y="4242"/>
                    <a:pt x="3710" y="3995"/>
                    <a:pt x="3900" y="3615"/>
                  </a:cubicBezTo>
                  <a:cubicBezTo>
                    <a:pt x="4185" y="3044"/>
                    <a:pt x="4471" y="2150"/>
                    <a:pt x="4185" y="1161"/>
                  </a:cubicBezTo>
                  <a:cubicBezTo>
                    <a:pt x="4090" y="990"/>
                    <a:pt x="3957" y="857"/>
                    <a:pt x="3786" y="857"/>
                  </a:cubicBezTo>
                  <a:cubicBezTo>
                    <a:pt x="3767" y="742"/>
                    <a:pt x="3729" y="647"/>
                    <a:pt x="3710" y="533"/>
                  </a:cubicBezTo>
                  <a:cubicBezTo>
                    <a:pt x="3672" y="362"/>
                    <a:pt x="3501" y="248"/>
                    <a:pt x="3329" y="248"/>
                  </a:cubicBezTo>
                  <a:cubicBezTo>
                    <a:pt x="3291" y="248"/>
                    <a:pt x="3253" y="248"/>
                    <a:pt x="3215" y="267"/>
                  </a:cubicBezTo>
                  <a:cubicBezTo>
                    <a:pt x="3139" y="286"/>
                    <a:pt x="3120" y="343"/>
                    <a:pt x="3082" y="381"/>
                  </a:cubicBezTo>
                  <a:cubicBezTo>
                    <a:pt x="3063" y="324"/>
                    <a:pt x="3025" y="248"/>
                    <a:pt x="2968" y="172"/>
                  </a:cubicBezTo>
                  <a:cubicBezTo>
                    <a:pt x="2892" y="58"/>
                    <a:pt x="2816" y="1"/>
                    <a:pt x="2683"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3" name="Google Shape;963;p45"/>
            <p:cNvSpPr/>
            <p:nvPr/>
          </p:nvSpPr>
          <p:spPr>
            <a:xfrm>
              <a:off x="499396" y="3722954"/>
              <a:ext cx="254809" cy="3114"/>
            </a:xfrm>
            <a:custGeom>
              <a:avLst/>
              <a:gdLst/>
              <a:ahLst/>
              <a:cxnLst/>
              <a:rect l="l" t="t" r="r" b="b"/>
              <a:pathLst>
                <a:path w="7856" h="96" extrusionOk="0">
                  <a:moveTo>
                    <a:pt x="57" y="0"/>
                  </a:moveTo>
                  <a:cubicBezTo>
                    <a:pt x="19" y="0"/>
                    <a:pt x="0" y="38"/>
                    <a:pt x="0" y="57"/>
                  </a:cubicBezTo>
                  <a:cubicBezTo>
                    <a:pt x="0" y="76"/>
                    <a:pt x="38" y="95"/>
                    <a:pt x="57" y="95"/>
                  </a:cubicBezTo>
                  <a:lnTo>
                    <a:pt x="7799" y="95"/>
                  </a:lnTo>
                  <a:cubicBezTo>
                    <a:pt x="7837" y="95"/>
                    <a:pt x="7856" y="76"/>
                    <a:pt x="7856" y="57"/>
                  </a:cubicBezTo>
                  <a:cubicBezTo>
                    <a:pt x="7856" y="38"/>
                    <a:pt x="7818" y="0"/>
                    <a:pt x="779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4" name="Google Shape;964;p45"/>
            <p:cNvSpPr/>
            <p:nvPr/>
          </p:nvSpPr>
          <p:spPr>
            <a:xfrm>
              <a:off x="260025" y="3724186"/>
              <a:ext cx="254809" cy="3114"/>
            </a:xfrm>
            <a:custGeom>
              <a:avLst/>
              <a:gdLst/>
              <a:ahLst/>
              <a:cxnLst/>
              <a:rect l="l" t="t" r="r" b="b"/>
              <a:pathLst>
                <a:path w="7856" h="96" extrusionOk="0">
                  <a:moveTo>
                    <a:pt x="38" y="0"/>
                  </a:moveTo>
                  <a:cubicBezTo>
                    <a:pt x="19" y="0"/>
                    <a:pt x="0" y="19"/>
                    <a:pt x="0" y="38"/>
                  </a:cubicBezTo>
                  <a:cubicBezTo>
                    <a:pt x="0" y="57"/>
                    <a:pt x="19" y="95"/>
                    <a:pt x="38" y="95"/>
                  </a:cubicBezTo>
                  <a:lnTo>
                    <a:pt x="7818" y="95"/>
                  </a:lnTo>
                  <a:cubicBezTo>
                    <a:pt x="7837" y="95"/>
                    <a:pt x="7856" y="57"/>
                    <a:pt x="7837" y="38"/>
                  </a:cubicBezTo>
                  <a:cubicBezTo>
                    <a:pt x="7837" y="19"/>
                    <a:pt x="7818" y="0"/>
                    <a:pt x="7799"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5" name="Google Shape;965;p45"/>
            <p:cNvSpPr/>
            <p:nvPr/>
          </p:nvSpPr>
          <p:spPr>
            <a:xfrm>
              <a:off x="477178" y="3577353"/>
              <a:ext cx="70968" cy="113555"/>
            </a:xfrm>
            <a:custGeom>
              <a:avLst/>
              <a:gdLst/>
              <a:ahLst/>
              <a:cxnLst/>
              <a:rect l="l" t="t" r="r" b="b"/>
              <a:pathLst>
                <a:path w="2188" h="3501" extrusionOk="0">
                  <a:moveTo>
                    <a:pt x="58" y="0"/>
                  </a:moveTo>
                  <a:cubicBezTo>
                    <a:pt x="20" y="0"/>
                    <a:pt x="1" y="0"/>
                    <a:pt x="1" y="19"/>
                  </a:cubicBezTo>
                  <a:cubicBezTo>
                    <a:pt x="1" y="38"/>
                    <a:pt x="1" y="76"/>
                    <a:pt x="20" y="76"/>
                  </a:cubicBezTo>
                  <a:cubicBezTo>
                    <a:pt x="20" y="76"/>
                    <a:pt x="571" y="286"/>
                    <a:pt x="1104" y="818"/>
                  </a:cubicBezTo>
                  <a:cubicBezTo>
                    <a:pt x="1579" y="1294"/>
                    <a:pt x="2093" y="2150"/>
                    <a:pt x="1922" y="3443"/>
                  </a:cubicBezTo>
                  <a:cubicBezTo>
                    <a:pt x="1922" y="3481"/>
                    <a:pt x="1960" y="3500"/>
                    <a:pt x="1979" y="3500"/>
                  </a:cubicBezTo>
                  <a:cubicBezTo>
                    <a:pt x="1998" y="3500"/>
                    <a:pt x="1998" y="3481"/>
                    <a:pt x="2017" y="3462"/>
                  </a:cubicBezTo>
                  <a:cubicBezTo>
                    <a:pt x="2188" y="2131"/>
                    <a:pt x="1636" y="1256"/>
                    <a:pt x="1161" y="761"/>
                  </a:cubicBezTo>
                  <a:cubicBezTo>
                    <a:pt x="628" y="229"/>
                    <a:pt x="77" y="0"/>
                    <a:pt x="58"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6" name="Google Shape;966;p45"/>
            <p:cNvSpPr/>
            <p:nvPr/>
          </p:nvSpPr>
          <p:spPr>
            <a:xfrm>
              <a:off x="280362" y="2234285"/>
              <a:ext cx="15471" cy="15439"/>
            </a:xfrm>
            <a:custGeom>
              <a:avLst/>
              <a:gdLst/>
              <a:ahLst/>
              <a:cxnLst/>
              <a:rect l="l" t="t" r="r" b="b"/>
              <a:pathLst>
                <a:path w="477" h="476" extrusionOk="0">
                  <a:moveTo>
                    <a:pt x="248" y="0"/>
                  </a:moveTo>
                  <a:cubicBezTo>
                    <a:pt x="134" y="0"/>
                    <a:pt x="1" y="95"/>
                    <a:pt x="1" y="228"/>
                  </a:cubicBezTo>
                  <a:cubicBezTo>
                    <a:pt x="1" y="343"/>
                    <a:pt x="134" y="476"/>
                    <a:pt x="248" y="476"/>
                  </a:cubicBezTo>
                  <a:cubicBezTo>
                    <a:pt x="362" y="476"/>
                    <a:pt x="476" y="362"/>
                    <a:pt x="476" y="228"/>
                  </a:cubicBezTo>
                  <a:cubicBezTo>
                    <a:pt x="476" y="95"/>
                    <a:pt x="362" y="0"/>
                    <a:pt x="248"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7" name="Google Shape;967;p45"/>
            <p:cNvSpPr/>
            <p:nvPr/>
          </p:nvSpPr>
          <p:spPr>
            <a:xfrm>
              <a:off x="347016" y="1834491"/>
              <a:ext cx="111057" cy="53096"/>
            </a:xfrm>
            <a:custGeom>
              <a:avLst/>
              <a:gdLst/>
              <a:ahLst/>
              <a:cxnLst/>
              <a:rect l="l" t="t" r="r" b="b"/>
              <a:pathLst>
                <a:path w="3424" h="1637" extrusionOk="0">
                  <a:moveTo>
                    <a:pt x="3367" y="1"/>
                  </a:moveTo>
                  <a:cubicBezTo>
                    <a:pt x="3348" y="1"/>
                    <a:pt x="3329" y="20"/>
                    <a:pt x="3329" y="58"/>
                  </a:cubicBezTo>
                  <a:cubicBezTo>
                    <a:pt x="3329" y="58"/>
                    <a:pt x="3310" y="1389"/>
                    <a:pt x="1845" y="1541"/>
                  </a:cubicBezTo>
                  <a:cubicBezTo>
                    <a:pt x="1760" y="1550"/>
                    <a:pt x="1679" y="1555"/>
                    <a:pt x="1602" y="1555"/>
                  </a:cubicBezTo>
                  <a:cubicBezTo>
                    <a:pt x="365" y="1555"/>
                    <a:pt x="94" y="474"/>
                    <a:pt x="76" y="438"/>
                  </a:cubicBezTo>
                  <a:cubicBezTo>
                    <a:pt x="76" y="400"/>
                    <a:pt x="38" y="400"/>
                    <a:pt x="19" y="400"/>
                  </a:cubicBezTo>
                  <a:cubicBezTo>
                    <a:pt x="0" y="400"/>
                    <a:pt x="0" y="438"/>
                    <a:pt x="0" y="457"/>
                  </a:cubicBezTo>
                  <a:cubicBezTo>
                    <a:pt x="19" y="457"/>
                    <a:pt x="305" y="1636"/>
                    <a:pt x="1617" y="1636"/>
                  </a:cubicBezTo>
                  <a:cubicBezTo>
                    <a:pt x="1680" y="1636"/>
                    <a:pt x="1744" y="1628"/>
                    <a:pt x="1790" y="1628"/>
                  </a:cubicBezTo>
                  <a:cubicBezTo>
                    <a:pt x="1813" y="1628"/>
                    <a:pt x="1833" y="1630"/>
                    <a:pt x="1845" y="1636"/>
                  </a:cubicBezTo>
                  <a:cubicBezTo>
                    <a:pt x="3405" y="1484"/>
                    <a:pt x="3424" y="77"/>
                    <a:pt x="3424" y="58"/>
                  </a:cubicBezTo>
                  <a:cubicBezTo>
                    <a:pt x="3424" y="20"/>
                    <a:pt x="3405" y="1"/>
                    <a:pt x="3367"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8" name="Google Shape;968;p45"/>
            <p:cNvSpPr/>
            <p:nvPr/>
          </p:nvSpPr>
          <p:spPr>
            <a:xfrm>
              <a:off x="487038" y="1590190"/>
              <a:ext cx="30878" cy="105381"/>
            </a:xfrm>
            <a:custGeom>
              <a:avLst/>
              <a:gdLst/>
              <a:ahLst/>
              <a:cxnLst/>
              <a:rect l="l" t="t" r="r" b="b"/>
              <a:pathLst>
                <a:path w="952" h="3249" extrusionOk="0">
                  <a:moveTo>
                    <a:pt x="191" y="0"/>
                  </a:moveTo>
                  <a:cubicBezTo>
                    <a:pt x="172" y="19"/>
                    <a:pt x="172" y="39"/>
                    <a:pt x="172" y="77"/>
                  </a:cubicBezTo>
                  <a:cubicBezTo>
                    <a:pt x="172" y="96"/>
                    <a:pt x="838" y="1541"/>
                    <a:pt x="1" y="3158"/>
                  </a:cubicBezTo>
                  <a:cubicBezTo>
                    <a:pt x="1" y="3177"/>
                    <a:pt x="1" y="3215"/>
                    <a:pt x="39" y="3234"/>
                  </a:cubicBezTo>
                  <a:cubicBezTo>
                    <a:pt x="48" y="3244"/>
                    <a:pt x="58" y="3248"/>
                    <a:pt x="67" y="3248"/>
                  </a:cubicBezTo>
                  <a:cubicBezTo>
                    <a:pt x="77" y="3248"/>
                    <a:pt x="86" y="3244"/>
                    <a:pt x="96" y="3234"/>
                  </a:cubicBezTo>
                  <a:cubicBezTo>
                    <a:pt x="952" y="1560"/>
                    <a:pt x="267" y="77"/>
                    <a:pt x="267" y="19"/>
                  </a:cubicBezTo>
                  <a:cubicBezTo>
                    <a:pt x="248" y="0"/>
                    <a:pt x="229" y="0"/>
                    <a:pt x="191"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69" name="Google Shape;969;p45"/>
            <p:cNvSpPr/>
            <p:nvPr/>
          </p:nvSpPr>
          <p:spPr>
            <a:xfrm>
              <a:off x="250782" y="1571800"/>
              <a:ext cx="185723" cy="215304"/>
            </a:xfrm>
            <a:custGeom>
              <a:avLst/>
              <a:gdLst/>
              <a:ahLst/>
              <a:cxnLst/>
              <a:rect l="l" t="t" r="r" b="b"/>
              <a:pathLst>
                <a:path w="5726" h="6638" extrusionOk="0">
                  <a:moveTo>
                    <a:pt x="1838" y="0"/>
                  </a:moveTo>
                  <a:cubicBezTo>
                    <a:pt x="1352" y="0"/>
                    <a:pt x="916" y="311"/>
                    <a:pt x="609" y="1081"/>
                  </a:cubicBezTo>
                  <a:cubicBezTo>
                    <a:pt x="1" y="2655"/>
                    <a:pt x="1360" y="6397"/>
                    <a:pt x="3010" y="6397"/>
                  </a:cubicBezTo>
                  <a:cubicBezTo>
                    <a:pt x="3115" y="6397"/>
                    <a:pt x="3222" y="6382"/>
                    <a:pt x="3329" y="6350"/>
                  </a:cubicBezTo>
                  <a:cubicBezTo>
                    <a:pt x="3358" y="6340"/>
                    <a:pt x="3388" y="6336"/>
                    <a:pt x="3420" y="6336"/>
                  </a:cubicBezTo>
                  <a:cubicBezTo>
                    <a:pt x="3685" y="6336"/>
                    <a:pt x="4028" y="6638"/>
                    <a:pt x="4296" y="6638"/>
                  </a:cubicBezTo>
                  <a:cubicBezTo>
                    <a:pt x="4310" y="6638"/>
                    <a:pt x="4323" y="6637"/>
                    <a:pt x="4337" y="6635"/>
                  </a:cubicBezTo>
                  <a:cubicBezTo>
                    <a:pt x="5725" y="6312"/>
                    <a:pt x="5725" y="4200"/>
                    <a:pt x="4717" y="2489"/>
                  </a:cubicBezTo>
                  <a:cubicBezTo>
                    <a:pt x="3948" y="1203"/>
                    <a:pt x="2795" y="0"/>
                    <a:pt x="1838"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0" name="Google Shape;970;p45"/>
            <p:cNvSpPr/>
            <p:nvPr/>
          </p:nvSpPr>
          <p:spPr>
            <a:xfrm>
              <a:off x="253863" y="1537646"/>
              <a:ext cx="248030" cy="198502"/>
            </a:xfrm>
            <a:custGeom>
              <a:avLst/>
              <a:gdLst/>
              <a:ahLst/>
              <a:cxnLst/>
              <a:rect l="l" t="t" r="r" b="b"/>
              <a:pathLst>
                <a:path w="7647" h="6120" extrusionOk="0">
                  <a:moveTo>
                    <a:pt x="4342" y="0"/>
                  </a:moveTo>
                  <a:cubicBezTo>
                    <a:pt x="3639" y="0"/>
                    <a:pt x="2899" y="158"/>
                    <a:pt x="2206" y="498"/>
                  </a:cubicBezTo>
                  <a:cubicBezTo>
                    <a:pt x="0" y="1620"/>
                    <a:pt x="609" y="5406"/>
                    <a:pt x="3272" y="5976"/>
                  </a:cubicBezTo>
                  <a:cubicBezTo>
                    <a:pt x="3272" y="5976"/>
                    <a:pt x="3626" y="6120"/>
                    <a:pt x="4154" y="6120"/>
                  </a:cubicBezTo>
                  <a:cubicBezTo>
                    <a:pt x="5049" y="6120"/>
                    <a:pt x="6443" y="5705"/>
                    <a:pt x="7437" y="3465"/>
                  </a:cubicBezTo>
                  <a:cubicBezTo>
                    <a:pt x="7570" y="3142"/>
                    <a:pt x="7646" y="2705"/>
                    <a:pt x="7608" y="2286"/>
                  </a:cubicBezTo>
                  <a:cubicBezTo>
                    <a:pt x="7448" y="872"/>
                    <a:pt x="5996" y="0"/>
                    <a:pt x="4342"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1" name="Google Shape;971;p45"/>
            <p:cNvSpPr/>
            <p:nvPr/>
          </p:nvSpPr>
          <p:spPr>
            <a:xfrm>
              <a:off x="325414" y="1688274"/>
              <a:ext cx="133275" cy="191885"/>
            </a:xfrm>
            <a:custGeom>
              <a:avLst/>
              <a:gdLst/>
              <a:ahLst/>
              <a:cxnLst/>
              <a:rect l="l" t="t" r="r" b="b"/>
              <a:pathLst>
                <a:path w="4109" h="5916" extrusionOk="0">
                  <a:moveTo>
                    <a:pt x="3310" y="1"/>
                  </a:moveTo>
                  <a:lnTo>
                    <a:pt x="0" y="533"/>
                  </a:lnTo>
                  <a:lnTo>
                    <a:pt x="666" y="4509"/>
                  </a:lnTo>
                  <a:cubicBezTo>
                    <a:pt x="787" y="5337"/>
                    <a:pt x="1535" y="5915"/>
                    <a:pt x="2340" y="5915"/>
                  </a:cubicBezTo>
                  <a:cubicBezTo>
                    <a:pt x="2422" y="5915"/>
                    <a:pt x="2505" y="5909"/>
                    <a:pt x="2587" y="5897"/>
                  </a:cubicBezTo>
                  <a:cubicBezTo>
                    <a:pt x="3500" y="5726"/>
                    <a:pt x="4109" y="4870"/>
                    <a:pt x="3938" y="3938"/>
                  </a:cubicBezTo>
                  <a:lnTo>
                    <a:pt x="3938" y="3900"/>
                  </a:lnTo>
                  <a:lnTo>
                    <a:pt x="3690" y="2302"/>
                  </a:lnTo>
                  <a:lnTo>
                    <a:pt x="3310" y="1"/>
                  </a:ln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2" name="Google Shape;972;p45"/>
            <p:cNvSpPr/>
            <p:nvPr/>
          </p:nvSpPr>
          <p:spPr>
            <a:xfrm>
              <a:off x="371699" y="1770334"/>
              <a:ext cx="83293" cy="59875"/>
            </a:xfrm>
            <a:custGeom>
              <a:avLst/>
              <a:gdLst/>
              <a:ahLst/>
              <a:cxnLst/>
              <a:rect l="l" t="t" r="r" b="b"/>
              <a:pathLst>
                <a:path w="2568" h="1846" extrusionOk="0">
                  <a:moveTo>
                    <a:pt x="2283" y="1"/>
                  </a:moveTo>
                  <a:lnTo>
                    <a:pt x="0" y="58"/>
                  </a:lnTo>
                  <a:lnTo>
                    <a:pt x="2568" y="1846"/>
                  </a:lnTo>
                  <a:lnTo>
                    <a:pt x="2283" y="1"/>
                  </a:ln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3" name="Google Shape;973;p45"/>
            <p:cNvSpPr/>
            <p:nvPr/>
          </p:nvSpPr>
          <p:spPr>
            <a:xfrm>
              <a:off x="294569" y="1562329"/>
              <a:ext cx="223347" cy="229542"/>
            </a:xfrm>
            <a:custGeom>
              <a:avLst/>
              <a:gdLst/>
              <a:ahLst/>
              <a:cxnLst/>
              <a:rect l="l" t="t" r="r" b="b"/>
              <a:pathLst>
                <a:path w="6886" h="7077" extrusionOk="0">
                  <a:moveTo>
                    <a:pt x="3441" y="1"/>
                  </a:moveTo>
                  <a:cubicBezTo>
                    <a:pt x="2534" y="1"/>
                    <a:pt x="1542" y="350"/>
                    <a:pt x="837" y="1335"/>
                  </a:cubicBezTo>
                  <a:cubicBezTo>
                    <a:pt x="0" y="2495"/>
                    <a:pt x="704" y="4207"/>
                    <a:pt x="704" y="4207"/>
                  </a:cubicBezTo>
                  <a:cubicBezTo>
                    <a:pt x="704" y="4207"/>
                    <a:pt x="2016" y="7076"/>
                    <a:pt x="4076" y="7076"/>
                  </a:cubicBezTo>
                  <a:cubicBezTo>
                    <a:pt x="4234" y="7076"/>
                    <a:pt x="4398" y="7059"/>
                    <a:pt x="4565" y="7022"/>
                  </a:cubicBezTo>
                  <a:cubicBezTo>
                    <a:pt x="6886" y="6490"/>
                    <a:pt x="6182" y="1811"/>
                    <a:pt x="5631" y="898"/>
                  </a:cubicBezTo>
                  <a:cubicBezTo>
                    <a:pt x="5341" y="428"/>
                    <a:pt x="4443" y="1"/>
                    <a:pt x="3441"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4" name="Google Shape;974;p45"/>
            <p:cNvSpPr/>
            <p:nvPr/>
          </p:nvSpPr>
          <p:spPr>
            <a:xfrm>
              <a:off x="428428" y="1565053"/>
              <a:ext cx="76547" cy="54621"/>
            </a:xfrm>
            <a:custGeom>
              <a:avLst/>
              <a:gdLst/>
              <a:ahLst/>
              <a:cxnLst/>
              <a:rect l="l" t="t" r="r" b="b"/>
              <a:pathLst>
                <a:path w="2360" h="1684" extrusionOk="0">
                  <a:moveTo>
                    <a:pt x="730" y="0"/>
                  </a:moveTo>
                  <a:cubicBezTo>
                    <a:pt x="517" y="0"/>
                    <a:pt x="342" y="68"/>
                    <a:pt x="248" y="205"/>
                  </a:cubicBezTo>
                  <a:cubicBezTo>
                    <a:pt x="1" y="509"/>
                    <a:pt x="305" y="814"/>
                    <a:pt x="838" y="1194"/>
                  </a:cubicBezTo>
                  <a:cubicBezTo>
                    <a:pt x="1214" y="1462"/>
                    <a:pt x="1589" y="1683"/>
                    <a:pt x="1858" y="1683"/>
                  </a:cubicBezTo>
                  <a:cubicBezTo>
                    <a:pt x="1970" y="1683"/>
                    <a:pt x="2064" y="1645"/>
                    <a:pt x="2131" y="1555"/>
                  </a:cubicBezTo>
                  <a:cubicBezTo>
                    <a:pt x="2360" y="1251"/>
                    <a:pt x="2131" y="699"/>
                    <a:pt x="1599" y="300"/>
                  </a:cubicBezTo>
                  <a:cubicBezTo>
                    <a:pt x="1306" y="101"/>
                    <a:pt x="990" y="0"/>
                    <a:pt x="730"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5" name="Google Shape;975;p45"/>
            <p:cNvSpPr/>
            <p:nvPr/>
          </p:nvSpPr>
          <p:spPr>
            <a:xfrm>
              <a:off x="377246" y="1547733"/>
              <a:ext cx="121566" cy="80114"/>
            </a:xfrm>
            <a:custGeom>
              <a:avLst/>
              <a:gdLst/>
              <a:ahLst/>
              <a:cxnLst/>
              <a:rect l="l" t="t" r="r" b="b"/>
              <a:pathLst>
                <a:path w="3748" h="2470" extrusionOk="0">
                  <a:moveTo>
                    <a:pt x="661" y="0"/>
                  </a:moveTo>
                  <a:cubicBezTo>
                    <a:pt x="464" y="0"/>
                    <a:pt x="313" y="54"/>
                    <a:pt x="228" y="168"/>
                  </a:cubicBezTo>
                  <a:cubicBezTo>
                    <a:pt x="0" y="530"/>
                    <a:pt x="495" y="1328"/>
                    <a:pt x="1389" y="1975"/>
                  </a:cubicBezTo>
                  <a:cubicBezTo>
                    <a:pt x="1647" y="2148"/>
                    <a:pt x="1862" y="2196"/>
                    <a:pt x="2054" y="2196"/>
                  </a:cubicBezTo>
                  <a:cubicBezTo>
                    <a:pt x="2307" y="2196"/>
                    <a:pt x="2522" y="2113"/>
                    <a:pt x="2753" y="2113"/>
                  </a:cubicBezTo>
                  <a:cubicBezTo>
                    <a:pt x="2969" y="2113"/>
                    <a:pt x="3197" y="2186"/>
                    <a:pt x="3481" y="2470"/>
                  </a:cubicBezTo>
                  <a:cubicBezTo>
                    <a:pt x="3747" y="2108"/>
                    <a:pt x="3234" y="1309"/>
                    <a:pt x="2321" y="663"/>
                  </a:cubicBezTo>
                  <a:cubicBezTo>
                    <a:pt x="1710" y="247"/>
                    <a:pt x="1082" y="0"/>
                    <a:pt x="661"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6" name="Google Shape;976;p45"/>
            <p:cNvSpPr/>
            <p:nvPr/>
          </p:nvSpPr>
          <p:spPr>
            <a:xfrm>
              <a:off x="282373" y="1646400"/>
              <a:ext cx="60978" cy="87250"/>
            </a:xfrm>
            <a:custGeom>
              <a:avLst/>
              <a:gdLst/>
              <a:ahLst/>
              <a:cxnLst/>
              <a:rect l="l" t="t" r="r" b="b"/>
              <a:pathLst>
                <a:path w="1880" h="2690" extrusionOk="0">
                  <a:moveTo>
                    <a:pt x="1087" y="1"/>
                  </a:moveTo>
                  <a:cubicBezTo>
                    <a:pt x="710" y="1"/>
                    <a:pt x="326" y="596"/>
                    <a:pt x="167" y="1311"/>
                  </a:cubicBezTo>
                  <a:cubicBezTo>
                    <a:pt x="0" y="2005"/>
                    <a:pt x="290" y="2690"/>
                    <a:pt x="696" y="2690"/>
                  </a:cubicBezTo>
                  <a:cubicBezTo>
                    <a:pt x="846" y="2690"/>
                    <a:pt x="1011" y="2597"/>
                    <a:pt x="1175" y="2376"/>
                  </a:cubicBezTo>
                  <a:cubicBezTo>
                    <a:pt x="1175" y="2376"/>
                    <a:pt x="1879" y="1520"/>
                    <a:pt x="1499" y="360"/>
                  </a:cubicBezTo>
                  <a:cubicBezTo>
                    <a:pt x="1461" y="246"/>
                    <a:pt x="1404" y="151"/>
                    <a:pt x="1308" y="74"/>
                  </a:cubicBezTo>
                  <a:cubicBezTo>
                    <a:pt x="1236" y="24"/>
                    <a:pt x="1162" y="1"/>
                    <a:pt x="1087"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7" name="Google Shape;977;p45"/>
            <p:cNvSpPr/>
            <p:nvPr/>
          </p:nvSpPr>
          <p:spPr>
            <a:xfrm>
              <a:off x="241505" y="1514228"/>
              <a:ext cx="231878" cy="168338"/>
            </a:xfrm>
            <a:custGeom>
              <a:avLst/>
              <a:gdLst/>
              <a:ahLst/>
              <a:cxnLst/>
              <a:rect l="l" t="t" r="r" b="b"/>
              <a:pathLst>
                <a:path w="7149" h="5190" extrusionOk="0">
                  <a:moveTo>
                    <a:pt x="4162" y="0"/>
                  </a:moveTo>
                  <a:cubicBezTo>
                    <a:pt x="3747" y="0"/>
                    <a:pt x="3322" y="61"/>
                    <a:pt x="2911" y="193"/>
                  </a:cubicBezTo>
                  <a:cubicBezTo>
                    <a:pt x="742" y="935"/>
                    <a:pt x="1" y="4511"/>
                    <a:pt x="2416" y="5139"/>
                  </a:cubicBezTo>
                  <a:cubicBezTo>
                    <a:pt x="2416" y="5139"/>
                    <a:pt x="2649" y="5190"/>
                    <a:pt x="3024" y="5190"/>
                  </a:cubicBezTo>
                  <a:cubicBezTo>
                    <a:pt x="3900" y="5190"/>
                    <a:pt x="5551" y="4910"/>
                    <a:pt x="6829" y="3046"/>
                  </a:cubicBezTo>
                  <a:cubicBezTo>
                    <a:pt x="7000" y="2799"/>
                    <a:pt x="7133" y="2476"/>
                    <a:pt x="7133" y="2133"/>
                  </a:cubicBezTo>
                  <a:cubicBezTo>
                    <a:pt x="7148" y="871"/>
                    <a:pt x="5726" y="0"/>
                    <a:pt x="4162"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8" name="Google Shape;978;p45"/>
            <p:cNvSpPr/>
            <p:nvPr/>
          </p:nvSpPr>
          <p:spPr>
            <a:xfrm>
              <a:off x="303813" y="1681495"/>
              <a:ext cx="41387" cy="41355"/>
            </a:xfrm>
            <a:custGeom>
              <a:avLst/>
              <a:gdLst/>
              <a:ahLst/>
              <a:cxnLst/>
              <a:rect l="l" t="t" r="r" b="b"/>
              <a:pathLst>
                <a:path w="1276" h="1275" extrusionOk="0">
                  <a:moveTo>
                    <a:pt x="602" y="1"/>
                  </a:moveTo>
                  <a:cubicBezTo>
                    <a:pt x="365" y="1"/>
                    <a:pt x="147" y="120"/>
                    <a:pt x="96" y="438"/>
                  </a:cubicBezTo>
                  <a:cubicBezTo>
                    <a:pt x="1" y="1104"/>
                    <a:pt x="971" y="1256"/>
                    <a:pt x="1275" y="1275"/>
                  </a:cubicBezTo>
                  <a:lnTo>
                    <a:pt x="1161" y="210"/>
                  </a:lnTo>
                  <a:cubicBezTo>
                    <a:pt x="1021" y="87"/>
                    <a:pt x="804" y="1"/>
                    <a:pt x="602"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79" name="Google Shape;979;p45"/>
            <p:cNvSpPr/>
            <p:nvPr/>
          </p:nvSpPr>
          <p:spPr>
            <a:xfrm>
              <a:off x="313705" y="1689636"/>
              <a:ext cx="25299" cy="11028"/>
            </a:xfrm>
            <a:custGeom>
              <a:avLst/>
              <a:gdLst/>
              <a:ahLst/>
              <a:cxnLst/>
              <a:rect l="l" t="t" r="r" b="b"/>
              <a:pathLst>
                <a:path w="780" h="340" extrusionOk="0">
                  <a:moveTo>
                    <a:pt x="338" y="0"/>
                  </a:moveTo>
                  <a:cubicBezTo>
                    <a:pt x="180" y="0"/>
                    <a:pt x="57" y="73"/>
                    <a:pt x="57" y="73"/>
                  </a:cubicBezTo>
                  <a:cubicBezTo>
                    <a:pt x="19" y="92"/>
                    <a:pt x="0" y="111"/>
                    <a:pt x="19" y="149"/>
                  </a:cubicBezTo>
                  <a:cubicBezTo>
                    <a:pt x="46" y="162"/>
                    <a:pt x="63" y="176"/>
                    <a:pt x="78" y="176"/>
                  </a:cubicBezTo>
                  <a:cubicBezTo>
                    <a:pt x="84" y="176"/>
                    <a:pt x="90" y="174"/>
                    <a:pt x="95" y="168"/>
                  </a:cubicBezTo>
                  <a:cubicBezTo>
                    <a:pt x="105" y="168"/>
                    <a:pt x="210" y="112"/>
                    <a:pt x="340" y="112"/>
                  </a:cubicBezTo>
                  <a:cubicBezTo>
                    <a:pt x="451" y="112"/>
                    <a:pt x="580" y="153"/>
                    <a:pt x="685" y="301"/>
                  </a:cubicBezTo>
                  <a:cubicBezTo>
                    <a:pt x="685" y="339"/>
                    <a:pt x="723" y="339"/>
                    <a:pt x="742" y="339"/>
                  </a:cubicBezTo>
                  <a:cubicBezTo>
                    <a:pt x="761" y="301"/>
                    <a:pt x="780" y="282"/>
                    <a:pt x="761" y="244"/>
                  </a:cubicBezTo>
                  <a:cubicBezTo>
                    <a:pt x="630" y="52"/>
                    <a:pt x="471" y="0"/>
                    <a:pt x="338"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0" name="Google Shape;980;p45"/>
            <p:cNvSpPr/>
            <p:nvPr/>
          </p:nvSpPr>
          <p:spPr>
            <a:xfrm>
              <a:off x="458657" y="1677181"/>
              <a:ext cx="24715" cy="42457"/>
            </a:xfrm>
            <a:custGeom>
              <a:avLst/>
              <a:gdLst/>
              <a:ahLst/>
              <a:cxnLst/>
              <a:rect l="l" t="t" r="r" b="b"/>
              <a:pathLst>
                <a:path w="762" h="1309" extrusionOk="0">
                  <a:moveTo>
                    <a:pt x="20" y="0"/>
                  </a:moveTo>
                  <a:cubicBezTo>
                    <a:pt x="1" y="0"/>
                    <a:pt x="1" y="19"/>
                    <a:pt x="1" y="57"/>
                  </a:cubicBezTo>
                  <a:lnTo>
                    <a:pt x="267" y="685"/>
                  </a:lnTo>
                  <a:cubicBezTo>
                    <a:pt x="267" y="723"/>
                    <a:pt x="286" y="723"/>
                    <a:pt x="305" y="723"/>
                  </a:cubicBezTo>
                  <a:cubicBezTo>
                    <a:pt x="343" y="723"/>
                    <a:pt x="648" y="723"/>
                    <a:pt x="648" y="932"/>
                  </a:cubicBezTo>
                  <a:cubicBezTo>
                    <a:pt x="667" y="1161"/>
                    <a:pt x="248" y="1218"/>
                    <a:pt x="248" y="1218"/>
                  </a:cubicBezTo>
                  <a:cubicBezTo>
                    <a:pt x="210" y="1218"/>
                    <a:pt x="210" y="1237"/>
                    <a:pt x="210" y="1256"/>
                  </a:cubicBezTo>
                  <a:cubicBezTo>
                    <a:pt x="210" y="1294"/>
                    <a:pt x="248" y="1294"/>
                    <a:pt x="267" y="1294"/>
                  </a:cubicBezTo>
                  <a:cubicBezTo>
                    <a:pt x="267" y="1303"/>
                    <a:pt x="272" y="1308"/>
                    <a:pt x="279" y="1308"/>
                  </a:cubicBezTo>
                  <a:cubicBezTo>
                    <a:pt x="286" y="1308"/>
                    <a:pt x="296" y="1303"/>
                    <a:pt x="305" y="1294"/>
                  </a:cubicBezTo>
                  <a:cubicBezTo>
                    <a:pt x="438" y="1256"/>
                    <a:pt x="762" y="1199"/>
                    <a:pt x="743" y="932"/>
                  </a:cubicBezTo>
                  <a:cubicBezTo>
                    <a:pt x="724" y="685"/>
                    <a:pt x="476" y="647"/>
                    <a:pt x="343" y="647"/>
                  </a:cubicBezTo>
                  <a:lnTo>
                    <a:pt x="77" y="19"/>
                  </a:lnTo>
                  <a:cubicBezTo>
                    <a:pt x="77" y="0"/>
                    <a:pt x="58" y="0"/>
                    <a:pt x="20"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1" name="Google Shape;981;p45"/>
            <p:cNvSpPr/>
            <p:nvPr/>
          </p:nvSpPr>
          <p:spPr>
            <a:xfrm>
              <a:off x="473999" y="1671181"/>
              <a:ext cx="13525" cy="11417"/>
            </a:xfrm>
            <a:custGeom>
              <a:avLst/>
              <a:gdLst/>
              <a:ahLst/>
              <a:cxnLst/>
              <a:rect l="l" t="t" r="r" b="b"/>
              <a:pathLst>
                <a:path w="417" h="352" extrusionOk="0">
                  <a:moveTo>
                    <a:pt x="202" y="0"/>
                  </a:moveTo>
                  <a:cubicBezTo>
                    <a:pt x="124" y="0"/>
                    <a:pt x="46" y="44"/>
                    <a:pt x="22" y="147"/>
                  </a:cubicBezTo>
                  <a:cubicBezTo>
                    <a:pt x="0" y="269"/>
                    <a:pt x="113" y="352"/>
                    <a:pt x="218" y="352"/>
                  </a:cubicBezTo>
                  <a:cubicBezTo>
                    <a:pt x="295" y="352"/>
                    <a:pt x="368" y="308"/>
                    <a:pt x="384" y="204"/>
                  </a:cubicBezTo>
                  <a:cubicBezTo>
                    <a:pt x="417" y="83"/>
                    <a:pt x="309" y="0"/>
                    <a:pt x="202"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2" name="Google Shape;982;p45"/>
            <p:cNvSpPr/>
            <p:nvPr/>
          </p:nvSpPr>
          <p:spPr>
            <a:xfrm>
              <a:off x="430796" y="1674521"/>
              <a:ext cx="13558" cy="11158"/>
            </a:xfrm>
            <a:custGeom>
              <a:avLst/>
              <a:gdLst/>
              <a:ahLst/>
              <a:cxnLst/>
              <a:rect l="l" t="t" r="r" b="b"/>
              <a:pathLst>
                <a:path w="418" h="344" extrusionOk="0">
                  <a:moveTo>
                    <a:pt x="206" y="0"/>
                  </a:moveTo>
                  <a:cubicBezTo>
                    <a:pt x="127" y="0"/>
                    <a:pt x="47" y="42"/>
                    <a:pt x="23" y="139"/>
                  </a:cubicBezTo>
                  <a:cubicBezTo>
                    <a:pt x="1" y="261"/>
                    <a:pt x="113" y="344"/>
                    <a:pt x="219" y="344"/>
                  </a:cubicBezTo>
                  <a:cubicBezTo>
                    <a:pt x="295" y="344"/>
                    <a:pt x="368" y="300"/>
                    <a:pt x="384" y="197"/>
                  </a:cubicBezTo>
                  <a:cubicBezTo>
                    <a:pt x="417" y="76"/>
                    <a:pt x="312" y="0"/>
                    <a:pt x="206"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3" name="Google Shape;983;p45"/>
            <p:cNvSpPr/>
            <p:nvPr/>
          </p:nvSpPr>
          <p:spPr>
            <a:xfrm>
              <a:off x="441791" y="1723660"/>
              <a:ext cx="28640" cy="17223"/>
            </a:xfrm>
            <a:custGeom>
              <a:avLst/>
              <a:gdLst/>
              <a:ahLst/>
              <a:cxnLst/>
              <a:rect l="l" t="t" r="r" b="b"/>
              <a:pathLst>
                <a:path w="883" h="531" extrusionOk="0">
                  <a:moveTo>
                    <a:pt x="254" y="1"/>
                  </a:moveTo>
                  <a:cubicBezTo>
                    <a:pt x="96" y="1"/>
                    <a:pt x="1" y="223"/>
                    <a:pt x="122" y="374"/>
                  </a:cubicBezTo>
                  <a:cubicBezTo>
                    <a:pt x="189" y="476"/>
                    <a:pt x="310" y="531"/>
                    <a:pt x="441" y="531"/>
                  </a:cubicBezTo>
                  <a:cubicBezTo>
                    <a:pt x="531" y="531"/>
                    <a:pt x="626" y="505"/>
                    <a:pt x="711" y="450"/>
                  </a:cubicBezTo>
                  <a:cubicBezTo>
                    <a:pt x="768" y="431"/>
                    <a:pt x="787" y="374"/>
                    <a:pt x="825" y="336"/>
                  </a:cubicBezTo>
                  <a:cubicBezTo>
                    <a:pt x="882" y="260"/>
                    <a:pt x="863" y="165"/>
                    <a:pt x="768" y="165"/>
                  </a:cubicBezTo>
                  <a:cubicBezTo>
                    <a:pt x="635" y="165"/>
                    <a:pt x="483" y="146"/>
                    <a:pt x="388" y="51"/>
                  </a:cubicBezTo>
                  <a:cubicBezTo>
                    <a:pt x="341" y="16"/>
                    <a:pt x="295" y="1"/>
                    <a:pt x="254" y="1"/>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4" name="Google Shape;984;p45"/>
            <p:cNvSpPr/>
            <p:nvPr/>
          </p:nvSpPr>
          <p:spPr>
            <a:xfrm>
              <a:off x="412405" y="1698037"/>
              <a:ext cx="14823" cy="13233"/>
            </a:xfrm>
            <a:custGeom>
              <a:avLst/>
              <a:gdLst/>
              <a:ahLst/>
              <a:cxnLst/>
              <a:rect l="l" t="t" r="r" b="b"/>
              <a:pathLst>
                <a:path w="457" h="408" extrusionOk="0">
                  <a:moveTo>
                    <a:pt x="232" y="1"/>
                  </a:moveTo>
                  <a:cubicBezTo>
                    <a:pt x="219" y="1"/>
                    <a:pt x="205" y="2"/>
                    <a:pt x="191" y="4"/>
                  </a:cubicBezTo>
                  <a:cubicBezTo>
                    <a:pt x="76" y="23"/>
                    <a:pt x="0" y="118"/>
                    <a:pt x="19" y="232"/>
                  </a:cubicBezTo>
                  <a:cubicBezTo>
                    <a:pt x="53" y="349"/>
                    <a:pt x="130" y="407"/>
                    <a:pt x="225" y="407"/>
                  </a:cubicBezTo>
                  <a:cubicBezTo>
                    <a:pt x="238" y="407"/>
                    <a:pt x="252" y="406"/>
                    <a:pt x="267" y="404"/>
                  </a:cubicBezTo>
                  <a:cubicBezTo>
                    <a:pt x="381" y="385"/>
                    <a:pt x="457" y="289"/>
                    <a:pt x="438" y="175"/>
                  </a:cubicBezTo>
                  <a:cubicBezTo>
                    <a:pt x="405" y="59"/>
                    <a:pt x="328" y="1"/>
                    <a:pt x="23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5" name="Google Shape;985;p45"/>
            <p:cNvSpPr/>
            <p:nvPr/>
          </p:nvSpPr>
          <p:spPr>
            <a:xfrm>
              <a:off x="253247" y="1644584"/>
              <a:ext cx="21602" cy="62243"/>
            </a:xfrm>
            <a:custGeom>
              <a:avLst/>
              <a:gdLst/>
              <a:ahLst/>
              <a:cxnLst/>
              <a:rect l="l" t="t" r="r" b="b"/>
              <a:pathLst>
                <a:path w="666" h="1919" extrusionOk="0">
                  <a:moveTo>
                    <a:pt x="416" y="0"/>
                  </a:moveTo>
                  <a:cubicBezTo>
                    <a:pt x="399" y="0"/>
                    <a:pt x="380" y="22"/>
                    <a:pt x="380" y="35"/>
                  </a:cubicBezTo>
                  <a:cubicBezTo>
                    <a:pt x="0" y="1120"/>
                    <a:pt x="571" y="1880"/>
                    <a:pt x="571" y="1880"/>
                  </a:cubicBezTo>
                  <a:cubicBezTo>
                    <a:pt x="609" y="1918"/>
                    <a:pt x="609" y="1918"/>
                    <a:pt x="628" y="1918"/>
                  </a:cubicBezTo>
                  <a:cubicBezTo>
                    <a:pt x="647" y="1918"/>
                    <a:pt x="647" y="1918"/>
                    <a:pt x="647" y="1880"/>
                  </a:cubicBezTo>
                  <a:cubicBezTo>
                    <a:pt x="647" y="1861"/>
                    <a:pt x="666" y="1842"/>
                    <a:pt x="647" y="1823"/>
                  </a:cubicBezTo>
                  <a:cubicBezTo>
                    <a:pt x="647" y="1823"/>
                    <a:pt x="95" y="1101"/>
                    <a:pt x="457" y="54"/>
                  </a:cubicBezTo>
                  <a:cubicBezTo>
                    <a:pt x="495" y="35"/>
                    <a:pt x="457" y="16"/>
                    <a:pt x="437" y="16"/>
                  </a:cubicBezTo>
                  <a:cubicBezTo>
                    <a:pt x="432" y="5"/>
                    <a:pt x="424" y="0"/>
                    <a:pt x="416"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6" name="Google Shape;986;p45"/>
            <p:cNvSpPr/>
            <p:nvPr/>
          </p:nvSpPr>
          <p:spPr>
            <a:xfrm>
              <a:off x="353179" y="1752528"/>
              <a:ext cx="123415" cy="41906"/>
            </a:xfrm>
            <a:custGeom>
              <a:avLst/>
              <a:gdLst/>
              <a:ahLst/>
              <a:cxnLst/>
              <a:rect l="l" t="t" r="r" b="b"/>
              <a:pathLst>
                <a:path w="3805" h="1292" extrusionOk="0">
                  <a:moveTo>
                    <a:pt x="43" y="0"/>
                  </a:moveTo>
                  <a:cubicBezTo>
                    <a:pt x="34" y="0"/>
                    <a:pt x="26" y="4"/>
                    <a:pt x="19" y="17"/>
                  </a:cubicBezTo>
                  <a:cubicBezTo>
                    <a:pt x="19" y="36"/>
                    <a:pt x="0" y="55"/>
                    <a:pt x="19" y="74"/>
                  </a:cubicBezTo>
                  <a:cubicBezTo>
                    <a:pt x="19" y="112"/>
                    <a:pt x="894" y="1291"/>
                    <a:pt x="2188" y="1291"/>
                  </a:cubicBezTo>
                  <a:cubicBezTo>
                    <a:pt x="2321" y="1291"/>
                    <a:pt x="2454" y="1272"/>
                    <a:pt x="2568" y="1272"/>
                  </a:cubicBezTo>
                  <a:cubicBezTo>
                    <a:pt x="3063" y="1177"/>
                    <a:pt x="3538" y="892"/>
                    <a:pt x="3786" y="531"/>
                  </a:cubicBezTo>
                  <a:cubicBezTo>
                    <a:pt x="3805" y="511"/>
                    <a:pt x="3805" y="473"/>
                    <a:pt x="3786" y="454"/>
                  </a:cubicBezTo>
                  <a:cubicBezTo>
                    <a:pt x="3767" y="445"/>
                    <a:pt x="3752" y="440"/>
                    <a:pt x="3740" y="440"/>
                  </a:cubicBezTo>
                  <a:cubicBezTo>
                    <a:pt x="3728" y="440"/>
                    <a:pt x="3719" y="445"/>
                    <a:pt x="3709" y="454"/>
                  </a:cubicBezTo>
                  <a:cubicBezTo>
                    <a:pt x="3500" y="797"/>
                    <a:pt x="3044" y="1063"/>
                    <a:pt x="2568" y="1158"/>
                  </a:cubicBezTo>
                  <a:cubicBezTo>
                    <a:pt x="2450" y="1179"/>
                    <a:pt x="2335" y="1188"/>
                    <a:pt x="2222" y="1188"/>
                  </a:cubicBezTo>
                  <a:cubicBezTo>
                    <a:pt x="976" y="1188"/>
                    <a:pt x="95" y="34"/>
                    <a:pt x="95" y="17"/>
                  </a:cubicBezTo>
                  <a:cubicBezTo>
                    <a:pt x="83" y="17"/>
                    <a:pt x="62" y="0"/>
                    <a:pt x="4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7" name="Google Shape;987;p45"/>
            <p:cNvSpPr/>
            <p:nvPr/>
          </p:nvSpPr>
          <p:spPr>
            <a:xfrm>
              <a:off x="539485" y="2223127"/>
              <a:ext cx="168467" cy="135319"/>
            </a:xfrm>
            <a:custGeom>
              <a:avLst/>
              <a:gdLst/>
              <a:ahLst/>
              <a:cxnLst/>
              <a:rect l="l" t="t" r="r" b="b"/>
              <a:pathLst>
                <a:path w="5194" h="4172" extrusionOk="0">
                  <a:moveTo>
                    <a:pt x="3667" y="1"/>
                  </a:moveTo>
                  <a:cubicBezTo>
                    <a:pt x="3475" y="1"/>
                    <a:pt x="3402" y="220"/>
                    <a:pt x="3310" y="439"/>
                  </a:cubicBezTo>
                  <a:cubicBezTo>
                    <a:pt x="3101" y="877"/>
                    <a:pt x="2740" y="1219"/>
                    <a:pt x="2378" y="1447"/>
                  </a:cubicBezTo>
                  <a:cubicBezTo>
                    <a:pt x="2454" y="1390"/>
                    <a:pt x="2511" y="1352"/>
                    <a:pt x="2511" y="1333"/>
                  </a:cubicBezTo>
                  <a:cubicBezTo>
                    <a:pt x="2759" y="1067"/>
                    <a:pt x="2835" y="1029"/>
                    <a:pt x="2759" y="820"/>
                  </a:cubicBezTo>
                  <a:cubicBezTo>
                    <a:pt x="2740" y="744"/>
                    <a:pt x="2702" y="668"/>
                    <a:pt x="2626" y="629"/>
                  </a:cubicBezTo>
                  <a:cubicBezTo>
                    <a:pt x="2562" y="579"/>
                    <a:pt x="2473" y="553"/>
                    <a:pt x="2387" y="553"/>
                  </a:cubicBezTo>
                  <a:cubicBezTo>
                    <a:pt x="2344" y="553"/>
                    <a:pt x="2302" y="560"/>
                    <a:pt x="2264" y="572"/>
                  </a:cubicBezTo>
                  <a:cubicBezTo>
                    <a:pt x="2188" y="591"/>
                    <a:pt x="533" y="1200"/>
                    <a:pt x="39" y="2817"/>
                  </a:cubicBezTo>
                  <a:cubicBezTo>
                    <a:pt x="1" y="2912"/>
                    <a:pt x="1" y="3026"/>
                    <a:pt x="58" y="3102"/>
                  </a:cubicBezTo>
                  <a:cubicBezTo>
                    <a:pt x="58" y="3292"/>
                    <a:pt x="153" y="3502"/>
                    <a:pt x="419" y="3692"/>
                  </a:cubicBezTo>
                  <a:cubicBezTo>
                    <a:pt x="877" y="4054"/>
                    <a:pt x="1365" y="4172"/>
                    <a:pt x="1809" y="4172"/>
                  </a:cubicBezTo>
                  <a:cubicBezTo>
                    <a:pt x="2158" y="4172"/>
                    <a:pt x="2480" y="4099"/>
                    <a:pt x="2740" y="4015"/>
                  </a:cubicBezTo>
                  <a:lnTo>
                    <a:pt x="2797" y="4015"/>
                  </a:lnTo>
                  <a:cubicBezTo>
                    <a:pt x="2816" y="4015"/>
                    <a:pt x="3101" y="3920"/>
                    <a:pt x="3462" y="3711"/>
                  </a:cubicBezTo>
                  <a:cubicBezTo>
                    <a:pt x="3995" y="3406"/>
                    <a:pt x="4756" y="2836"/>
                    <a:pt x="5098" y="1885"/>
                  </a:cubicBezTo>
                  <a:cubicBezTo>
                    <a:pt x="5193" y="1733"/>
                    <a:pt x="5136" y="1581"/>
                    <a:pt x="5003" y="1447"/>
                  </a:cubicBezTo>
                  <a:cubicBezTo>
                    <a:pt x="5041" y="1352"/>
                    <a:pt x="5098" y="1238"/>
                    <a:pt x="5117" y="1124"/>
                  </a:cubicBezTo>
                  <a:cubicBezTo>
                    <a:pt x="5155" y="953"/>
                    <a:pt x="5117" y="763"/>
                    <a:pt x="4984" y="668"/>
                  </a:cubicBezTo>
                  <a:cubicBezTo>
                    <a:pt x="4946" y="648"/>
                    <a:pt x="4908" y="629"/>
                    <a:pt x="4851" y="629"/>
                  </a:cubicBezTo>
                  <a:cubicBezTo>
                    <a:pt x="4827" y="618"/>
                    <a:pt x="4807" y="613"/>
                    <a:pt x="4790" y="613"/>
                  </a:cubicBezTo>
                  <a:cubicBezTo>
                    <a:pt x="4751" y="613"/>
                    <a:pt x="4725" y="635"/>
                    <a:pt x="4699" y="648"/>
                  </a:cubicBezTo>
                  <a:cubicBezTo>
                    <a:pt x="4718" y="572"/>
                    <a:pt x="4718" y="477"/>
                    <a:pt x="4718" y="401"/>
                  </a:cubicBezTo>
                  <a:cubicBezTo>
                    <a:pt x="4718" y="287"/>
                    <a:pt x="4661" y="173"/>
                    <a:pt x="4566" y="97"/>
                  </a:cubicBezTo>
                  <a:cubicBezTo>
                    <a:pt x="4539" y="70"/>
                    <a:pt x="4483" y="43"/>
                    <a:pt x="4426" y="43"/>
                  </a:cubicBezTo>
                  <a:cubicBezTo>
                    <a:pt x="4403" y="43"/>
                    <a:pt x="4379" y="48"/>
                    <a:pt x="4356" y="59"/>
                  </a:cubicBezTo>
                  <a:cubicBezTo>
                    <a:pt x="4223" y="78"/>
                    <a:pt x="4071" y="173"/>
                    <a:pt x="3995" y="306"/>
                  </a:cubicBezTo>
                  <a:cubicBezTo>
                    <a:pt x="3976" y="211"/>
                    <a:pt x="3938" y="116"/>
                    <a:pt x="3862" y="78"/>
                  </a:cubicBezTo>
                  <a:cubicBezTo>
                    <a:pt x="3805" y="59"/>
                    <a:pt x="3748" y="21"/>
                    <a:pt x="3691" y="2"/>
                  </a:cubicBezTo>
                  <a:cubicBezTo>
                    <a:pt x="3683" y="1"/>
                    <a:pt x="3675" y="1"/>
                    <a:pt x="3667"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8" name="Google Shape;988;p45"/>
            <p:cNvSpPr/>
            <p:nvPr/>
          </p:nvSpPr>
          <p:spPr>
            <a:xfrm>
              <a:off x="245819" y="2173826"/>
              <a:ext cx="154261" cy="55529"/>
            </a:xfrm>
            <a:custGeom>
              <a:avLst/>
              <a:gdLst/>
              <a:ahLst/>
              <a:cxnLst/>
              <a:rect l="l" t="t" r="r" b="b"/>
              <a:pathLst>
                <a:path w="4756" h="1712" extrusionOk="0">
                  <a:moveTo>
                    <a:pt x="2397" y="0"/>
                  </a:moveTo>
                  <a:cubicBezTo>
                    <a:pt x="1142" y="0"/>
                    <a:pt x="1" y="476"/>
                    <a:pt x="1" y="951"/>
                  </a:cubicBezTo>
                  <a:cubicBezTo>
                    <a:pt x="1" y="1427"/>
                    <a:pt x="1123" y="1712"/>
                    <a:pt x="2397" y="1712"/>
                  </a:cubicBezTo>
                  <a:cubicBezTo>
                    <a:pt x="3672" y="1712"/>
                    <a:pt x="4756" y="1446"/>
                    <a:pt x="4756" y="970"/>
                  </a:cubicBezTo>
                  <a:cubicBezTo>
                    <a:pt x="4756" y="495"/>
                    <a:pt x="3691" y="0"/>
                    <a:pt x="2397"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89" name="Google Shape;989;p45"/>
            <p:cNvSpPr/>
            <p:nvPr/>
          </p:nvSpPr>
          <p:spPr>
            <a:xfrm>
              <a:off x="256328" y="1957257"/>
              <a:ext cx="390550" cy="405762"/>
            </a:xfrm>
            <a:custGeom>
              <a:avLst/>
              <a:gdLst/>
              <a:ahLst/>
              <a:cxnLst/>
              <a:rect l="l" t="t" r="r" b="b"/>
              <a:pathLst>
                <a:path w="12041" h="12510" extrusionOk="0">
                  <a:moveTo>
                    <a:pt x="323" y="8123"/>
                  </a:moveTo>
                  <a:lnTo>
                    <a:pt x="323" y="8123"/>
                  </a:lnTo>
                  <a:cubicBezTo>
                    <a:pt x="324" y="8136"/>
                    <a:pt x="325" y="8149"/>
                    <a:pt x="326" y="8163"/>
                  </a:cubicBezTo>
                  <a:lnTo>
                    <a:pt x="326" y="8163"/>
                  </a:lnTo>
                  <a:cubicBezTo>
                    <a:pt x="324" y="8149"/>
                    <a:pt x="323" y="8135"/>
                    <a:pt x="323" y="8123"/>
                  </a:cubicBezTo>
                  <a:close/>
                  <a:moveTo>
                    <a:pt x="1236" y="1"/>
                  </a:moveTo>
                  <a:cubicBezTo>
                    <a:pt x="609" y="96"/>
                    <a:pt x="95" y="648"/>
                    <a:pt x="76" y="1313"/>
                  </a:cubicBezTo>
                  <a:lnTo>
                    <a:pt x="76" y="1332"/>
                  </a:lnTo>
                  <a:cubicBezTo>
                    <a:pt x="38" y="3634"/>
                    <a:pt x="0" y="5916"/>
                    <a:pt x="323" y="8275"/>
                  </a:cubicBezTo>
                  <a:cubicBezTo>
                    <a:pt x="328" y="8270"/>
                    <a:pt x="330" y="8263"/>
                    <a:pt x="331" y="8254"/>
                  </a:cubicBezTo>
                  <a:lnTo>
                    <a:pt x="331" y="8254"/>
                  </a:lnTo>
                  <a:cubicBezTo>
                    <a:pt x="353" y="8571"/>
                    <a:pt x="392" y="8885"/>
                    <a:pt x="476" y="9169"/>
                  </a:cubicBezTo>
                  <a:cubicBezTo>
                    <a:pt x="590" y="9511"/>
                    <a:pt x="704" y="9835"/>
                    <a:pt x="894" y="10120"/>
                  </a:cubicBezTo>
                  <a:cubicBezTo>
                    <a:pt x="1236" y="10729"/>
                    <a:pt x="1693" y="11166"/>
                    <a:pt x="2245" y="11584"/>
                  </a:cubicBezTo>
                  <a:cubicBezTo>
                    <a:pt x="2530" y="11794"/>
                    <a:pt x="2815" y="11908"/>
                    <a:pt x="3120" y="12060"/>
                  </a:cubicBezTo>
                  <a:cubicBezTo>
                    <a:pt x="3158" y="12079"/>
                    <a:pt x="3215" y="12079"/>
                    <a:pt x="3253" y="12098"/>
                  </a:cubicBezTo>
                  <a:cubicBezTo>
                    <a:pt x="3291" y="12117"/>
                    <a:pt x="3348" y="12155"/>
                    <a:pt x="3367" y="12155"/>
                  </a:cubicBezTo>
                  <a:cubicBezTo>
                    <a:pt x="3443" y="12174"/>
                    <a:pt x="3538" y="12193"/>
                    <a:pt x="3595" y="12212"/>
                  </a:cubicBezTo>
                  <a:cubicBezTo>
                    <a:pt x="3671" y="12250"/>
                    <a:pt x="3747" y="12250"/>
                    <a:pt x="3842" y="12269"/>
                  </a:cubicBezTo>
                  <a:cubicBezTo>
                    <a:pt x="3861" y="12269"/>
                    <a:pt x="3937" y="12288"/>
                    <a:pt x="3956" y="12288"/>
                  </a:cubicBezTo>
                  <a:lnTo>
                    <a:pt x="4014" y="12288"/>
                  </a:lnTo>
                  <a:cubicBezTo>
                    <a:pt x="4039" y="12288"/>
                    <a:pt x="3963" y="12280"/>
                    <a:pt x="3966" y="12280"/>
                  </a:cubicBezTo>
                  <a:cubicBezTo>
                    <a:pt x="3967" y="12280"/>
                    <a:pt x="3988" y="12282"/>
                    <a:pt x="4052" y="12288"/>
                  </a:cubicBezTo>
                  <a:cubicBezTo>
                    <a:pt x="4095" y="12293"/>
                    <a:pt x="4105" y="12294"/>
                    <a:pt x="4099" y="12294"/>
                  </a:cubicBezTo>
                  <a:cubicBezTo>
                    <a:pt x="4090" y="12294"/>
                    <a:pt x="4033" y="12290"/>
                    <a:pt x="4031" y="12290"/>
                  </a:cubicBezTo>
                  <a:cubicBezTo>
                    <a:pt x="4029" y="12290"/>
                    <a:pt x="4073" y="12293"/>
                    <a:pt x="4242" y="12307"/>
                  </a:cubicBezTo>
                  <a:cubicBezTo>
                    <a:pt x="4717" y="12364"/>
                    <a:pt x="4679" y="12421"/>
                    <a:pt x="5763" y="12478"/>
                  </a:cubicBezTo>
                  <a:cubicBezTo>
                    <a:pt x="6077" y="12500"/>
                    <a:pt x="6490" y="12509"/>
                    <a:pt x="6952" y="12509"/>
                  </a:cubicBezTo>
                  <a:cubicBezTo>
                    <a:pt x="8147" y="12509"/>
                    <a:pt x="9675" y="12447"/>
                    <a:pt x="10690" y="12364"/>
                  </a:cubicBezTo>
                  <a:cubicBezTo>
                    <a:pt x="11451" y="12288"/>
                    <a:pt x="12002" y="11832"/>
                    <a:pt x="12021" y="11090"/>
                  </a:cubicBezTo>
                  <a:cubicBezTo>
                    <a:pt x="12040" y="10310"/>
                    <a:pt x="11470" y="9739"/>
                    <a:pt x="10709" y="9701"/>
                  </a:cubicBezTo>
                  <a:cubicBezTo>
                    <a:pt x="9396" y="9625"/>
                    <a:pt x="7190" y="9720"/>
                    <a:pt x="6201" y="9549"/>
                  </a:cubicBezTo>
                  <a:cubicBezTo>
                    <a:pt x="5193" y="9416"/>
                    <a:pt x="5269" y="9416"/>
                    <a:pt x="4869" y="9340"/>
                  </a:cubicBezTo>
                  <a:cubicBezTo>
                    <a:pt x="4723" y="9313"/>
                    <a:pt x="4679" y="9305"/>
                    <a:pt x="4676" y="9305"/>
                  </a:cubicBezTo>
                  <a:cubicBezTo>
                    <a:pt x="4672" y="9305"/>
                    <a:pt x="4764" y="9324"/>
                    <a:pt x="4737" y="9324"/>
                  </a:cubicBezTo>
                  <a:cubicBezTo>
                    <a:pt x="4730" y="9324"/>
                    <a:pt x="4718" y="9323"/>
                    <a:pt x="4698" y="9321"/>
                  </a:cubicBezTo>
                  <a:cubicBezTo>
                    <a:pt x="4641" y="9308"/>
                    <a:pt x="4622" y="9304"/>
                    <a:pt x="4620" y="9304"/>
                  </a:cubicBezTo>
                  <a:cubicBezTo>
                    <a:pt x="4616" y="9304"/>
                    <a:pt x="4679" y="9321"/>
                    <a:pt x="4641" y="9321"/>
                  </a:cubicBezTo>
                  <a:lnTo>
                    <a:pt x="4584" y="9321"/>
                  </a:lnTo>
                  <a:cubicBezTo>
                    <a:pt x="4546" y="9321"/>
                    <a:pt x="4527" y="9283"/>
                    <a:pt x="4508" y="9283"/>
                  </a:cubicBezTo>
                  <a:cubicBezTo>
                    <a:pt x="4489" y="9264"/>
                    <a:pt x="4432" y="9264"/>
                    <a:pt x="4413" y="9245"/>
                  </a:cubicBezTo>
                  <a:cubicBezTo>
                    <a:pt x="4413" y="9226"/>
                    <a:pt x="4394" y="9226"/>
                    <a:pt x="4394" y="9226"/>
                  </a:cubicBezTo>
                  <a:cubicBezTo>
                    <a:pt x="4318" y="9169"/>
                    <a:pt x="4223" y="9131"/>
                    <a:pt x="4147" y="9055"/>
                  </a:cubicBezTo>
                  <a:cubicBezTo>
                    <a:pt x="4014" y="8941"/>
                    <a:pt x="3880" y="8788"/>
                    <a:pt x="3823" y="8617"/>
                  </a:cubicBezTo>
                  <a:cubicBezTo>
                    <a:pt x="3747" y="8465"/>
                    <a:pt x="3728" y="8313"/>
                    <a:pt x="3728" y="8142"/>
                  </a:cubicBezTo>
                  <a:cubicBezTo>
                    <a:pt x="3718" y="7956"/>
                    <a:pt x="3713" y="7887"/>
                    <a:pt x="3712" y="7887"/>
                  </a:cubicBezTo>
                  <a:lnTo>
                    <a:pt x="3712" y="7887"/>
                  </a:lnTo>
                  <a:cubicBezTo>
                    <a:pt x="3708" y="7887"/>
                    <a:pt x="3731" y="8443"/>
                    <a:pt x="3730" y="8443"/>
                  </a:cubicBezTo>
                  <a:cubicBezTo>
                    <a:pt x="3729" y="8443"/>
                    <a:pt x="3719" y="8248"/>
                    <a:pt x="3690" y="7628"/>
                  </a:cubicBezTo>
                  <a:cubicBezTo>
                    <a:pt x="3633" y="6011"/>
                    <a:pt x="3766" y="3976"/>
                    <a:pt x="3956" y="2112"/>
                  </a:cubicBezTo>
                  <a:cubicBezTo>
                    <a:pt x="4068" y="992"/>
                    <a:pt x="3191" y="19"/>
                    <a:pt x="2044" y="19"/>
                  </a:cubicBezTo>
                  <a:cubicBezTo>
                    <a:pt x="2022" y="19"/>
                    <a:pt x="2000" y="19"/>
                    <a:pt x="1978" y="20"/>
                  </a:cubicBezTo>
                  <a:cubicBezTo>
                    <a:pt x="1874" y="30"/>
                    <a:pt x="1765" y="46"/>
                    <a:pt x="1630" y="46"/>
                  </a:cubicBezTo>
                  <a:cubicBezTo>
                    <a:pt x="1519" y="46"/>
                    <a:pt x="1392" y="35"/>
                    <a:pt x="1236"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0" name="Google Shape;990;p45"/>
            <p:cNvSpPr/>
            <p:nvPr/>
          </p:nvSpPr>
          <p:spPr>
            <a:xfrm>
              <a:off x="245819" y="1896182"/>
              <a:ext cx="174630" cy="310987"/>
            </a:xfrm>
            <a:custGeom>
              <a:avLst/>
              <a:gdLst/>
              <a:ahLst/>
              <a:cxnLst/>
              <a:rect l="l" t="t" r="r" b="b"/>
              <a:pathLst>
                <a:path w="5384" h="9588" extrusionOk="0">
                  <a:moveTo>
                    <a:pt x="2759" y="1"/>
                  </a:moveTo>
                  <a:cubicBezTo>
                    <a:pt x="1618" y="1"/>
                    <a:pt x="58" y="438"/>
                    <a:pt x="1" y="9587"/>
                  </a:cubicBezTo>
                  <a:cubicBezTo>
                    <a:pt x="551" y="9037"/>
                    <a:pt x="1732" y="8588"/>
                    <a:pt x="2810" y="8588"/>
                  </a:cubicBezTo>
                  <a:cubicBezTo>
                    <a:pt x="3595" y="8588"/>
                    <a:pt x="4325" y="8826"/>
                    <a:pt x="4718" y="9435"/>
                  </a:cubicBezTo>
                  <a:cubicBezTo>
                    <a:pt x="4946" y="4680"/>
                    <a:pt x="5384" y="58"/>
                    <a:pt x="2759"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1" name="Google Shape;991;p45"/>
            <p:cNvSpPr/>
            <p:nvPr/>
          </p:nvSpPr>
          <p:spPr>
            <a:xfrm>
              <a:off x="244586" y="1998612"/>
              <a:ext cx="157375" cy="209790"/>
            </a:xfrm>
            <a:custGeom>
              <a:avLst/>
              <a:gdLst/>
              <a:ahLst/>
              <a:cxnLst/>
              <a:rect l="l" t="t" r="r" b="b"/>
              <a:pathLst>
                <a:path w="4852" h="6468" extrusionOk="0">
                  <a:moveTo>
                    <a:pt x="381" y="0"/>
                  </a:moveTo>
                  <a:cubicBezTo>
                    <a:pt x="343" y="0"/>
                    <a:pt x="324" y="38"/>
                    <a:pt x="324" y="57"/>
                  </a:cubicBezTo>
                  <a:lnTo>
                    <a:pt x="1" y="6429"/>
                  </a:lnTo>
                  <a:cubicBezTo>
                    <a:pt x="1" y="6448"/>
                    <a:pt x="1" y="6467"/>
                    <a:pt x="39" y="6467"/>
                  </a:cubicBezTo>
                  <a:lnTo>
                    <a:pt x="58" y="6467"/>
                  </a:lnTo>
                  <a:cubicBezTo>
                    <a:pt x="58" y="6467"/>
                    <a:pt x="1085" y="5510"/>
                    <a:pt x="2805" y="5510"/>
                  </a:cubicBezTo>
                  <a:cubicBezTo>
                    <a:pt x="2883" y="5510"/>
                    <a:pt x="2963" y="5512"/>
                    <a:pt x="3044" y="5516"/>
                  </a:cubicBezTo>
                  <a:cubicBezTo>
                    <a:pt x="4490" y="5592"/>
                    <a:pt x="4756" y="6391"/>
                    <a:pt x="4756" y="6391"/>
                  </a:cubicBezTo>
                  <a:cubicBezTo>
                    <a:pt x="4756" y="6429"/>
                    <a:pt x="4775" y="6429"/>
                    <a:pt x="4794" y="6429"/>
                  </a:cubicBezTo>
                  <a:cubicBezTo>
                    <a:pt x="4813" y="6429"/>
                    <a:pt x="4851" y="6391"/>
                    <a:pt x="4851" y="6372"/>
                  </a:cubicBezTo>
                  <a:lnTo>
                    <a:pt x="4699" y="2054"/>
                  </a:lnTo>
                  <a:cubicBezTo>
                    <a:pt x="4699" y="2035"/>
                    <a:pt x="4680" y="1997"/>
                    <a:pt x="4661" y="1997"/>
                  </a:cubicBezTo>
                  <a:cubicBezTo>
                    <a:pt x="4623" y="1997"/>
                    <a:pt x="4604" y="2035"/>
                    <a:pt x="4604" y="2054"/>
                  </a:cubicBezTo>
                  <a:lnTo>
                    <a:pt x="4756" y="6163"/>
                  </a:lnTo>
                  <a:cubicBezTo>
                    <a:pt x="4585" y="5897"/>
                    <a:pt x="4128" y="5478"/>
                    <a:pt x="3063" y="5402"/>
                  </a:cubicBezTo>
                  <a:cubicBezTo>
                    <a:pt x="2969" y="5397"/>
                    <a:pt x="2877" y="5394"/>
                    <a:pt x="2786" y="5394"/>
                  </a:cubicBezTo>
                  <a:cubicBezTo>
                    <a:pt x="1325" y="5394"/>
                    <a:pt x="365" y="6082"/>
                    <a:pt x="96" y="6315"/>
                  </a:cubicBezTo>
                  <a:lnTo>
                    <a:pt x="419" y="57"/>
                  </a:lnTo>
                  <a:cubicBezTo>
                    <a:pt x="419" y="38"/>
                    <a:pt x="400" y="0"/>
                    <a:pt x="381"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992" name="Google Shape;992;p45"/>
            <p:cNvGrpSpPr/>
            <p:nvPr/>
          </p:nvGrpSpPr>
          <p:grpSpPr>
            <a:xfrm>
              <a:off x="210659" y="1942467"/>
              <a:ext cx="536767" cy="851386"/>
              <a:chOff x="210659" y="1942467"/>
              <a:chExt cx="536767" cy="851386"/>
            </a:xfrm>
          </p:grpSpPr>
          <p:sp>
            <p:nvSpPr>
              <p:cNvPr id="993" name="Google Shape;993;p45"/>
              <p:cNvSpPr/>
              <p:nvPr/>
            </p:nvSpPr>
            <p:spPr>
              <a:xfrm>
                <a:off x="257560" y="2749417"/>
                <a:ext cx="44436" cy="44436"/>
              </a:xfrm>
              <a:custGeom>
                <a:avLst/>
                <a:gdLst/>
                <a:ahLst/>
                <a:cxnLst/>
                <a:rect l="l" t="t" r="r" b="b"/>
                <a:pathLst>
                  <a:path w="1370" h="1370" extrusionOk="0">
                    <a:moveTo>
                      <a:pt x="685" y="0"/>
                    </a:moveTo>
                    <a:cubicBezTo>
                      <a:pt x="304" y="0"/>
                      <a:pt x="0" y="305"/>
                      <a:pt x="0" y="685"/>
                    </a:cubicBezTo>
                    <a:cubicBezTo>
                      <a:pt x="0" y="1066"/>
                      <a:pt x="304" y="1370"/>
                      <a:pt x="685" y="1370"/>
                    </a:cubicBezTo>
                    <a:cubicBezTo>
                      <a:pt x="1065" y="1370"/>
                      <a:pt x="1370" y="1066"/>
                      <a:pt x="1370" y="685"/>
                    </a:cubicBezTo>
                    <a:cubicBezTo>
                      <a:pt x="1370" y="305"/>
                      <a:pt x="1084" y="0"/>
                      <a:pt x="685"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4" name="Google Shape;994;p45"/>
              <p:cNvSpPr/>
              <p:nvPr/>
            </p:nvSpPr>
            <p:spPr>
              <a:xfrm>
                <a:off x="348249" y="2592108"/>
                <a:ext cx="24715" cy="24715"/>
              </a:xfrm>
              <a:custGeom>
                <a:avLst/>
                <a:gdLst/>
                <a:ahLst/>
                <a:cxnLst/>
                <a:rect l="l" t="t" r="r" b="b"/>
                <a:pathLst>
                  <a:path w="762" h="762" extrusionOk="0">
                    <a:moveTo>
                      <a:pt x="381" y="0"/>
                    </a:moveTo>
                    <a:cubicBezTo>
                      <a:pt x="171" y="0"/>
                      <a:pt x="0" y="152"/>
                      <a:pt x="0" y="381"/>
                    </a:cubicBezTo>
                    <a:cubicBezTo>
                      <a:pt x="0" y="590"/>
                      <a:pt x="171" y="761"/>
                      <a:pt x="381" y="761"/>
                    </a:cubicBezTo>
                    <a:cubicBezTo>
                      <a:pt x="609" y="761"/>
                      <a:pt x="761" y="590"/>
                      <a:pt x="761" y="381"/>
                    </a:cubicBezTo>
                    <a:cubicBezTo>
                      <a:pt x="761" y="152"/>
                      <a:pt x="609" y="0"/>
                      <a:pt x="381"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5" name="Google Shape;995;p45"/>
              <p:cNvSpPr/>
              <p:nvPr/>
            </p:nvSpPr>
            <p:spPr>
              <a:xfrm>
                <a:off x="210659" y="2434765"/>
                <a:ext cx="27797" cy="27797"/>
              </a:xfrm>
              <a:custGeom>
                <a:avLst/>
                <a:gdLst/>
                <a:ahLst/>
                <a:cxnLst/>
                <a:rect l="l" t="t" r="r" b="b"/>
                <a:pathLst>
                  <a:path w="857" h="857" extrusionOk="0">
                    <a:moveTo>
                      <a:pt x="419" y="1"/>
                    </a:moveTo>
                    <a:cubicBezTo>
                      <a:pt x="191" y="1"/>
                      <a:pt x="1" y="191"/>
                      <a:pt x="1" y="419"/>
                    </a:cubicBezTo>
                    <a:cubicBezTo>
                      <a:pt x="1" y="667"/>
                      <a:pt x="191" y="857"/>
                      <a:pt x="419" y="857"/>
                    </a:cubicBezTo>
                    <a:cubicBezTo>
                      <a:pt x="666" y="857"/>
                      <a:pt x="857" y="667"/>
                      <a:pt x="857" y="419"/>
                    </a:cubicBezTo>
                    <a:cubicBezTo>
                      <a:pt x="857" y="191"/>
                      <a:pt x="666" y="1"/>
                      <a:pt x="419" y="1"/>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6" name="Google Shape;996;p45"/>
              <p:cNvSpPr/>
              <p:nvPr/>
            </p:nvSpPr>
            <p:spPr>
              <a:xfrm>
                <a:off x="627709" y="2751234"/>
                <a:ext cx="30878" cy="30911"/>
              </a:xfrm>
              <a:custGeom>
                <a:avLst/>
                <a:gdLst/>
                <a:ahLst/>
                <a:cxnLst/>
                <a:rect l="l" t="t" r="r" b="b"/>
                <a:pathLst>
                  <a:path w="952" h="953" extrusionOk="0">
                    <a:moveTo>
                      <a:pt x="510" y="0"/>
                    </a:moveTo>
                    <a:cubicBezTo>
                      <a:pt x="499" y="0"/>
                      <a:pt x="487" y="1"/>
                      <a:pt x="476" y="2"/>
                    </a:cubicBezTo>
                    <a:cubicBezTo>
                      <a:pt x="210" y="2"/>
                      <a:pt x="1" y="230"/>
                      <a:pt x="1" y="477"/>
                    </a:cubicBezTo>
                    <a:cubicBezTo>
                      <a:pt x="1" y="743"/>
                      <a:pt x="210" y="953"/>
                      <a:pt x="476" y="953"/>
                    </a:cubicBezTo>
                    <a:cubicBezTo>
                      <a:pt x="742" y="953"/>
                      <a:pt x="952" y="743"/>
                      <a:pt x="952" y="477"/>
                    </a:cubicBezTo>
                    <a:cubicBezTo>
                      <a:pt x="952" y="204"/>
                      <a:pt x="760" y="0"/>
                      <a:pt x="510"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7" name="Google Shape;997;p45"/>
              <p:cNvSpPr/>
              <p:nvPr/>
            </p:nvSpPr>
            <p:spPr>
              <a:xfrm>
                <a:off x="438937" y="2685877"/>
                <a:ext cx="38273" cy="38890"/>
              </a:xfrm>
              <a:custGeom>
                <a:avLst/>
                <a:gdLst/>
                <a:ahLst/>
                <a:cxnLst/>
                <a:rect l="l" t="t" r="r" b="b"/>
                <a:pathLst>
                  <a:path w="1180" h="1199" extrusionOk="0">
                    <a:moveTo>
                      <a:pt x="590" y="0"/>
                    </a:moveTo>
                    <a:cubicBezTo>
                      <a:pt x="248" y="0"/>
                      <a:pt x="0" y="267"/>
                      <a:pt x="0" y="590"/>
                    </a:cubicBezTo>
                    <a:cubicBezTo>
                      <a:pt x="0" y="932"/>
                      <a:pt x="248" y="1199"/>
                      <a:pt x="590" y="1199"/>
                    </a:cubicBezTo>
                    <a:cubicBezTo>
                      <a:pt x="913" y="1199"/>
                      <a:pt x="1180" y="932"/>
                      <a:pt x="1180" y="590"/>
                    </a:cubicBezTo>
                    <a:cubicBezTo>
                      <a:pt x="1180" y="267"/>
                      <a:pt x="913" y="0"/>
                      <a:pt x="590"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8" name="Google Shape;998;p45"/>
              <p:cNvSpPr/>
              <p:nvPr/>
            </p:nvSpPr>
            <p:spPr>
              <a:xfrm>
                <a:off x="326031" y="2373690"/>
                <a:ext cx="41355" cy="41387"/>
              </a:xfrm>
              <a:custGeom>
                <a:avLst/>
                <a:gdLst/>
                <a:ahLst/>
                <a:cxnLst/>
                <a:rect l="l" t="t" r="r" b="b"/>
                <a:pathLst>
                  <a:path w="1275" h="1276" extrusionOk="0">
                    <a:moveTo>
                      <a:pt x="647" y="1"/>
                    </a:moveTo>
                    <a:cubicBezTo>
                      <a:pt x="286" y="1"/>
                      <a:pt x="0" y="286"/>
                      <a:pt x="0" y="629"/>
                    </a:cubicBezTo>
                    <a:cubicBezTo>
                      <a:pt x="0" y="990"/>
                      <a:pt x="286" y="1275"/>
                      <a:pt x="647" y="1275"/>
                    </a:cubicBezTo>
                    <a:cubicBezTo>
                      <a:pt x="990" y="1275"/>
                      <a:pt x="1275" y="990"/>
                      <a:pt x="1275" y="629"/>
                    </a:cubicBezTo>
                    <a:cubicBezTo>
                      <a:pt x="1275" y="286"/>
                      <a:pt x="990" y="1"/>
                      <a:pt x="647" y="1"/>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99" name="Google Shape;999;p45"/>
              <p:cNvSpPr/>
              <p:nvPr/>
            </p:nvSpPr>
            <p:spPr>
              <a:xfrm>
                <a:off x="451262" y="1999715"/>
                <a:ext cx="27797" cy="27927"/>
              </a:xfrm>
              <a:custGeom>
                <a:avLst/>
                <a:gdLst/>
                <a:ahLst/>
                <a:cxnLst/>
                <a:rect l="l" t="t" r="r" b="b"/>
                <a:pathLst>
                  <a:path w="857" h="861" extrusionOk="0">
                    <a:moveTo>
                      <a:pt x="473" y="0"/>
                    </a:moveTo>
                    <a:cubicBezTo>
                      <a:pt x="456" y="0"/>
                      <a:pt x="437" y="1"/>
                      <a:pt x="419" y="4"/>
                    </a:cubicBezTo>
                    <a:cubicBezTo>
                      <a:pt x="191" y="4"/>
                      <a:pt x="1" y="194"/>
                      <a:pt x="1" y="423"/>
                    </a:cubicBezTo>
                    <a:cubicBezTo>
                      <a:pt x="1" y="670"/>
                      <a:pt x="191" y="860"/>
                      <a:pt x="419" y="860"/>
                    </a:cubicBezTo>
                    <a:cubicBezTo>
                      <a:pt x="666" y="860"/>
                      <a:pt x="857" y="670"/>
                      <a:pt x="857" y="423"/>
                    </a:cubicBezTo>
                    <a:cubicBezTo>
                      <a:pt x="857" y="211"/>
                      <a:pt x="694" y="0"/>
                      <a:pt x="473"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0" name="Google Shape;1000;p45"/>
              <p:cNvSpPr/>
              <p:nvPr/>
            </p:nvSpPr>
            <p:spPr>
              <a:xfrm>
                <a:off x="667831" y="2561878"/>
                <a:ext cx="41355" cy="41355"/>
              </a:xfrm>
              <a:custGeom>
                <a:avLst/>
                <a:gdLst/>
                <a:ahLst/>
                <a:cxnLst/>
                <a:rect l="l" t="t" r="r" b="b"/>
                <a:pathLst>
                  <a:path w="1275" h="1275" extrusionOk="0">
                    <a:moveTo>
                      <a:pt x="628" y="0"/>
                    </a:moveTo>
                    <a:cubicBezTo>
                      <a:pt x="285" y="0"/>
                      <a:pt x="0" y="285"/>
                      <a:pt x="0" y="647"/>
                    </a:cubicBezTo>
                    <a:cubicBezTo>
                      <a:pt x="0" y="989"/>
                      <a:pt x="285" y="1275"/>
                      <a:pt x="628" y="1275"/>
                    </a:cubicBezTo>
                    <a:cubicBezTo>
                      <a:pt x="989" y="1275"/>
                      <a:pt x="1274" y="989"/>
                      <a:pt x="1274" y="647"/>
                    </a:cubicBezTo>
                    <a:cubicBezTo>
                      <a:pt x="1274" y="285"/>
                      <a:pt x="989" y="0"/>
                      <a:pt x="628"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1" name="Google Shape;1001;p45"/>
              <p:cNvSpPr/>
              <p:nvPr/>
            </p:nvSpPr>
            <p:spPr>
              <a:xfrm>
                <a:off x="713467" y="2709198"/>
                <a:ext cx="33959" cy="34089"/>
              </a:xfrm>
              <a:custGeom>
                <a:avLst/>
                <a:gdLst/>
                <a:ahLst/>
                <a:cxnLst/>
                <a:rect l="l" t="t" r="r" b="b"/>
                <a:pathLst>
                  <a:path w="1047" h="1051" extrusionOk="0">
                    <a:moveTo>
                      <a:pt x="572" y="0"/>
                    </a:moveTo>
                    <a:cubicBezTo>
                      <a:pt x="553" y="0"/>
                      <a:pt x="534" y="2"/>
                      <a:pt x="514" y="4"/>
                    </a:cubicBezTo>
                    <a:cubicBezTo>
                      <a:pt x="229" y="4"/>
                      <a:pt x="1" y="232"/>
                      <a:pt x="1" y="518"/>
                    </a:cubicBezTo>
                    <a:cubicBezTo>
                      <a:pt x="1" y="803"/>
                      <a:pt x="229" y="1050"/>
                      <a:pt x="514" y="1050"/>
                    </a:cubicBezTo>
                    <a:cubicBezTo>
                      <a:pt x="799" y="1050"/>
                      <a:pt x="1047" y="803"/>
                      <a:pt x="1047" y="518"/>
                    </a:cubicBezTo>
                    <a:cubicBezTo>
                      <a:pt x="1047" y="234"/>
                      <a:pt x="832" y="0"/>
                      <a:pt x="572"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2" name="Google Shape;1002;p45"/>
              <p:cNvSpPr/>
              <p:nvPr/>
            </p:nvSpPr>
            <p:spPr>
              <a:xfrm>
                <a:off x="271118" y="2113853"/>
                <a:ext cx="32727" cy="32240"/>
              </a:xfrm>
              <a:custGeom>
                <a:avLst/>
                <a:gdLst/>
                <a:ahLst/>
                <a:cxnLst/>
                <a:rect l="l" t="t" r="r" b="b"/>
                <a:pathLst>
                  <a:path w="1009" h="994" extrusionOk="0">
                    <a:moveTo>
                      <a:pt x="568" y="0"/>
                    </a:moveTo>
                    <a:cubicBezTo>
                      <a:pt x="551" y="0"/>
                      <a:pt x="532" y="1"/>
                      <a:pt x="514" y="4"/>
                    </a:cubicBezTo>
                    <a:cubicBezTo>
                      <a:pt x="248" y="4"/>
                      <a:pt x="1" y="213"/>
                      <a:pt x="1" y="499"/>
                    </a:cubicBezTo>
                    <a:cubicBezTo>
                      <a:pt x="1" y="746"/>
                      <a:pt x="229" y="993"/>
                      <a:pt x="514" y="993"/>
                    </a:cubicBezTo>
                    <a:cubicBezTo>
                      <a:pt x="761" y="993"/>
                      <a:pt x="1009" y="784"/>
                      <a:pt x="1009" y="499"/>
                    </a:cubicBezTo>
                    <a:cubicBezTo>
                      <a:pt x="1009" y="233"/>
                      <a:pt x="811" y="0"/>
                      <a:pt x="568"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3" name="Google Shape;1003;p45"/>
              <p:cNvSpPr/>
              <p:nvPr/>
            </p:nvSpPr>
            <p:spPr>
              <a:xfrm>
                <a:off x="342086" y="2053524"/>
                <a:ext cx="20369" cy="20369"/>
              </a:xfrm>
              <a:custGeom>
                <a:avLst/>
                <a:gdLst/>
                <a:ahLst/>
                <a:cxnLst/>
                <a:rect l="l" t="t" r="r" b="b"/>
                <a:pathLst>
                  <a:path w="628" h="628" extrusionOk="0">
                    <a:moveTo>
                      <a:pt x="323" y="0"/>
                    </a:moveTo>
                    <a:cubicBezTo>
                      <a:pt x="152" y="0"/>
                      <a:pt x="0" y="152"/>
                      <a:pt x="0" y="304"/>
                    </a:cubicBezTo>
                    <a:cubicBezTo>
                      <a:pt x="0" y="476"/>
                      <a:pt x="152" y="628"/>
                      <a:pt x="323" y="628"/>
                    </a:cubicBezTo>
                    <a:cubicBezTo>
                      <a:pt x="476" y="628"/>
                      <a:pt x="628" y="476"/>
                      <a:pt x="628" y="304"/>
                    </a:cubicBezTo>
                    <a:cubicBezTo>
                      <a:pt x="628" y="152"/>
                      <a:pt x="476" y="0"/>
                      <a:pt x="323"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4" name="Google Shape;1004;p45"/>
              <p:cNvSpPr/>
              <p:nvPr/>
            </p:nvSpPr>
            <p:spPr>
              <a:xfrm>
                <a:off x="280362" y="1954176"/>
                <a:ext cx="20402" cy="19785"/>
              </a:xfrm>
              <a:custGeom>
                <a:avLst/>
                <a:gdLst/>
                <a:ahLst/>
                <a:cxnLst/>
                <a:rect l="l" t="t" r="r" b="b"/>
                <a:pathLst>
                  <a:path w="629" h="610" extrusionOk="0">
                    <a:moveTo>
                      <a:pt x="324" y="1"/>
                    </a:moveTo>
                    <a:cubicBezTo>
                      <a:pt x="153" y="1"/>
                      <a:pt x="1" y="134"/>
                      <a:pt x="1" y="305"/>
                    </a:cubicBezTo>
                    <a:cubicBezTo>
                      <a:pt x="1" y="476"/>
                      <a:pt x="153" y="609"/>
                      <a:pt x="324" y="609"/>
                    </a:cubicBezTo>
                    <a:cubicBezTo>
                      <a:pt x="476" y="609"/>
                      <a:pt x="629" y="476"/>
                      <a:pt x="629" y="305"/>
                    </a:cubicBezTo>
                    <a:cubicBezTo>
                      <a:pt x="629" y="134"/>
                      <a:pt x="476" y="1"/>
                      <a:pt x="324" y="1"/>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5" name="Google Shape;1005;p45"/>
              <p:cNvSpPr/>
              <p:nvPr/>
            </p:nvSpPr>
            <p:spPr>
              <a:xfrm>
                <a:off x="388338" y="1942467"/>
                <a:ext cx="20402" cy="20402"/>
              </a:xfrm>
              <a:custGeom>
                <a:avLst/>
                <a:gdLst/>
                <a:ahLst/>
                <a:cxnLst/>
                <a:rect l="l" t="t" r="r" b="b"/>
                <a:pathLst>
                  <a:path w="629" h="629" extrusionOk="0">
                    <a:moveTo>
                      <a:pt x="324" y="0"/>
                    </a:moveTo>
                    <a:cubicBezTo>
                      <a:pt x="153" y="0"/>
                      <a:pt x="1" y="152"/>
                      <a:pt x="1" y="305"/>
                    </a:cubicBezTo>
                    <a:cubicBezTo>
                      <a:pt x="1" y="476"/>
                      <a:pt x="153" y="628"/>
                      <a:pt x="324" y="628"/>
                    </a:cubicBezTo>
                    <a:cubicBezTo>
                      <a:pt x="476" y="628"/>
                      <a:pt x="628" y="476"/>
                      <a:pt x="628" y="305"/>
                    </a:cubicBezTo>
                    <a:cubicBezTo>
                      <a:pt x="628" y="152"/>
                      <a:pt x="476" y="0"/>
                      <a:pt x="324" y="0"/>
                    </a:cubicBezTo>
                    <a:close/>
                  </a:path>
                </a:pathLst>
              </a:cu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006" name="Google Shape;1006;p45"/>
            <p:cNvSpPr/>
            <p:nvPr/>
          </p:nvSpPr>
          <p:spPr>
            <a:xfrm>
              <a:off x="791830" y="1884927"/>
              <a:ext cx="163505" cy="158380"/>
            </a:xfrm>
            <a:custGeom>
              <a:avLst/>
              <a:gdLst/>
              <a:ahLst/>
              <a:cxnLst/>
              <a:rect l="l" t="t" r="r" b="b"/>
              <a:pathLst>
                <a:path w="5041" h="4883" extrusionOk="0">
                  <a:moveTo>
                    <a:pt x="1412" y="0"/>
                  </a:moveTo>
                  <a:cubicBezTo>
                    <a:pt x="982" y="0"/>
                    <a:pt x="550" y="230"/>
                    <a:pt x="343" y="538"/>
                  </a:cubicBezTo>
                  <a:cubicBezTo>
                    <a:pt x="0" y="1033"/>
                    <a:pt x="76" y="2269"/>
                    <a:pt x="152" y="3087"/>
                  </a:cubicBezTo>
                  <a:cubicBezTo>
                    <a:pt x="209" y="3657"/>
                    <a:pt x="171" y="4209"/>
                    <a:pt x="57" y="4742"/>
                  </a:cubicBezTo>
                  <a:cubicBezTo>
                    <a:pt x="57" y="4742"/>
                    <a:pt x="630" y="4882"/>
                    <a:pt x="1374" y="4882"/>
                  </a:cubicBezTo>
                  <a:cubicBezTo>
                    <a:pt x="2079" y="4882"/>
                    <a:pt x="2939" y="4756"/>
                    <a:pt x="3614" y="4266"/>
                  </a:cubicBezTo>
                  <a:cubicBezTo>
                    <a:pt x="5041" y="3296"/>
                    <a:pt x="4679" y="2060"/>
                    <a:pt x="2587" y="1984"/>
                  </a:cubicBezTo>
                  <a:cubicBezTo>
                    <a:pt x="2678" y="499"/>
                    <a:pt x="2046" y="0"/>
                    <a:pt x="141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7" name="Google Shape;1007;p45"/>
            <p:cNvSpPr/>
            <p:nvPr/>
          </p:nvSpPr>
          <p:spPr>
            <a:xfrm>
              <a:off x="73686" y="1507060"/>
              <a:ext cx="262594" cy="418249"/>
            </a:xfrm>
            <a:custGeom>
              <a:avLst/>
              <a:gdLst/>
              <a:ahLst/>
              <a:cxnLst/>
              <a:rect l="l" t="t" r="r" b="b"/>
              <a:pathLst>
                <a:path w="8096" h="12895" extrusionOk="0">
                  <a:moveTo>
                    <a:pt x="5064" y="0"/>
                  </a:moveTo>
                  <a:cubicBezTo>
                    <a:pt x="4232" y="0"/>
                    <a:pt x="3264" y="422"/>
                    <a:pt x="2341" y="1822"/>
                  </a:cubicBezTo>
                  <a:cubicBezTo>
                    <a:pt x="1" y="5341"/>
                    <a:pt x="4224" y="10723"/>
                    <a:pt x="857" y="12112"/>
                  </a:cubicBezTo>
                  <a:cubicBezTo>
                    <a:pt x="1219" y="12645"/>
                    <a:pt x="1871" y="12895"/>
                    <a:pt x="2615" y="12895"/>
                  </a:cubicBezTo>
                  <a:cubicBezTo>
                    <a:pt x="4919" y="12895"/>
                    <a:pt x="8095" y="10497"/>
                    <a:pt x="6183" y="6729"/>
                  </a:cubicBezTo>
                  <a:cubicBezTo>
                    <a:pt x="4373" y="3090"/>
                    <a:pt x="6226" y="965"/>
                    <a:pt x="7240" y="965"/>
                  </a:cubicBezTo>
                  <a:cubicBezTo>
                    <a:pt x="7249" y="965"/>
                    <a:pt x="7258" y="965"/>
                    <a:pt x="7267" y="966"/>
                  </a:cubicBezTo>
                  <a:cubicBezTo>
                    <a:pt x="7267" y="966"/>
                    <a:pt x="6322" y="0"/>
                    <a:pt x="5064"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8" name="Google Shape;1008;p45"/>
            <p:cNvSpPr/>
            <p:nvPr/>
          </p:nvSpPr>
          <p:spPr>
            <a:xfrm>
              <a:off x="1142874" y="1802348"/>
              <a:ext cx="178393" cy="167300"/>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09" name="Google Shape;1009;p45"/>
            <p:cNvSpPr/>
            <p:nvPr/>
          </p:nvSpPr>
          <p:spPr>
            <a:xfrm>
              <a:off x="168721" y="1999844"/>
              <a:ext cx="641629" cy="923587"/>
            </a:xfrm>
            <a:custGeom>
              <a:avLst/>
              <a:gdLst/>
              <a:ahLst/>
              <a:cxnLst/>
              <a:rect l="l" t="t" r="r" b="b"/>
              <a:pathLst>
                <a:path w="19782" h="28475" extrusionOk="0">
                  <a:moveTo>
                    <a:pt x="2473" y="0"/>
                  </a:moveTo>
                  <a:cubicBezTo>
                    <a:pt x="2454" y="0"/>
                    <a:pt x="2416" y="19"/>
                    <a:pt x="2416" y="38"/>
                  </a:cubicBezTo>
                  <a:lnTo>
                    <a:pt x="0" y="28113"/>
                  </a:lnTo>
                  <a:lnTo>
                    <a:pt x="0" y="28151"/>
                  </a:lnTo>
                  <a:cubicBezTo>
                    <a:pt x="0" y="28170"/>
                    <a:pt x="0" y="28170"/>
                    <a:pt x="19" y="28170"/>
                  </a:cubicBezTo>
                  <a:lnTo>
                    <a:pt x="2340" y="28360"/>
                  </a:lnTo>
                  <a:cubicBezTo>
                    <a:pt x="3215" y="28436"/>
                    <a:pt x="4109" y="28474"/>
                    <a:pt x="5003" y="28474"/>
                  </a:cubicBezTo>
                  <a:cubicBezTo>
                    <a:pt x="9282" y="28474"/>
                    <a:pt x="13524" y="27599"/>
                    <a:pt x="17518" y="25926"/>
                  </a:cubicBezTo>
                  <a:lnTo>
                    <a:pt x="19763" y="24956"/>
                  </a:lnTo>
                  <a:cubicBezTo>
                    <a:pt x="19782" y="24936"/>
                    <a:pt x="19782" y="24917"/>
                    <a:pt x="19782" y="24879"/>
                  </a:cubicBezTo>
                  <a:cubicBezTo>
                    <a:pt x="19763" y="24860"/>
                    <a:pt x="19744" y="24860"/>
                    <a:pt x="19706" y="24860"/>
                  </a:cubicBezTo>
                  <a:lnTo>
                    <a:pt x="17480" y="25830"/>
                  </a:lnTo>
                  <a:cubicBezTo>
                    <a:pt x="13574" y="27525"/>
                    <a:pt x="9332" y="28404"/>
                    <a:pt x="5083" y="28404"/>
                  </a:cubicBezTo>
                  <a:cubicBezTo>
                    <a:pt x="4181" y="28404"/>
                    <a:pt x="3278" y="28364"/>
                    <a:pt x="2378" y="28284"/>
                  </a:cubicBezTo>
                  <a:lnTo>
                    <a:pt x="95" y="28094"/>
                  </a:lnTo>
                  <a:lnTo>
                    <a:pt x="2511" y="38"/>
                  </a:lnTo>
                  <a:cubicBezTo>
                    <a:pt x="2511" y="19"/>
                    <a:pt x="2492" y="0"/>
                    <a:pt x="2473" y="0"/>
                  </a:cubicBezTo>
                  <a:close/>
                </a:path>
              </a:pathLst>
            </a:custGeom>
            <a:solidFill>
              <a:schemeClr val="dk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010" name="Google Shape;1010;p45"/>
          <p:cNvSpPr txBox="1">
            <a:spLocks noGrp="1"/>
          </p:cNvSpPr>
          <p:nvPr>
            <p:ph type="title"/>
          </p:nvPr>
        </p:nvSpPr>
        <p:spPr>
          <a:xfrm>
            <a:off x="475775" y="1797801"/>
            <a:ext cx="3780000" cy="3262401"/>
          </a:xfrm>
          <a:prstGeom prst="rect">
            <a:avLst/>
          </a:prstGeom>
        </p:spPr>
        <p:txBody>
          <a:bodyPr spcFirstLastPara="1" wrap="square" lIns="90000" tIns="91425" rIns="90000" bIns="91425" anchor="ctr" anchorCtr="0">
            <a:spAutoFit/>
          </a:bodyPr>
          <a:lstStyle/>
          <a:p>
            <a:pPr algn="l"/>
            <a:r>
              <a:rPr lang="en" sz="10000">
                <a:solidFill>
                  <a:schemeClr val="accent1"/>
                </a:solidFill>
              </a:rPr>
              <a:t>RESULTS</a:t>
            </a:r>
            <a:endParaRPr sz="10000">
              <a:solidFill>
                <a:schemeClr val="accent1"/>
              </a:solidFill>
            </a:endParaRPr>
          </a:p>
        </p:txBody>
      </p:sp>
      <p:grpSp>
        <p:nvGrpSpPr>
          <p:cNvPr id="1011" name="Google Shape;1011;p45"/>
          <p:cNvGrpSpPr/>
          <p:nvPr/>
        </p:nvGrpSpPr>
        <p:grpSpPr>
          <a:xfrm>
            <a:off x="4395305" y="4825499"/>
            <a:ext cx="868983" cy="711441"/>
            <a:chOff x="2439629" y="4457523"/>
            <a:chExt cx="653371" cy="534918"/>
          </a:xfrm>
        </p:grpSpPr>
        <p:sp>
          <p:nvSpPr>
            <p:cNvPr id="1012" name="Google Shape;1012;p45"/>
            <p:cNvSpPr/>
            <p:nvPr/>
          </p:nvSpPr>
          <p:spPr>
            <a:xfrm>
              <a:off x="2571639" y="4457523"/>
              <a:ext cx="502840" cy="531220"/>
            </a:xfrm>
            <a:custGeom>
              <a:avLst/>
              <a:gdLst/>
              <a:ahLst/>
              <a:cxnLst/>
              <a:rect l="l" t="t" r="r" b="b"/>
              <a:pathLst>
                <a:path w="15503" h="16378" extrusionOk="0">
                  <a:moveTo>
                    <a:pt x="8503" y="1"/>
                  </a:moveTo>
                  <a:cubicBezTo>
                    <a:pt x="8503" y="1"/>
                    <a:pt x="1" y="5859"/>
                    <a:pt x="3691" y="16359"/>
                  </a:cubicBezTo>
                  <a:lnTo>
                    <a:pt x="7609" y="16378"/>
                  </a:lnTo>
                  <a:cubicBezTo>
                    <a:pt x="15503" y="10025"/>
                    <a:pt x="8503" y="1"/>
                    <a:pt x="8503" y="1"/>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3" name="Google Shape;1013;p45"/>
            <p:cNvSpPr/>
            <p:nvPr/>
          </p:nvSpPr>
          <p:spPr>
            <a:xfrm>
              <a:off x="2651235" y="4610519"/>
              <a:ext cx="236321" cy="379457"/>
            </a:xfrm>
            <a:custGeom>
              <a:avLst/>
              <a:gdLst/>
              <a:ahLst/>
              <a:cxnLst/>
              <a:rect l="l" t="t" r="r" b="b"/>
              <a:pathLst>
                <a:path w="7286" h="11699" extrusionOk="0">
                  <a:moveTo>
                    <a:pt x="2872" y="1"/>
                  </a:moveTo>
                  <a:cubicBezTo>
                    <a:pt x="2872" y="1"/>
                    <a:pt x="0" y="5308"/>
                    <a:pt x="3291" y="11699"/>
                  </a:cubicBezTo>
                  <a:lnTo>
                    <a:pt x="4946" y="11680"/>
                  </a:lnTo>
                  <a:cubicBezTo>
                    <a:pt x="7285" y="4243"/>
                    <a:pt x="2873" y="1"/>
                    <a:pt x="2872"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4" name="Google Shape;1014;p45"/>
            <p:cNvSpPr/>
            <p:nvPr/>
          </p:nvSpPr>
          <p:spPr>
            <a:xfrm>
              <a:off x="2511797" y="4692385"/>
              <a:ext cx="257923" cy="298824"/>
            </a:xfrm>
            <a:custGeom>
              <a:avLst/>
              <a:gdLst/>
              <a:ahLst/>
              <a:cxnLst/>
              <a:rect l="l" t="t" r="r" b="b"/>
              <a:pathLst>
                <a:path w="7952" h="9213" extrusionOk="0">
                  <a:moveTo>
                    <a:pt x="2369" y="0"/>
                  </a:moveTo>
                  <a:cubicBezTo>
                    <a:pt x="2155" y="0"/>
                    <a:pt x="1948" y="74"/>
                    <a:pt x="1751" y="235"/>
                  </a:cubicBezTo>
                  <a:cubicBezTo>
                    <a:pt x="1" y="1661"/>
                    <a:pt x="3272" y="6398"/>
                    <a:pt x="5479" y="9213"/>
                  </a:cubicBezTo>
                  <a:lnTo>
                    <a:pt x="7951" y="9213"/>
                  </a:lnTo>
                  <a:cubicBezTo>
                    <a:pt x="6938" y="6413"/>
                    <a:pt x="4358" y="0"/>
                    <a:pt x="2369"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5" name="Google Shape;1015;p45"/>
            <p:cNvSpPr/>
            <p:nvPr/>
          </p:nvSpPr>
          <p:spPr>
            <a:xfrm>
              <a:off x="2439629" y="4816351"/>
              <a:ext cx="261588" cy="176090"/>
            </a:xfrm>
            <a:custGeom>
              <a:avLst/>
              <a:gdLst/>
              <a:ahLst/>
              <a:cxnLst/>
              <a:rect l="l" t="t" r="r" b="b"/>
              <a:pathLst>
                <a:path w="8065" h="5429" extrusionOk="0">
                  <a:moveTo>
                    <a:pt x="2069" y="0"/>
                  </a:moveTo>
                  <a:cubicBezTo>
                    <a:pt x="1757" y="0"/>
                    <a:pt x="1471" y="98"/>
                    <a:pt x="1217" y="312"/>
                  </a:cubicBezTo>
                  <a:cubicBezTo>
                    <a:pt x="0" y="1339"/>
                    <a:pt x="1408" y="3413"/>
                    <a:pt x="3386" y="5429"/>
                  </a:cubicBezTo>
                  <a:lnTo>
                    <a:pt x="8065" y="5410"/>
                  </a:lnTo>
                  <a:cubicBezTo>
                    <a:pt x="6172" y="2827"/>
                    <a:pt x="3751" y="0"/>
                    <a:pt x="2069"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6" name="Google Shape;1016;p45"/>
            <p:cNvSpPr/>
            <p:nvPr/>
          </p:nvSpPr>
          <p:spPr>
            <a:xfrm>
              <a:off x="2813475" y="4720960"/>
              <a:ext cx="193767" cy="269016"/>
            </a:xfrm>
            <a:custGeom>
              <a:avLst/>
              <a:gdLst/>
              <a:ahLst/>
              <a:cxnLst/>
              <a:rect l="l" t="t" r="r" b="b"/>
              <a:pathLst>
                <a:path w="5974" h="8294" extrusionOk="0">
                  <a:moveTo>
                    <a:pt x="5707" y="1"/>
                  </a:moveTo>
                  <a:cubicBezTo>
                    <a:pt x="5707" y="1"/>
                    <a:pt x="1" y="2759"/>
                    <a:pt x="1" y="8294"/>
                  </a:cubicBezTo>
                  <a:lnTo>
                    <a:pt x="2321" y="8294"/>
                  </a:lnTo>
                  <a:cubicBezTo>
                    <a:pt x="5973" y="4166"/>
                    <a:pt x="5707" y="1"/>
                    <a:pt x="5707"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7" name="Google Shape;1017;p45"/>
            <p:cNvSpPr/>
            <p:nvPr/>
          </p:nvSpPr>
          <p:spPr>
            <a:xfrm>
              <a:off x="2896151" y="4827250"/>
              <a:ext cx="196848" cy="162726"/>
            </a:xfrm>
            <a:custGeom>
              <a:avLst/>
              <a:gdLst/>
              <a:ahLst/>
              <a:cxnLst/>
              <a:rect l="l" t="t" r="r" b="b"/>
              <a:pathLst>
                <a:path w="6069" h="5017" extrusionOk="0">
                  <a:moveTo>
                    <a:pt x="4496" y="1"/>
                  </a:moveTo>
                  <a:cubicBezTo>
                    <a:pt x="3221" y="1"/>
                    <a:pt x="1409" y="2616"/>
                    <a:pt x="1" y="5017"/>
                  </a:cubicBezTo>
                  <a:lnTo>
                    <a:pt x="3538" y="5017"/>
                  </a:lnTo>
                  <a:cubicBezTo>
                    <a:pt x="5022" y="3153"/>
                    <a:pt x="6068" y="1251"/>
                    <a:pt x="5155" y="299"/>
                  </a:cubicBezTo>
                  <a:cubicBezTo>
                    <a:pt x="4959" y="94"/>
                    <a:pt x="4737" y="1"/>
                    <a:pt x="4496"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8" name="Google Shape;1018;p45"/>
            <p:cNvSpPr/>
            <p:nvPr/>
          </p:nvSpPr>
          <p:spPr>
            <a:xfrm>
              <a:off x="2740690" y="4740097"/>
              <a:ext cx="70968" cy="103046"/>
            </a:xfrm>
            <a:custGeom>
              <a:avLst/>
              <a:gdLst/>
              <a:ahLst/>
              <a:cxnLst/>
              <a:rect l="l" t="t" r="r" b="b"/>
              <a:pathLst>
                <a:path w="2188" h="3177" extrusionOk="0">
                  <a:moveTo>
                    <a:pt x="970" y="152"/>
                  </a:moveTo>
                  <a:cubicBezTo>
                    <a:pt x="1161" y="267"/>
                    <a:pt x="1940" y="818"/>
                    <a:pt x="1998" y="1560"/>
                  </a:cubicBezTo>
                  <a:cubicBezTo>
                    <a:pt x="2036" y="2340"/>
                    <a:pt x="1655" y="3025"/>
                    <a:pt x="1161" y="3044"/>
                  </a:cubicBezTo>
                  <a:cubicBezTo>
                    <a:pt x="913" y="3044"/>
                    <a:pt x="685" y="2929"/>
                    <a:pt x="495" y="2663"/>
                  </a:cubicBezTo>
                  <a:cubicBezTo>
                    <a:pt x="286" y="2416"/>
                    <a:pt x="152" y="2054"/>
                    <a:pt x="133" y="1655"/>
                  </a:cubicBezTo>
                  <a:cubicBezTo>
                    <a:pt x="95" y="932"/>
                    <a:pt x="799" y="286"/>
                    <a:pt x="970" y="152"/>
                  </a:cubicBezTo>
                  <a:close/>
                  <a:moveTo>
                    <a:pt x="970" y="0"/>
                  </a:moveTo>
                  <a:lnTo>
                    <a:pt x="951" y="38"/>
                  </a:lnTo>
                  <a:cubicBezTo>
                    <a:pt x="894" y="57"/>
                    <a:pt x="0" y="799"/>
                    <a:pt x="38" y="1655"/>
                  </a:cubicBezTo>
                  <a:cubicBezTo>
                    <a:pt x="57" y="2054"/>
                    <a:pt x="191" y="2435"/>
                    <a:pt x="400" y="2720"/>
                  </a:cubicBezTo>
                  <a:cubicBezTo>
                    <a:pt x="438" y="2815"/>
                    <a:pt x="514" y="2891"/>
                    <a:pt x="590" y="2929"/>
                  </a:cubicBezTo>
                  <a:cubicBezTo>
                    <a:pt x="761" y="3101"/>
                    <a:pt x="970" y="3177"/>
                    <a:pt x="1199" y="3177"/>
                  </a:cubicBezTo>
                  <a:cubicBezTo>
                    <a:pt x="1769" y="3120"/>
                    <a:pt x="2188" y="2378"/>
                    <a:pt x="2131" y="1522"/>
                  </a:cubicBezTo>
                  <a:cubicBezTo>
                    <a:pt x="2055" y="666"/>
                    <a:pt x="1065" y="57"/>
                    <a:pt x="1008" y="38"/>
                  </a:cubicBezTo>
                  <a:lnTo>
                    <a:pt x="970" y="0"/>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19" name="Google Shape;1019;p45"/>
            <p:cNvSpPr/>
            <p:nvPr/>
          </p:nvSpPr>
          <p:spPr>
            <a:xfrm>
              <a:off x="2772769" y="4795009"/>
              <a:ext cx="16672" cy="196816"/>
            </a:xfrm>
            <a:custGeom>
              <a:avLst/>
              <a:gdLst/>
              <a:ahLst/>
              <a:cxnLst/>
              <a:rect l="l" t="t" r="r" b="b"/>
              <a:pathLst>
                <a:path w="514" h="6068" extrusionOk="0">
                  <a:moveTo>
                    <a:pt x="19" y="0"/>
                  </a:moveTo>
                  <a:cubicBezTo>
                    <a:pt x="0" y="342"/>
                    <a:pt x="286" y="4299"/>
                    <a:pt x="400" y="5877"/>
                  </a:cubicBezTo>
                  <a:lnTo>
                    <a:pt x="514" y="6068"/>
                  </a:lnTo>
                  <a:cubicBezTo>
                    <a:pt x="438" y="4679"/>
                    <a:pt x="115" y="342"/>
                    <a:pt x="13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0" name="Google Shape;1020;p45"/>
            <p:cNvSpPr/>
            <p:nvPr/>
          </p:nvSpPr>
          <p:spPr>
            <a:xfrm>
              <a:off x="2794370" y="4809475"/>
              <a:ext cx="88872" cy="81088"/>
            </a:xfrm>
            <a:custGeom>
              <a:avLst/>
              <a:gdLst/>
              <a:ahLst/>
              <a:cxnLst/>
              <a:rect l="l" t="t" r="r" b="b"/>
              <a:pathLst>
                <a:path w="2740" h="2500" extrusionOk="0">
                  <a:moveTo>
                    <a:pt x="2021" y="149"/>
                  </a:moveTo>
                  <a:cubicBezTo>
                    <a:pt x="2222" y="149"/>
                    <a:pt x="2383" y="169"/>
                    <a:pt x="2454" y="182"/>
                  </a:cubicBezTo>
                  <a:cubicBezTo>
                    <a:pt x="2473" y="372"/>
                    <a:pt x="2568" y="1323"/>
                    <a:pt x="2073" y="1837"/>
                  </a:cubicBezTo>
                  <a:cubicBezTo>
                    <a:pt x="1788" y="2122"/>
                    <a:pt x="1446" y="2312"/>
                    <a:pt x="1122" y="2388"/>
                  </a:cubicBezTo>
                  <a:cubicBezTo>
                    <a:pt x="1044" y="2397"/>
                    <a:pt x="970" y="2402"/>
                    <a:pt x="901" y="2402"/>
                  </a:cubicBezTo>
                  <a:cubicBezTo>
                    <a:pt x="670" y="2402"/>
                    <a:pt x="493" y="2349"/>
                    <a:pt x="362" y="2217"/>
                  </a:cubicBezTo>
                  <a:cubicBezTo>
                    <a:pt x="190" y="2046"/>
                    <a:pt x="133" y="1799"/>
                    <a:pt x="209" y="1475"/>
                  </a:cubicBezTo>
                  <a:cubicBezTo>
                    <a:pt x="285" y="1152"/>
                    <a:pt x="476" y="847"/>
                    <a:pt x="761" y="562"/>
                  </a:cubicBezTo>
                  <a:cubicBezTo>
                    <a:pt x="1088" y="223"/>
                    <a:pt x="1630" y="149"/>
                    <a:pt x="2021" y="149"/>
                  </a:cubicBezTo>
                  <a:close/>
                  <a:moveTo>
                    <a:pt x="2029" y="0"/>
                  </a:moveTo>
                  <a:cubicBezTo>
                    <a:pt x="1626" y="0"/>
                    <a:pt x="1047" y="71"/>
                    <a:pt x="666" y="429"/>
                  </a:cubicBezTo>
                  <a:cubicBezTo>
                    <a:pt x="362" y="714"/>
                    <a:pt x="152" y="1076"/>
                    <a:pt x="76" y="1418"/>
                  </a:cubicBezTo>
                  <a:cubicBezTo>
                    <a:pt x="0" y="1760"/>
                    <a:pt x="76" y="2084"/>
                    <a:pt x="266" y="2274"/>
                  </a:cubicBezTo>
                  <a:cubicBezTo>
                    <a:pt x="285" y="2293"/>
                    <a:pt x="285" y="2312"/>
                    <a:pt x="304" y="2312"/>
                  </a:cubicBezTo>
                  <a:cubicBezTo>
                    <a:pt x="433" y="2427"/>
                    <a:pt x="604" y="2499"/>
                    <a:pt x="806" y="2499"/>
                  </a:cubicBezTo>
                  <a:cubicBezTo>
                    <a:pt x="905" y="2499"/>
                    <a:pt x="1011" y="2483"/>
                    <a:pt x="1122" y="2445"/>
                  </a:cubicBezTo>
                  <a:cubicBezTo>
                    <a:pt x="1446" y="2388"/>
                    <a:pt x="1807" y="2179"/>
                    <a:pt x="2111" y="1894"/>
                  </a:cubicBezTo>
                  <a:cubicBezTo>
                    <a:pt x="2739" y="1266"/>
                    <a:pt x="2549" y="125"/>
                    <a:pt x="2549" y="68"/>
                  </a:cubicBezTo>
                  <a:lnTo>
                    <a:pt x="2549" y="30"/>
                  </a:lnTo>
                  <a:lnTo>
                    <a:pt x="2492" y="30"/>
                  </a:lnTo>
                  <a:cubicBezTo>
                    <a:pt x="2477" y="30"/>
                    <a:pt x="2289" y="0"/>
                    <a:pt x="202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1" name="Google Shape;1021;p45"/>
            <p:cNvSpPr/>
            <p:nvPr/>
          </p:nvSpPr>
          <p:spPr>
            <a:xfrm>
              <a:off x="2780780" y="4846192"/>
              <a:ext cx="60491" cy="59259"/>
            </a:xfrm>
            <a:custGeom>
              <a:avLst/>
              <a:gdLst/>
              <a:ahLst/>
              <a:cxnLst/>
              <a:rect l="l" t="t" r="r" b="b"/>
              <a:pathLst>
                <a:path w="1865" h="1827" extrusionOk="0">
                  <a:moveTo>
                    <a:pt x="1770" y="1"/>
                  </a:moveTo>
                  <a:lnTo>
                    <a:pt x="1" y="1732"/>
                  </a:lnTo>
                  <a:lnTo>
                    <a:pt x="58" y="1827"/>
                  </a:lnTo>
                  <a:lnTo>
                    <a:pt x="1865" y="96"/>
                  </a:lnTo>
                  <a:lnTo>
                    <a:pt x="1770" y="1"/>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022" name="Google Shape;1022;p45"/>
          <p:cNvGrpSpPr/>
          <p:nvPr/>
        </p:nvGrpSpPr>
        <p:grpSpPr>
          <a:xfrm>
            <a:off x="7932909" y="1044133"/>
            <a:ext cx="1278942" cy="1565977"/>
            <a:chOff x="7932909" y="186882"/>
            <a:chExt cx="1278942" cy="1565977"/>
          </a:xfrm>
        </p:grpSpPr>
        <p:grpSp>
          <p:nvGrpSpPr>
            <p:cNvPr id="1023" name="Google Shape;1023;p45"/>
            <p:cNvGrpSpPr/>
            <p:nvPr/>
          </p:nvGrpSpPr>
          <p:grpSpPr>
            <a:xfrm rot="-1722816">
              <a:off x="8229371" y="264998"/>
              <a:ext cx="686017" cy="1409739"/>
              <a:chOff x="6248662" y="2683412"/>
              <a:chExt cx="515781" cy="1059911"/>
            </a:xfrm>
          </p:grpSpPr>
          <p:sp>
            <p:nvSpPr>
              <p:cNvPr id="1024" name="Google Shape;1024;p45"/>
              <p:cNvSpPr/>
              <p:nvPr/>
            </p:nvSpPr>
            <p:spPr>
              <a:xfrm>
                <a:off x="6248662" y="2683412"/>
                <a:ext cx="515781" cy="1059911"/>
              </a:xfrm>
              <a:custGeom>
                <a:avLst/>
                <a:gdLst/>
                <a:ahLst/>
                <a:cxnLst/>
                <a:rect l="l" t="t" r="r" b="b"/>
                <a:pathLst>
                  <a:path w="15902" h="32678" extrusionOk="0">
                    <a:moveTo>
                      <a:pt x="9549" y="0"/>
                    </a:moveTo>
                    <a:cubicBezTo>
                      <a:pt x="1922" y="12706"/>
                      <a:pt x="0" y="23567"/>
                      <a:pt x="191" y="32678"/>
                    </a:cubicBezTo>
                    <a:lnTo>
                      <a:pt x="14723" y="32678"/>
                    </a:lnTo>
                    <a:lnTo>
                      <a:pt x="14723" y="32621"/>
                    </a:lnTo>
                    <a:cubicBezTo>
                      <a:pt x="15902" y="27447"/>
                      <a:pt x="15769" y="21018"/>
                      <a:pt x="15008" y="16415"/>
                    </a:cubicBezTo>
                    <a:lnTo>
                      <a:pt x="15008" y="16415"/>
                    </a:lnTo>
                    <a:cubicBezTo>
                      <a:pt x="13886" y="17366"/>
                      <a:pt x="12744" y="18260"/>
                      <a:pt x="11565" y="19154"/>
                    </a:cubicBezTo>
                    <a:cubicBezTo>
                      <a:pt x="11278" y="19354"/>
                      <a:pt x="10963" y="19459"/>
                      <a:pt x="10653" y="19459"/>
                    </a:cubicBezTo>
                    <a:cubicBezTo>
                      <a:pt x="10285" y="19459"/>
                      <a:pt x="9924" y="19312"/>
                      <a:pt x="9625" y="19002"/>
                    </a:cubicBezTo>
                    <a:cubicBezTo>
                      <a:pt x="9150" y="18507"/>
                      <a:pt x="9188" y="17499"/>
                      <a:pt x="9777" y="17081"/>
                    </a:cubicBezTo>
                    <a:cubicBezTo>
                      <a:pt x="10995" y="16206"/>
                      <a:pt x="12155" y="15255"/>
                      <a:pt x="13296" y="14304"/>
                    </a:cubicBezTo>
                    <a:cubicBezTo>
                      <a:pt x="13676" y="13981"/>
                      <a:pt x="14038" y="13657"/>
                      <a:pt x="14418" y="13353"/>
                    </a:cubicBezTo>
                    <a:cubicBezTo>
                      <a:pt x="14000" y="11565"/>
                      <a:pt x="13524" y="9891"/>
                      <a:pt x="13049" y="8407"/>
                    </a:cubicBezTo>
                    <a:cubicBezTo>
                      <a:pt x="12288" y="9016"/>
                      <a:pt x="11451" y="9587"/>
                      <a:pt x="10576" y="10062"/>
                    </a:cubicBezTo>
                    <a:cubicBezTo>
                      <a:pt x="10446" y="10130"/>
                      <a:pt x="10312" y="10160"/>
                      <a:pt x="10181" y="10160"/>
                    </a:cubicBezTo>
                    <a:cubicBezTo>
                      <a:pt x="9831" y="10160"/>
                      <a:pt x="9500" y="9943"/>
                      <a:pt x="9321" y="9625"/>
                    </a:cubicBezTo>
                    <a:cubicBezTo>
                      <a:pt x="9092" y="9187"/>
                      <a:pt x="9321" y="8617"/>
                      <a:pt x="9758" y="8369"/>
                    </a:cubicBezTo>
                    <a:cubicBezTo>
                      <a:pt x="9948" y="8274"/>
                      <a:pt x="10101" y="8179"/>
                      <a:pt x="10291" y="8065"/>
                    </a:cubicBezTo>
                    <a:cubicBezTo>
                      <a:pt x="10386" y="8008"/>
                      <a:pt x="10481" y="7951"/>
                      <a:pt x="10557" y="7894"/>
                    </a:cubicBezTo>
                    <a:cubicBezTo>
                      <a:pt x="10576" y="7894"/>
                      <a:pt x="10576" y="7875"/>
                      <a:pt x="10576" y="7875"/>
                    </a:cubicBezTo>
                    <a:cubicBezTo>
                      <a:pt x="10614" y="7856"/>
                      <a:pt x="10633" y="7856"/>
                      <a:pt x="10652" y="7837"/>
                    </a:cubicBezTo>
                    <a:cubicBezTo>
                      <a:pt x="11014" y="7590"/>
                      <a:pt x="11337" y="7323"/>
                      <a:pt x="11698" y="7038"/>
                    </a:cubicBezTo>
                    <a:cubicBezTo>
                      <a:pt x="11927" y="6848"/>
                      <a:pt x="12155" y="6658"/>
                      <a:pt x="12383" y="6467"/>
                    </a:cubicBezTo>
                    <a:cubicBezTo>
                      <a:pt x="10937" y="2473"/>
                      <a:pt x="9549" y="0"/>
                      <a:pt x="9549"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5" name="Google Shape;1025;p45"/>
              <p:cNvSpPr/>
              <p:nvPr/>
            </p:nvSpPr>
            <p:spPr>
              <a:xfrm>
                <a:off x="6325176" y="2801865"/>
                <a:ext cx="243100" cy="939610"/>
              </a:xfrm>
              <a:custGeom>
                <a:avLst/>
                <a:gdLst/>
                <a:ahLst/>
                <a:cxnLst/>
                <a:rect l="l" t="t" r="r" b="b"/>
                <a:pathLst>
                  <a:path w="7495" h="28969" extrusionOk="0">
                    <a:moveTo>
                      <a:pt x="5782" y="0"/>
                    </a:moveTo>
                    <a:cubicBezTo>
                      <a:pt x="5706" y="0"/>
                      <a:pt x="5649" y="19"/>
                      <a:pt x="5630" y="95"/>
                    </a:cubicBezTo>
                    <a:cubicBezTo>
                      <a:pt x="5630" y="133"/>
                      <a:pt x="4565" y="4204"/>
                      <a:pt x="3633" y="11717"/>
                    </a:cubicBezTo>
                    <a:cubicBezTo>
                      <a:pt x="3614" y="11907"/>
                      <a:pt x="3595" y="12097"/>
                      <a:pt x="3557" y="12307"/>
                    </a:cubicBezTo>
                    <a:cubicBezTo>
                      <a:pt x="3443" y="13410"/>
                      <a:pt x="3310" y="14570"/>
                      <a:pt x="3177" y="15845"/>
                    </a:cubicBezTo>
                    <a:cubicBezTo>
                      <a:pt x="1274" y="13315"/>
                      <a:pt x="1465" y="11204"/>
                      <a:pt x="1465" y="11184"/>
                    </a:cubicBezTo>
                    <a:cubicBezTo>
                      <a:pt x="1465" y="11146"/>
                      <a:pt x="1427" y="11089"/>
                      <a:pt x="1370" y="11089"/>
                    </a:cubicBezTo>
                    <a:cubicBezTo>
                      <a:pt x="1313" y="11089"/>
                      <a:pt x="1255" y="11146"/>
                      <a:pt x="1255" y="11184"/>
                    </a:cubicBezTo>
                    <a:cubicBezTo>
                      <a:pt x="1255" y="11280"/>
                      <a:pt x="1065" y="13486"/>
                      <a:pt x="3177" y="16187"/>
                    </a:cubicBezTo>
                    <a:cubicBezTo>
                      <a:pt x="3043" y="17709"/>
                      <a:pt x="2891" y="19363"/>
                      <a:pt x="2796" y="21151"/>
                    </a:cubicBezTo>
                    <a:cubicBezTo>
                      <a:pt x="2758" y="21170"/>
                      <a:pt x="2739" y="21227"/>
                      <a:pt x="2739" y="21265"/>
                    </a:cubicBezTo>
                    <a:cubicBezTo>
                      <a:pt x="2739" y="21285"/>
                      <a:pt x="2758" y="21323"/>
                      <a:pt x="2777" y="21323"/>
                    </a:cubicBezTo>
                    <a:cubicBezTo>
                      <a:pt x="2758" y="21627"/>
                      <a:pt x="2739" y="21931"/>
                      <a:pt x="2739" y="22274"/>
                    </a:cubicBezTo>
                    <a:cubicBezTo>
                      <a:pt x="304" y="20295"/>
                      <a:pt x="571" y="16967"/>
                      <a:pt x="571" y="16910"/>
                    </a:cubicBezTo>
                    <a:cubicBezTo>
                      <a:pt x="571" y="16872"/>
                      <a:pt x="514" y="16815"/>
                      <a:pt x="476" y="16815"/>
                    </a:cubicBezTo>
                    <a:cubicBezTo>
                      <a:pt x="400" y="16815"/>
                      <a:pt x="361" y="16872"/>
                      <a:pt x="361" y="16910"/>
                    </a:cubicBezTo>
                    <a:cubicBezTo>
                      <a:pt x="285" y="16948"/>
                      <a:pt x="0" y="20486"/>
                      <a:pt x="2663" y="22502"/>
                    </a:cubicBezTo>
                    <a:cubicBezTo>
                      <a:pt x="2644" y="22939"/>
                      <a:pt x="2606" y="23377"/>
                      <a:pt x="2587" y="23833"/>
                    </a:cubicBezTo>
                    <a:cubicBezTo>
                      <a:pt x="2473" y="23776"/>
                      <a:pt x="2321" y="23700"/>
                      <a:pt x="2206" y="23624"/>
                    </a:cubicBezTo>
                    <a:cubicBezTo>
                      <a:pt x="2206" y="23700"/>
                      <a:pt x="2187" y="23795"/>
                      <a:pt x="2187" y="23871"/>
                    </a:cubicBezTo>
                    <a:cubicBezTo>
                      <a:pt x="2302" y="23928"/>
                      <a:pt x="2454" y="24004"/>
                      <a:pt x="2568" y="24062"/>
                    </a:cubicBezTo>
                    <a:cubicBezTo>
                      <a:pt x="2492" y="25621"/>
                      <a:pt x="2416" y="27257"/>
                      <a:pt x="2378" y="28969"/>
                    </a:cubicBezTo>
                    <a:lnTo>
                      <a:pt x="2606" y="28969"/>
                    </a:lnTo>
                    <a:cubicBezTo>
                      <a:pt x="2682" y="26192"/>
                      <a:pt x="2796" y="23605"/>
                      <a:pt x="2967" y="21246"/>
                    </a:cubicBezTo>
                    <a:cubicBezTo>
                      <a:pt x="4698" y="20676"/>
                      <a:pt x="6258" y="19497"/>
                      <a:pt x="7456" y="18279"/>
                    </a:cubicBezTo>
                    <a:cubicBezTo>
                      <a:pt x="7399" y="18260"/>
                      <a:pt x="7323" y="18222"/>
                      <a:pt x="7266" y="18184"/>
                    </a:cubicBezTo>
                    <a:cubicBezTo>
                      <a:pt x="6068" y="19363"/>
                      <a:pt x="4603" y="20467"/>
                      <a:pt x="2986" y="21037"/>
                    </a:cubicBezTo>
                    <a:cubicBezTo>
                      <a:pt x="3119" y="19306"/>
                      <a:pt x="3234" y="17690"/>
                      <a:pt x="3367" y="16206"/>
                    </a:cubicBezTo>
                    <a:cubicBezTo>
                      <a:pt x="3424" y="16187"/>
                      <a:pt x="3424" y="16111"/>
                      <a:pt x="3405" y="16092"/>
                    </a:cubicBezTo>
                    <a:cubicBezTo>
                      <a:pt x="3519" y="14741"/>
                      <a:pt x="3652" y="13467"/>
                      <a:pt x="3804" y="12326"/>
                    </a:cubicBezTo>
                    <a:cubicBezTo>
                      <a:pt x="5326" y="11451"/>
                      <a:pt x="6562" y="10005"/>
                      <a:pt x="7494" y="8693"/>
                    </a:cubicBezTo>
                    <a:cubicBezTo>
                      <a:pt x="7418" y="8674"/>
                      <a:pt x="7342" y="8655"/>
                      <a:pt x="7304" y="8617"/>
                    </a:cubicBezTo>
                    <a:cubicBezTo>
                      <a:pt x="6448" y="9853"/>
                      <a:pt x="5250" y="11204"/>
                      <a:pt x="3842" y="12097"/>
                    </a:cubicBezTo>
                    <a:cubicBezTo>
                      <a:pt x="3880" y="11983"/>
                      <a:pt x="3880" y="11831"/>
                      <a:pt x="3899" y="11717"/>
                    </a:cubicBezTo>
                    <a:cubicBezTo>
                      <a:pt x="4793" y="4223"/>
                      <a:pt x="5878" y="133"/>
                      <a:pt x="5878" y="114"/>
                    </a:cubicBezTo>
                    <a:cubicBezTo>
                      <a:pt x="5897" y="57"/>
                      <a:pt x="5839" y="19"/>
                      <a:pt x="5782"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026" name="Google Shape;1026;p45"/>
            <p:cNvGrpSpPr/>
            <p:nvPr/>
          </p:nvGrpSpPr>
          <p:grpSpPr>
            <a:xfrm>
              <a:off x="8336241" y="1415747"/>
              <a:ext cx="590464" cy="337112"/>
              <a:chOff x="-108809" y="4703197"/>
              <a:chExt cx="590464" cy="337112"/>
            </a:xfrm>
          </p:grpSpPr>
          <p:sp>
            <p:nvSpPr>
              <p:cNvPr id="1027" name="Google Shape;1027;p45"/>
              <p:cNvSpPr/>
              <p:nvPr/>
            </p:nvSpPr>
            <p:spPr>
              <a:xfrm>
                <a:off x="67628" y="4703197"/>
                <a:ext cx="303440" cy="337112"/>
              </a:xfrm>
              <a:custGeom>
                <a:avLst/>
                <a:gdLst/>
                <a:ahLst/>
                <a:cxnLst/>
                <a:rect l="l" t="t" r="r" b="b"/>
                <a:pathLst>
                  <a:path w="7020" h="7799" extrusionOk="0">
                    <a:moveTo>
                      <a:pt x="4756" y="0"/>
                    </a:moveTo>
                    <a:cubicBezTo>
                      <a:pt x="4756" y="0"/>
                      <a:pt x="381" y="2987"/>
                      <a:pt x="0" y="7799"/>
                    </a:cubicBezTo>
                    <a:lnTo>
                      <a:pt x="5041" y="7799"/>
                    </a:lnTo>
                    <a:cubicBezTo>
                      <a:pt x="7019" y="3938"/>
                      <a:pt x="4756" y="0"/>
                      <a:pt x="4756"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8" name="Google Shape;1028;p45"/>
              <p:cNvSpPr/>
              <p:nvPr/>
            </p:nvSpPr>
            <p:spPr>
              <a:xfrm>
                <a:off x="252260" y="4847841"/>
                <a:ext cx="229395" cy="192178"/>
              </a:xfrm>
              <a:custGeom>
                <a:avLst/>
                <a:gdLst/>
                <a:ahLst/>
                <a:cxnLst/>
                <a:rect l="l" t="t" r="r" b="b"/>
                <a:pathLst>
                  <a:path w="5307" h="4446" extrusionOk="0">
                    <a:moveTo>
                      <a:pt x="4068" y="1"/>
                    </a:moveTo>
                    <a:cubicBezTo>
                      <a:pt x="2956" y="1"/>
                      <a:pt x="1274" y="2371"/>
                      <a:pt x="0" y="4446"/>
                    </a:cubicBezTo>
                    <a:lnTo>
                      <a:pt x="3253" y="4446"/>
                    </a:lnTo>
                    <a:cubicBezTo>
                      <a:pt x="4375" y="2829"/>
                      <a:pt x="5307" y="889"/>
                      <a:pt x="4565" y="204"/>
                    </a:cubicBezTo>
                    <a:cubicBezTo>
                      <a:pt x="4418" y="65"/>
                      <a:pt x="4250" y="1"/>
                      <a:pt x="4068"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29" name="Google Shape;1029;p45"/>
              <p:cNvSpPr/>
              <p:nvPr/>
            </p:nvSpPr>
            <p:spPr>
              <a:xfrm>
                <a:off x="-80898" y="4733480"/>
                <a:ext cx="246080" cy="306768"/>
              </a:xfrm>
              <a:custGeom>
                <a:avLst/>
                <a:gdLst/>
                <a:ahLst/>
                <a:cxnLst/>
                <a:rect l="l" t="t" r="r" b="b"/>
                <a:pathLst>
                  <a:path w="5693" h="7097" extrusionOk="0">
                    <a:moveTo>
                      <a:pt x="1261" y="0"/>
                    </a:moveTo>
                    <a:cubicBezTo>
                      <a:pt x="1259" y="0"/>
                      <a:pt x="1257" y="1"/>
                      <a:pt x="1256" y="2"/>
                    </a:cubicBezTo>
                    <a:cubicBezTo>
                      <a:pt x="1" y="2779"/>
                      <a:pt x="1218" y="5956"/>
                      <a:pt x="1731" y="7097"/>
                    </a:cubicBezTo>
                    <a:lnTo>
                      <a:pt x="4756" y="7097"/>
                    </a:lnTo>
                    <a:cubicBezTo>
                      <a:pt x="5693" y="3124"/>
                      <a:pt x="1441" y="0"/>
                      <a:pt x="1261" y="0"/>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0" name="Google Shape;1030;p45"/>
              <p:cNvSpPr/>
              <p:nvPr/>
            </p:nvSpPr>
            <p:spPr>
              <a:xfrm>
                <a:off x="-108809" y="4897838"/>
                <a:ext cx="146403" cy="142081"/>
              </a:xfrm>
              <a:custGeom>
                <a:avLst/>
                <a:gdLst/>
                <a:ahLst/>
                <a:cxnLst/>
                <a:rect l="l" t="t" r="r" b="b"/>
                <a:pathLst>
                  <a:path w="3387" h="3287" extrusionOk="0">
                    <a:moveTo>
                      <a:pt x="33" y="0"/>
                    </a:moveTo>
                    <a:cubicBezTo>
                      <a:pt x="12" y="0"/>
                      <a:pt x="1" y="5"/>
                      <a:pt x="1" y="15"/>
                    </a:cubicBezTo>
                    <a:cubicBezTo>
                      <a:pt x="20" y="1746"/>
                      <a:pt x="591" y="2773"/>
                      <a:pt x="1009" y="3287"/>
                    </a:cubicBezTo>
                    <a:lnTo>
                      <a:pt x="3387" y="3287"/>
                    </a:lnTo>
                    <a:cubicBezTo>
                      <a:pt x="2605" y="1013"/>
                      <a:pt x="330" y="0"/>
                      <a:pt x="33"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grpSp>
        <p:nvGrpSpPr>
          <p:cNvPr id="1031" name="Google Shape;1031;p45"/>
          <p:cNvGrpSpPr/>
          <p:nvPr/>
        </p:nvGrpSpPr>
        <p:grpSpPr>
          <a:xfrm>
            <a:off x="6574864" y="4410451"/>
            <a:ext cx="3240113" cy="1819325"/>
            <a:chOff x="6574863" y="3553200"/>
            <a:chExt cx="3240113" cy="1819325"/>
          </a:xfrm>
        </p:grpSpPr>
        <p:sp>
          <p:nvSpPr>
            <p:cNvPr id="1032" name="Google Shape;1032;p45"/>
            <p:cNvSpPr/>
            <p:nvPr/>
          </p:nvSpPr>
          <p:spPr>
            <a:xfrm>
              <a:off x="7033000" y="3553200"/>
              <a:ext cx="2781975" cy="1819325"/>
            </a:xfrm>
            <a:custGeom>
              <a:avLst/>
              <a:gdLst/>
              <a:ahLst/>
              <a:cxnLst/>
              <a:rect l="l" t="t" r="r" b="b"/>
              <a:pathLst>
                <a:path w="111279" h="72773" extrusionOk="0">
                  <a:moveTo>
                    <a:pt x="38390" y="43866"/>
                  </a:moveTo>
                  <a:cubicBezTo>
                    <a:pt x="42341" y="45964"/>
                    <a:pt x="44317" y="49003"/>
                    <a:pt x="44712" y="51769"/>
                  </a:cubicBezTo>
                  <a:cubicBezTo>
                    <a:pt x="45107" y="54140"/>
                    <a:pt x="44317" y="56146"/>
                    <a:pt x="42737" y="56632"/>
                  </a:cubicBezTo>
                  <a:cubicBezTo>
                    <a:pt x="42501" y="56715"/>
                    <a:pt x="42260" y="56756"/>
                    <a:pt x="42017" y="56756"/>
                  </a:cubicBezTo>
                  <a:cubicBezTo>
                    <a:pt x="40657" y="56756"/>
                    <a:pt x="39222" y="55499"/>
                    <a:pt x="38268" y="53410"/>
                  </a:cubicBezTo>
                  <a:cubicBezTo>
                    <a:pt x="37113" y="51009"/>
                    <a:pt x="36627" y="47149"/>
                    <a:pt x="38390" y="43866"/>
                  </a:cubicBezTo>
                  <a:close/>
                  <a:moveTo>
                    <a:pt x="91207" y="1"/>
                  </a:moveTo>
                  <a:cubicBezTo>
                    <a:pt x="87714" y="1"/>
                    <a:pt x="84514" y="701"/>
                    <a:pt x="82373" y="2650"/>
                  </a:cubicBezTo>
                  <a:cubicBezTo>
                    <a:pt x="78543" y="6145"/>
                    <a:pt x="78391" y="12072"/>
                    <a:pt x="78239" y="18304"/>
                  </a:cubicBezTo>
                  <a:cubicBezTo>
                    <a:pt x="77996" y="26328"/>
                    <a:pt x="77813" y="34626"/>
                    <a:pt x="69789" y="38729"/>
                  </a:cubicBezTo>
                  <a:cubicBezTo>
                    <a:pt x="66943" y="40173"/>
                    <a:pt x="64383" y="40684"/>
                    <a:pt x="61992" y="40684"/>
                  </a:cubicBezTo>
                  <a:cubicBezTo>
                    <a:pt x="59095" y="40684"/>
                    <a:pt x="56445" y="39934"/>
                    <a:pt x="53831" y="39185"/>
                  </a:cubicBezTo>
                  <a:cubicBezTo>
                    <a:pt x="51498" y="38524"/>
                    <a:pt x="49247" y="37889"/>
                    <a:pt x="46978" y="37889"/>
                  </a:cubicBezTo>
                  <a:cubicBezTo>
                    <a:pt x="45079" y="37889"/>
                    <a:pt x="43167" y="38334"/>
                    <a:pt x="41186" y="39580"/>
                  </a:cubicBezTo>
                  <a:cubicBezTo>
                    <a:pt x="39819" y="40401"/>
                    <a:pt x="38755" y="41465"/>
                    <a:pt x="37995" y="42650"/>
                  </a:cubicBezTo>
                  <a:cubicBezTo>
                    <a:pt x="34986" y="41252"/>
                    <a:pt x="30973" y="40340"/>
                    <a:pt x="25837" y="40340"/>
                  </a:cubicBezTo>
                  <a:cubicBezTo>
                    <a:pt x="17022" y="40340"/>
                    <a:pt x="9727" y="43957"/>
                    <a:pt x="5320" y="50492"/>
                  </a:cubicBezTo>
                  <a:cubicBezTo>
                    <a:pt x="1003" y="56936"/>
                    <a:pt x="0" y="65569"/>
                    <a:pt x="2827" y="72468"/>
                  </a:cubicBezTo>
                  <a:cubicBezTo>
                    <a:pt x="2888" y="72681"/>
                    <a:pt x="3040" y="72772"/>
                    <a:pt x="3222" y="72772"/>
                  </a:cubicBezTo>
                  <a:cubicBezTo>
                    <a:pt x="3313" y="72772"/>
                    <a:pt x="3344" y="72742"/>
                    <a:pt x="3405" y="72712"/>
                  </a:cubicBezTo>
                  <a:cubicBezTo>
                    <a:pt x="3678" y="72590"/>
                    <a:pt x="3800" y="72316"/>
                    <a:pt x="3678" y="72104"/>
                  </a:cubicBezTo>
                  <a:cubicBezTo>
                    <a:pt x="973" y="65447"/>
                    <a:pt x="1946" y="57119"/>
                    <a:pt x="6110" y="50948"/>
                  </a:cubicBezTo>
                  <a:cubicBezTo>
                    <a:pt x="10335" y="44657"/>
                    <a:pt x="17356" y="41222"/>
                    <a:pt x="25867" y="41222"/>
                  </a:cubicBezTo>
                  <a:cubicBezTo>
                    <a:pt x="30852" y="41222"/>
                    <a:pt x="34682" y="42073"/>
                    <a:pt x="37569" y="43410"/>
                  </a:cubicBezTo>
                  <a:cubicBezTo>
                    <a:pt x="35837" y="46693"/>
                    <a:pt x="35989" y="50644"/>
                    <a:pt x="37417" y="53745"/>
                  </a:cubicBezTo>
                  <a:cubicBezTo>
                    <a:pt x="38572" y="56208"/>
                    <a:pt x="40333" y="57631"/>
                    <a:pt x="42079" y="57631"/>
                  </a:cubicBezTo>
                  <a:cubicBezTo>
                    <a:pt x="42401" y="57631"/>
                    <a:pt x="42723" y="57583"/>
                    <a:pt x="43041" y="57483"/>
                  </a:cubicBezTo>
                  <a:cubicBezTo>
                    <a:pt x="45016" y="56815"/>
                    <a:pt x="46111" y="54383"/>
                    <a:pt x="45655" y="51587"/>
                  </a:cubicBezTo>
                  <a:cubicBezTo>
                    <a:pt x="45199" y="48578"/>
                    <a:pt x="43132" y="45264"/>
                    <a:pt x="38876" y="43046"/>
                  </a:cubicBezTo>
                  <a:cubicBezTo>
                    <a:pt x="39545" y="42042"/>
                    <a:pt x="40487" y="41131"/>
                    <a:pt x="41703" y="40340"/>
                  </a:cubicBezTo>
                  <a:cubicBezTo>
                    <a:pt x="43487" y="39202"/>
                    <a:pt x="45220" y="38787"/>
                    <a:pt x="46977" y="38787"/>
                  </a:cubicBezTo>
                  <a:cubicBezTo>
                    <a:pt x="49113" y="38787"/>
                    <a:pt x="51283" y="39400"/>
                    <a:pt x="53618" y="40067"/>
                  </a:cubicBezTo>
                  <a:cubicBezTo>
                    <a:pt x="56178" y="40803"/>
                    <a:pt x="58941" y="41594"/>
                    <a:pt x="62018" y="41594"/>
                  </a:cubicBezTo>
                  <a:cubicBezTo>
                    <a:pt x="64530" y="41594"/>
                    <a:pt x="67252" y="41067"/>
                    <a:pt x="70245" y="39550"/>
                  </a:cubicBezTo>
                  <a:cubicBezTo>
                    <a:pt x="78756" y="35203"/>
                    <a:pt x="78999" y="26237"/>
                    <a:pt x="79181" y="18304"/>
                  </a:cubicBezTo>
                  <a:cubicBezTo>
                    <a:pt x="79333" y="12255"/>
                    <a:pt x="79485" y="6571"/>
                    <a:pt x="83011" y="3319"/>
                  </a:cubicBezTo>
                  <a:cubicBezTo>
                    <a:pt x="84939" y="1566"/>
                    <a:pt x="87873" y="929"/>
                    <a:pt x="91120" y="929"/>
                  </a:cubicBezTo>
                  <a:cubicBezTo>
                    <a:pt x="99697" y="929"/>
                    <a:pt x="110456" y="5372"/>
                    <a:pt x="110610" y="5416"/>
                  </a:cubicBezTo>
                  <a:cubicBezTo>
                    <a:pt x="110658" y="5436"/>
                    <a:pt x="110709" y="5446"/>
                    <a:pt x="110761" y="5446"/>
                  </a:cubicBezTo>
                  <a:cubicBezTo>
                    <a:pt x="110938" y="5446"/>
                    <a:pt x="111124" y="5331"/>
                    <a:pt x="111218" y="5142"/>
                  </a:cubicBezTo>
                  <a:cubicBezTo>
                    <a:pt x="111279" y="4929"/>
                    <a:pt x="111188" y="4656"/>
                    <a:pt x="110945" y="4534"/>
                  </a:cubicBezTo>
                  <a:cubicBezTo>
                    <a:pt x="110317" y="4296"/>
                    <a:pt x="99862" y="1"/>
                    <a:pt x="91207"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3" name="Google Shape;1033;p45"/>
            <p:cNvSpPr/>
            <p:nvPr/>
          </p:nvSpPr>
          <p:spPr>
            <a:xfrm>
              <a:off x="6574863" y="4854850"/>
              <a:ext cx="415425" cy="206675"/>
            </a:xfrm>
            <a:custGeom>
              <a:avLst/>
              <a:gdLst/>
              <a:ahLst/>
              <a:cxnLst/>
              <a:rect l="l" t="t" r="r" b="b"/>
              <a:pathLst>
                <a:path w="16617" h="8267" extrusionOk="0">
                  <a:moveTo>
                    <a:pt x="10109" y="0"/>
                  </a:moveTo>
                  <a:cubicBezTo>
                    <a:pt x="8526" y="0"/>
                    <a:pt x="6626" y="1493"/>
                    <a:pt x="6449" y="4929"/>
                  </a:cubicBezTo>
                  <a:cubicBezTo>
                    <a:pt x="6449" y="4929"/>
                    <a:pt x="5127" y="2660"/>
                    <a:pt x="3204" y="2660"/>
                  </a:cubicBezTo>
                  <a:cubicBezTo>
                    <a:pt x="2696" y="2660"/>
                    <a:pt x="2147" y="2818"/>
                    <a:pt x="1570" y="3217"/>
                  </a:cubicBezTo>
                  <a:cubicBezTo>
                    <a:pt x="29" y="4244"/>
                    <a:pt x="0" y="5442"/>
                    <a:pt x="571" y="6498"/>
                  </a:cubicBezTo>
                  <a:cubicBezTo>
                    <a:pt x="1170" y="7582"/>
                    <a:pt x="2340" y="8267"/>
                    <a:pt x="3624" y="8267"/>
                  </a:cubicBezTo>
                  <a:lnTo>
                    <a:pt x="11870" y="8267"/>
                  </a:lnTo>
                  <a:cubicBezTo>
                    <a:pt x="14152" y="8267"/>
                    <a:pt x="16121" y="6584"/>
                    <a:pt x="16406" y="4358"/>
                  </a:cubicBezTo>
                  <a:lnTo>
                    <a:pt x="16406" y="4215"/>
                  </a:lnTo>
                  <a:cubicBezTo>
                    <a:pt x="16617" y="1964"/>
                    <a:pt x="15724" y="1055"/>
                    <a:pt x="14647" y="1055"/>
                  </a:cubicBezTo>
                  <a:cubicBezTo>
                    <a:pt x="13826" y="1055"/>
                    <a:pt x="12898" y="1583"/>
                    <a:pt x="12269" y="2446"/>
                  </a:cubicBezTo>
                  <a:cubicBezTo>
                    <a:pt x="12356" y="883"/>
                    <a:pt x="11326" y="0"/>
                    <a:pt x="10109"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4" name="Google Shape;1034;p45"/>
            <p:cNvSpPr/>
            <p:nvPr/>
          </p:nvSpPr>
          <p:spPr>
            <a:xfrm flipH="1">
              <a:off x="8657648" y="4177716"/>
              <a:ext cx="140127" cy="140116"/>
            </a:xfrm>
            <a:custGeom>
              <a:avLst/>
              <a:gdLst/>
              <a:ahLst/>
              <a:cxnLst/>
              <a:rect l="l" t="t" r="r" b="b"/>
              <a:pathLst>
                <a:path w="4567" h="4567" extrusionOk="0">
                  <a:moveTo>
                    <a:pt x="4566" y="1"/>
                  </a:moveTo>
                  <a:lnTo>
                    <a:pt x="4566" y="1"/>
                  </a:lnTo>
                  <a:cubicBezTo>
                    <a:pt x="4566" y="1"/>
                    <a:pt x="2569" y="58"/>
                    <a:pt x="1313" y="1313"/>
                  </a:cubicBezTo>
                  <a:cubicBezTo>
                    <a:pt x="58" y="2597"/>
                    <a:pt x="1" y="4566"/>
                    <a:pt x="1" y="4566"/>
                  </a:cubicBezTo>
                  <a:cubicBezTo>
                    <a:pt x="1" y="4566"/>
                    <a:pt x="1998" y="4480"/>
                    <a:pt x="3254" y="3254"/>
                  </a:cubicBezTo>
                  <a:cubicBezTo>
                    <a:pt x="4538" y="1998"/>
                    <a:pt x="4566" y="1"/>
                    <a:pt x="4566" y="1"/>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5" name="Google Shape;1035;p45"/>
            <p:cNvSpPr/>
            <p:nvPr/>
          </p:nvSpPr>
          <p:spPr>
            <a:xfrm>
              <a:off x="8424000" y="4769001"/>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36" name="Google Shape;1036;p45"/>
            <p:cNvSpPr/>
            <p:nvPr/>
          </p:nvSpPr>
          <p:spPr>
            <a:xfrm>
              <a:off x="8481327" y="3760122"/>
              <a:ext cx="182101" cy="217122"/>
            </a:xfrm>
            <a:custGeom>
              <a:avLst/>
              <a:gdLst/>
              <a:ahLst/>
              <a:cxnLst/>
              <a:rect l="l" t="t" r="r" b="b"/>
              <a:pathLst>
                <a:path w="5935" h="7077" extrusionOk="0">
                  <a:moveTo>
                    <a:pt x="1398" y="0"/>
                  </a:moveTo>
                  <a:cubicBezTo>
                    <a:pt x="1398" y="0"/>
                    <a:pt x="0" y="1484"/>
                    <a:pt x="0" y="3253"/>
                  </a:cubicBezTo>
                  <a:cubicBezTo>
                    <a:pt x="0" y="5050"/>
                    <a:pt x="1398" y="6506"/>
                    <a:pt x="1398" y="6506"/>
                  </a:cubicBezTo>
                  <a:lnTo>
                    <a:pt x="1427" y="6477"/>
                  </a:lnTo>
                  <a:lnTo>
                    <a:pt x="1427" y="6477"/>
                  </a:lnTo>
                  <a:cubicBezTo>
                    <a:pt x="1370" y="6819"/>
                    <a:pt x="1370" y="7076"/>
                    <a:pt x="1370" y="7076"/>
                  </a:cubicBezTo>
                  <a:cubicBezTo>
                    <a:pt x="1370" y="7076"/>
                    <a:pt x="3367" y="7048"/>
                    <a:pt x="4594" y="5764"/>
                  </a:cubicBezTo>
                  <a:cubicBezTo>
                    <a:pt x="5849" y="4508"/>
                    <a:pt x="5935" y="2511"/>
                    <a:pt x="5935" y="2511"/>
                  </a:cubicBezTo>
                  <a:lnTo>
                    <a:pt x="5935" y="2511"/>
                  </a:lnTo>
                  <a:cubicBezTo>
                    <a:pt x="5934" y="2511"/>
                    <a:pt x="4023" y="2511"/>
                    <a:pt x="2739" y="3738"/>
                  </a:cubicBezTo>
                  <a:cubicBezTo>
                    <a:pt x="2796" y="3595"/>
                    <a:pt x="2796" y="3396"/>
                    <a:pt x="2796" y="3253"/>
                  </a:cubicBezTo>
                  <a:cubicBezTo>
                    <a:pt x="2796" y="1484"/>
                    <a:pt x="1398" y="0"/>
                    <a:pt x="1398"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46"/>
          <p:cNvSpPr txBox="1">
            <a:spLocks noGrp="1"/>
          </p:cNvSpPr>
          <p:nvPr>
            <p:ph type="title"/>
          </p:nvPr>
        </p:nvSpPr>
        <p:spPr>
          <a:xfrm>
            <a:off x="416850" y="560440"/>
            <a:ext cx="8310300" cy="791100"/>
          </a:xfrm>
          <a:prstGeom prst="rect">
            <a:avLst/>
          </a:prstGeom>
        </p:spPr>
        <p:txBody>
          <a:bodyPr spcFirstLastPara="1" wrap="square" lIns="90000" tIns="91425" rIns="90000" bIns="91425" anchor="t" anchorCtr="0">
            <a:noAutofit/>
          </a:bodyPr>
          <a:lstStyle/>
          <a:p>
            <a:r>
              <a:rPr lang="en" sz="4000" dirty="0">
                <a:solidFill>
                  <a:schemeClr val="accent1"/>
                </a:solidFill>
              </a:rPr>
              <a:t>Negative Emotionality Predicted # of </a:t>
            </a:r>
            <a:r>
              <a:rPr lang="en-US" sz="4000" dirty="0">
                <a:solidFill>
                  <a:schemeClr val="accent1"/>
                </a:solidFill>
              </a:rPr>
              <a:t>secure and insecure-resistant </a:t>
            </a:r>
            <a:r>
              <a:rPr lang="en" sz="4000" dirty="0">
                <a:solidFill>
                  <a:schemeClr val="accent1"/>
                </a:solidFill>
              </a:rPr>
              <a:t>Attachment Relationships </a:t>
            </a:r>
            <a:endParaRPr sz="4000" dirty="0">
              <a:solidFill>
                <a:schemeClr val="accent1"/>
              </a:solidFill>
            </a:endParaRPr>
          </a:p>
        </p:txBody>
      </p:sp>
      <p:sp>
        <p:nvSpPr>
          <p:cNvPr id="1042" name="Google Shape;1042;p46"/>
          <p:cNvSpPr txBox="1"/>
          <p:nvPr/>
        </p:nvSpPr>
        <p:spPr>
          <a:xfrm>
            <a:off x="152400" y="4318238"/>
            <a:ext cx="8478600" cy="1396762"/>
          </a:xfrm>
          <a:prstGeom prst="rect">
            <a:avLst/>
          </a:prstGeom>
          <a:noFill/>
          <a:ln>
            <a:noFill/>
          </a:ln>
        </p:spPr>
        <p:txBody>
          <a:bodyPr spcFirstLastPara="1" wrap="square" lIns="91425" tIns="91425" rIns="91425" bIns="91425" anchor="t" anchorCtr="0">
            <a:spAutoFit/>
          </a:bodyPr>
          <a:lstStyle/>
          <a:p>
            <a:pPr marL="457200" indent="-342900" eaLnBrk="1" fontAlgn="auto" hangingPunct="1">
              <a:lnSpc>
                <a:spcPct val="115000"/>
              </a:lnSpc>
              <a:spcBef>
                <a:spcPts val="1000"/>
              </a:spcBef>
              <a:spcAft>
                <a:spcPts val="1000"/>
              </a:spcAft>
              <a:buClr>
                <a:srgbClr val="2B4F4D"/>
              </a:buClr>
              <a:buSzPts val="1800"/>
              <a:buFont typeface="Montserrat Medium"/>
              <a:buChar char="●"/>
            </a:pPr>
            <a:r>
              <a:rPr lang="en" kern="0" dirty="0">
                <a:solidFill>
                  <a:srgbClr val="2B4F4D"/>
                </a:solidFill>
                <a:latin typeface="Montserrat Medium"/>
                <a:ea typeface="Montserrat Medium"/>
                <a:cs typeface="Montserrat Medium"/>
                <a:sym typeface="Montserrat Medium"/>
              </a:rPr>
              <a:t>Negative emotionality was </a:t>
            </a:r>
            <a:r>
              <a:rPr lang="en" i="1" kern="0" dirty="0">
                <a:solidFill>
                  <a:srgbClr val="2B4F4D"/>
                </a:solidFill>
                <a:latin typeface="Montserrat Medium"/>
                <a:ea typeface="Montserrat Medium"/>
                <a:cs typeface="Montserrat Medium"/>
                <a:sym typeface="Montserrat Medium"/>
              </a:rPr>
              <a:t>not</a:t>
            </a:r>
            <a:r>
              <a:rPr lang="en" kern="0" dirty="0">
                <a:solidFill>
                  <a:srgbClr val="2B4F4D"/>
                </a:solidFill>
                <a:latin typeface="Montserrat Medium"/>
                <a:ea typeface="Montserrat Medium"/>
                <a:cs typeface="Montserrat Medium"/>
                <a:sym typeface="Montserrat Medium"/>
              </a:rPr>
              <a:t> a significant predictor of the number of </a:t>
            </a:r>
            <a:r>
              <a:rPr lang="en" b="1" kern="0" dirty="0">
                <a:solidFill>
                  <a:srgbClr val="2B4F4D"/>
                </a:solidFill>
                <a:latin typeface="Montserrat"/>
                <a:ea typeface="Montserrat"/>
                <a:cs typeface="Montserrat"/>
                <a:sym typeface="Montserrat"/>
              </a:rPr>
              <a:t>insecure-avoidant</a:t>
            </a:r>
            <a:r>
              <a:rPr lang="en" kern="0" dirty="0">
                <a:solidFill>
                  <a:srgbClr val="2B4F4D"/>
                </a:solidFill>
                <a:latin typeface="Montserrat Medium"/>
                <a:ea typeface="Montserrat Medium"/>
                <a:cs typeface="Montserrat Medium"/>
                <a:sym typeface="Montserrat Medium"/>
              </a:rPr>
              <a:t>, nor </a:t>
            </a:r>
            <a:r>
              <a:rPr lang="en" b="1" kern="0" dirty="0">
                <a:solidFill>
                  <a:srgbClr val="2B4F4D"/>
                </a:solidFill>
                <a:latin typeface="Montserrat"/>
                <a:ea typeface="Montserrat"/>
                <a:cs typeface="Montserrat"/>
                <a:sym typeface="Montserrat"/>
              </a:rPr>
              <a:t>disorganized</a:t>
            </a:r>
            <a:r>
              <a:rPr lang="en" kern="0" dirty="0">
                <a:solidFill>
                  <a:srgbClr val="2B4F4D"/>
                </a:solidFill>
                <a:latin typeface="Montserrat Medium"/>
                <a:ea typeface="Montserrat Medium"/>
                <a:cs typeface="Montserrat Medium"/>
                <a:sym typeface="Montserrat Medium"/>
              </a:rPr>
              <a:t> attachment relationships.</a:t>
            </a:r>
            <a:endParaRPr kern="0" dirty="0">
              <a:solidFill>
                <a:srgbClr val="2B4F4D"/>
              </a:solidFill>
              <a:latin typeface="Montserrat Medium"/>
              <a:ea typeface="Montserrat Medium"/>
              <a:cs typeface="Montserrat Medium"/>
              <a:sym typeface="Montserrat Medium"/>
            </a:endParaRPr>
          </a:p>
        </p:txBody>
      </p:sp>
      <p:pic>
        <p:nvPicPr>
          <p:cNvPr id="1043" name="Google Shape;1043;p46"/>
          <p:cNvPicPr preferRelativeResize="0"/>
          <p:nvPr/>
        </p:nvPicPr>
        <p:blipFill>
          <a:blip r:embed="rId3">
            <a:alphaModFix/>
          </a:blip>
          <a:stretch>
            <a:fillRect/>
          </a:stretch>
        </p:blipFill>
        <p:spPr>
          <a:xfrm>
            <a:off x="152400" y="2696914"/>
            <a:ext cx="8839200" cy="1415047"/>
          </a:xfrm>
          <a:prstGeom prst="rect">
            <a:avLst/>
          </a:prstGeom>
          <a:noFill/>
          <a:ln w="19050" cap="flat" cmpd="sng">
            <a:solidFill>
              <a:schemeClr val="accent1"/>
            </a:solidFill>
            <a:prstDash val="solid"/>
            <a:round/>
            <a:headEnd type="none" w="sm" len="sm"/>
            <a:tailEnd type="none" w="sm" len="sm"/>
          </a:ln>
        </p:spPr>
      </p:pic>
      <p:sp>
        <p:nvSpPr>
          <p:cNvPr id="3" name="TextBox 2">
            <a:extLst>
              <a:ext uri="{FF2B5EF4-FFF2-40B4-BE49-F238E27FC236}">
                <a16:creationId xmlns:a16="http://schemas.microsoft.com/office/drawing/2014/main" id="{08E992E8-A7C5-6A77-7A69-383942BF512B}"/>
              </a:ext>
            </a:extLst>
          </p:cNvPr>
          <p:cNvSpPr txBox="1"/>
          <p:nvPr/>
        </p:nvSpPr>
        <p:spPr>
          <a:xfrm>
            <a:off x="9908772" y="2831835"/>
            <a:ext cx="5407428" cy="1343958"/>
          </a:xfrm>
          <a:prstGeom prst="rect">
            <a:avLst/>
          </a:prstGeom>
          <a:noFill/>
        </p:spPr>
        <p:txBody>
          <a:bodyPr wrap="square">
            <a:spAutoFit/>
          </a:bodyPr>
          <a:lstStyle/>
          <a:p>
            <a:pPr marL="457200" indent="-342900" eaLnBrk="1" fontAlgn="auto" hangingPunct="1">
              <a:lnSpc>
                <a:spcPct val="115000"/>
              </a:lnSpc>
              <a:spcBef>
                <a:spcPts val="0"/>
              </a:spcBef>
              <a:spcAft>
                <a:spcPts val="0"/>
              </a:spcAft>
              <a:buClr>
                <a:srgbClr val="2B4F4D"/>
              </a:buClr>
              <a:buSzPts val="1800"/>
              <a:buFont typeface="Montserrat Medium"/>
              <a:buChar char="●"/>
            </a:pPr>
            <a:r>
              <a:rPr lang="en-US" kern="0" dirty="0">
                <a:solidFill>
                  <a:srgbClr val="2B4F4D"/>
                </a:solidFill>
                <a:latin typeface="Montserrat Medium"/>
                <a:ea typeface="Montserrat Medium"/>
                <a:cs typeface="Montserrat Medium"/>
                <a:sym typeface="Montserrat Medium"/>
              </a:rPr>
              <a:t>Negative emotionality significantly predicted the number of </a:t>
            </a:r>
            <a:r>
              <a:rPr lang="en-US" b="1" kern="0" dirty="0">
                <a:solidFill>
                  <a:srgbClr val="2B4F4D"/>
                </a:solidFill>
                <a:latin typeface="Montserrat"/>
                <a:ea typeface="Montserrat"/>
                <a:cs typeface="Montserrat"/>
                <a:sym typeface="Montserrat"/>
              </a:rPr>
              <a:t>secure</a:t>
            </a:r>
            <a:r>
              <a:rPr lang="en-US" kern="0" dirty="0">
                <a:solidFill>
                  <a:srgbClr val="2B4F4D"/>
                </a:solidFill>
                <a:latin typeface="Montserrat Medium"/>
                <a:ea typeface="Montserrat Medium"/>
                <a:cs typeface="Montserrat Medium"/>
                <a:sym typeface="Montserrat Medium"/>
              </a:rPr>
              <a:t> and </a:t>
            </a:r>
            <a:r>
              <a:rPr lang="en-US" b="1" kern="0" dirty="0">
                <a:solidFill>
                  <a:srgbClr val="2B4F4D"/>
                </a:solidFill>
                <a:latin typeface="Montserrat"/>
                <a:ea typeface="Montserrat"/>
                <a:cs typeface="Montserrat"/>
                <a:sym typeface="Montserrat"/>
              </a:rPr>
              <a:t>insecure-resistant</a:t>
            </a:r>
            <a:r>
              <a:rPr lang="en-US" kern="0" dirty="0">
                <a:solidFill>
                  <a:srgbClr val="2B4F4D"/>
                </a:solidFill>
                <a:latin typeface="Montserrat Medium"/>
                <a:ea typeface="Montserrat Medium"/>
                <a:cs typeface="Montserrat Medium"/>
                <a:sym typeface="Montserrat Medium"/>
              </a:rPr>
              <a:t>, attachment relationships. </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047"/>
        <p:cNvGrpSpPr/>
        <p:nvPr/>
      </p:nvGrpSpPr>
      <p:grpSpPr>
        <a:xfrm>
          <a:off x="0" y="0"/>
          <a:ext cx="0" cy="0"/>
          <a:chOff x="0" y="0"/>
          <a:chExt cx="0" cy="0"/>
        </a:xfrm>
      </p:grpSpPr>
      <p:sp>
        <p:nvSpPr>
          <p:cNvPr id="1048" name="Google Shape;1048;p47"/>
          <p:cNvSpPr txBox="1">
            <a:spLocks noGrp="1"/>
          </p:cNvSpPr>
          <p:nvPr>
            <p:ph type="title"/>
          </p:nvPr>
        </p:nvSpPr>
        <p:spPr>
          <a:xfrm>
            <a:off x="567600" y="1343700"/>
            <a:ext cx="8310300" cy="791100"/>
          </a:xfrm>
          <a:prstGeom prst="rect">
            <a:avLst/>
          </a:prstGeom>
        </p:spPr>
        <p:txBody>
          <a:bodyPr spcFirstLastPara="1" wrap="square" lIns="90000" tIns="91425" rIns="90000" bIns="91425" anchor="t" anchorCtr="0">
            <a:noAutofit/>
          </a:bodyPr>
          <a:lstStyle/>
          <a:p>
            <a:pPr algn="l">
              <a:lnSpc>
                <a:spcPct val="115000"/>
              </a:lnSpc>
            </a:pPr>
            <a:r>
              <a:rPr lang="en" sz="3300">
                <a:solidFill>
                  <a:schemeClr val="accent1"/>
                </a:solidFill>
              </a:rPr>
              <a:t>Concordance Between Mother/Child and Father/Child Attachment Relationship Quality</a:t>
            </a:r>
            <a:endParaRPr sz="3300">
              <a:solidFill>
                <a:schemeClr val="accent1"/>
              </a:solidFill>
            </a:endParaRPr>
          </a:p>
        </p:txBody>
      </p:sp>
      <p:pic>
        <p:nvPicPr>
          <p:cNvPr id="1049" name="Google Shape;1049;p47"/>
          <p:cNvPicPr preferRelativeResize="0"/>
          <p:nvPr/>
        </p:nvPicPr>
        <p:blipFill>
          <a:blip r:embed="rId3">
            <a:alphaModFix/>
          </a:blip>
          <a:stretch>
            <a:fillRect/>
          </a:stretch>
        </p:blipFill>
        <p:spPr>
          <a:xfrm>
            <a:off x="577513" y="2080926"/>
            <a:ext cx="7988976" cy="3239101"/>
          </a:xfrm>
          <a:prstGeom prst="rect">
            <a:avLst/>
          </a:prstGeom>
          <a:noFill/>
          <a:ln w="19050" cap="flat" cmpd="sng">
            <a:solidFill>
              <a:schemeClr val="accent1"/>
            </a:solidFill>
            <a:prstDash val="solid"/>
            <a:round/>
            <a:headEnd type="none" w="sm" len="sm"/>
            <a:tailEnd type="none" w="sm" len="sm"/>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Shape 1053"/>
        <p:cNvGrpSpPr/>
        <p:nvPr/>
      </p:nvGrpSpPr>
      <p:grpSpPr>
        <a:xfrm>
          <a:off x="0" y="0"/>
          <a:ext cx="0" cy="0"/>
          <a:chOff x="0" y="0"/>
          <a:chExt cx="0" cy="0"/>
        </a:xfrm>
      </p:grpSpPr>
      <p:sp>
        <p:nvSpPr>
          <p:cNvPr id="1054" name="Google Shape;1054;p48"/>
          <p:cNvSpPr txBox="1">
            <a:spLocks noGrp="1"/>
          </p:cNvSpPr>
          <p:nvPr>
            <p:ph type="subTitle" idx="4"/>
          </p:nvPr>
        </p:nvSpPr>
        <p:spPr>
          <a:xfrm>
            <a:off x="4154475" y="4119163"/>
            <a:ext cx="4793100" cy="676800"/>
          </a:xfrm>
          <a:prstGeom prst="rect">
            <a:avLst/>
          </a:prstGeom>
        </p:spPr>
        <p:txBody>
          <a:bodyPr spcFirstLastPara="1" wrap="square" lIns="90000" tIns="91425" rIns="90000" bIns="91425" anchor="t" anchorCtr="0">
            <a:noAutofit/>
          </a:bodyPr>
          <a:lstStyle/>
          <a:p>
            <a:pPr marL="0" indent="0"/>
            <a:r>
              <a:rPr lang="en" sz="1300">
                <a:solidFill>
                  <a:srgbClr val="262626"/>
                </a:solidFill>
                <a:latin typeface="Montserrat"/>
                <a:ea typeface="Montserrat"/>
                <a:cs typeface="Montserrat"/>
                <a:sym typeface="Montserrat"/>
              </a:rPr>
              <a:t>Other than Insecure-Resistant type, attachment between mother/child and father/child showed a high level of concordance </a:t>
            </a:r>
            <a:endParaRPr sz="400"/>
          </a:p>
        </p:txBody>
      </p:sp>
      <p:sp>
        <p:nvSpPr>
          <p:cNvPr id="1055" name="Google Shape;1055;p48"/>
          <p:cNvSpPr txBox="1">
            <a:spLocks noGrp="1"/>
          </p:cNvSpPr>
          <p:nvPr>
            <p:ph type="title"/>
          </p:nvPr>
        </p:nvSpPr>
        <p:spPr>
          <a:xfrm>
            <a:off x="720000" y="1176675"/>
            <a:ext cx="7704000" cy="676800"/>
          </a:xfrm>
          <a:prstGeom prst="rect">
            <a:avLst/>
          </a:prstGeom>
        </p:spPr>
        <p:txBody>
          <a:bodyPr spcFirstLastPara="1" wrap="square" lIns="90000" tIns="91425" rIns="90000" bIns="91425" anchor="t" anchorCtr="0">
            <a:noAutofit/>
          </a:bodyPr>
          <a:lstStyle/>
          <a:p>
            <a:r>
              <a:rPr lang="en">
                <a:solidFill>
                  <a:schemeClr val="accent1"/>
                </a:solidFill>
              </a:rPr>
              <a:t>TAKE HOME POINTS </a:t>
            </a:r>
            <a:endParaRPr>
              <a:solidFill>
                <a:schemeClr val="accent1"/>
              </a:solidFill>
            </a:endParaRPr>
          </a:p>
        </p:txBody>
      </p:sp>
      <p:sp>
        <p:nvSpPr>
          <p:cNvPr id="1056" name="Google Shape;1056;p48"/>
          <p:cNvSpPr txBox="1">
            <a:spLocks noGrp="1"/>
          </p:cNvSpPr>
          <p:nvPr>
            <p:ph type="title" idx="2"/>
          </p:nvPr>
        </p:nvSpPr>
        <p:spPr>
          <a:xfrm>
            <a:off x="4100875" y="2425813"/>
            <a:ext cx="4258800" cy="338400"/>
          </a:xfrm>
          <a:prstGeom prst="rect">
            <a:avLst/>
          </a:prstGeom>
        </p:spPr>
        <p:txBody>
          <a:bodyPr spcFirstLastPara="1" wrap="square" lIns="90000" tIns="91425" rIns="90000" bIns="91425" anchor="ctr" anchorCtr="0">
            <a:noAutofit/>
          </a:bodyPr>
          <a:lstStyle/>
          <a:p>
            <a:r>
              <a:rPr lang="en" sz="2700"/>
              <a:t>Negative Emotionality as an Attachment Predictor</a:t>
            </a:r>
            <a:endParaRPr sz="2700"/>
          </a:p>
        </p:txBody>
      </p:sp>
      <p:sp>
        <p:nvSpPr>
          <p:cNvPr id="1057" name="Google Shape;1057;p48"/>
          <p:cNvSpPr txBox="1">
            <a:spLocks noGrp="1"/>
          </p:cNvSpPr>
          <p:nvPr>
            <p:ph type="subTitle" idx="1"/>
          </p:nvPr>
        </p:nvSpPr>
        <p:spPr>
          <a:xfrm>
            <a:off x="4100875" y="2805750"/>
            <a:ext cx="4718100" cy="768300"/>
          </a:xfrm>
          <a:prstGeom prst="rect">
            <a:avLst/>
          </a:prstGeom>
        </p:spPr>
        <p:txBody>
          <a:bodyPr spcFirstLastPara="1" wrap="square" lIns="90000" tIns="91425" rIns="90000" bIns="91425" anchor="t" anchorCtr="0">
            <a:noAutofit/>
          </a:bodyPr>
          <a:lstStyle/>
          <a:p>
            <a:pPr marL="0" indent="0">
              <a:lnSpc>
                <a:spcPct val="115000"/>
              </a:lnSpc>
            </a:pPr>
            <a:r>
              <a:rPr lang="en" sz="1300">
                <a:solidFill>
                  <a:srgbClr val="141413"/>
                </a:solidFill>
                <a:latin typeface="Montserrat"/>
                <a:ea typeface="Montserrat"/>
                <a:cs typeface="Montserrat"/>
                <a:sym typeface="Montserrat"/>
              </a:rPr>
              <a:t>Negative emotionality predicted Secure and Insecure-Resistant relationships, but not Insecure-Avoidant or Disorganized</a:t>
            </a:r>
            <a:endParaRPr sz="1300">
              <a:solidFill>
                <a:srgbClr val="141413"/>
              </a:solidFill>
              <a:latin typeface="Montserrat"/>
              <a:ea typeface="Montserrat"/>
              <a:cs typeface="Montserrat"/>
              <a:sym typeface="Montserrat"/>
            </a:endParaRPr>
          </a:p>
          <a:p>
            <a:pPr marL="0" indent="0"/>
            <a:endParaRPr/>
          </a:p>
        </p:txBody>
      </p:sp>
      <p:sp>
        <p:nvSpPr>
          <p:cNvPr id="1058" name="Google Shape;1058;p48"/>
          <p:cNvSpPr txBox="1">
            <a:spLocks noGrp="1"/>
          </p:cNvSpPr>
          <p:nvPr>
            <p:ph type="title" idx="3"/>
          </p:nvPr>
        </p:nvSpPr>
        <p:spPr>
          <a:xfrm>
            <a:off x="4191975" y="3780775"/>
            <a:ext cx="4718100" cy="338400"/>
          </a:xfrm>
          <a:prstGeom prst="rect">
            <a:avLst/>
          </a:prstGeom>
        </p:spPr>
        <p:txBody>
          <a:bodyPr spcFirstLastPara="1" wrap="square" lIns="90000" tIns="91425" rIns="90000" bIns="91425" anchor="ctr" anchorCtr="0">
            <a:noAutofit/>
          </a:bodyPr>
          <a:lstStyle/>
          <a:p>
            <a:r>
              <a:rPr lang="en" sz="2700"/>
              <a:t>Concordance of Attachment Between Parent Relationships</a:t>
            </a:r>
            <a:endParaRPr sz="2700"/>
          </a:p>
        </p:txBody>
      </p:sp>
      <p:sp>
        <p:nvSpPr>
          <p:cNvPr id="1059" name="Google Shape;1059;p48"/>
          <p:cNvSpPr/>
          <p:nvPr/>
        </p:nvSpPr>
        <p:spPr>
          <a:xfrm>
            <a:off x="3480076" y="3780775"/>
            <a:ext cx="612003" cy="613073"/>
          </a:xfrm>
          <a:custGeom>
            <a:avLst/>
            <a:gdLst/>
            <a:ahLst/>
            <a:cxnLst/>
            <a:rect l="l" t="t" r="r" b="b"/>
            <a:pathLst>
              <a:path w="4347" h="3171" extrusionOk="0">
                <a:moveTo>
                  <a:pt x="2235" y="1"/>
                </a:moveTo>
                <a:cubicBezTo>
                  <a:pt x="1128" y="1"/>
                  <a:pt x="0" y="526"/>
                  <a:pt x="0" y="1517"/>
                </a:cubicBezTo>
                <a:cubicBezTo>
                  <a:pt x="0" y="2638"/>
                  <a:pt x="1050" y="3171"/>
                  <a:pt x="2117" y="3171"/>
                </a:cubicBezTo>
                <a:cubicBezTo>
                  <a:pt x="3222" y="3171"/>
                  <a:pt x="4347" y="2600"/>
                  <a:pt x="4347" y="1517"/>
                </a:cubicBezTo>
                <a:cubicBezTo>
                  <a:pt x="4347" y="488"/>
                  <a:pt x="3301" y="1"/>
                  <a:pt x="223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0" name="Google Shape;1060;p48"/>
          <p:cNvSpPr/>
          <p:nvPr/>
        </p:nvSpPr>
        <p:spPr>
          <a:xfrm>
            <a:off x="3426476" y="2425831"/>
            <a:ext cx="612001" cy="610836"/>
          </a:xfrm>
          <a:custGeom>
            <a:avLst/>
            <a:gdLst/>
            <a:ahLst/>
            <a:cxnLst/>
            <a:rect l="l" t="t" r="r" b="b"/>
            <a:pathLst>
              <a:path w="4135" h="3422" extrusionOk="0">
                <a:moveTo>
                  <a:pt x="2015" y="1"/>
                </a:moveTo>
                <a:cubicBezTo>
                  <a:pt x="1000" y="1"/>
                  <a:pt x="0" y="549"/>
                  <a:pt x="0" y="1700"/>
                </a:cubicBezTo>
                <a:cubicBezTo>
                  <a:pt x="0" y="2865"/>
                  <a:pt x="1000" y="3421"/>
                  <a:pt x="2016" y="3421"/>
                </a:cubicBezTo>
                <a:cubicBezTo>
                  <a:pt x="3066" y="3421"/>
                  <a:pt x="4134" y="2827"/>
                  <a:pt x="4134" y="1700"/>
                </a:cubicBezTo>
                <a:cubicBezTo>
                  <a:pt x="4134" y="587"/>
                  <a:pt x="3066" y="1"/>
                  <a:pt x="201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061" name="Google Shape;1061;p48"/>
          <p:cNvGrpSpPr/>
          <p:nvPr/>
        </p:nvGrpSpPr>
        <p:grpSpPr>
          <a:xfrm>
            <a:off x="3551668" y="2564363"/>
            <a:ext cx="361614" cy="333762"/>
            <a:chOff x="1438375" y="2342450"/>
            <a:chExt cx="410925" cy="379275"/>
          </a:xfrm>
        </p:grpSpPr>
        <p:sp>
          <p:nvSpPr>
            <p:cNvPr id="1062" name="Google Shape;1062;p48"/>
            <p:cNvSpPr/>
            <p:nvPr/>
          </p:nvSpPr>
          <p:spPr>
            <a:xfrm>
              <a:off x="1476375" y="2642525"/>
              <a:ext cx="11900" cy="78400"/>
            </a:xfrm>
            <a:custGeom>
              <a:avLst/>
              <a:gdLst/>
              <a:ahLst/>
              <a:cxnLst/>
              <a:rect l="l" t="t" r="r" b="b"/>
              <a:pathLst>
                <a:path w="476" h="3136" extrusionOk="0">
                  <a:moveTo>
                    <a:pt x="222" y="0"/>
                  </a:moveTo>
                  <a:cubicBezTo>
                    <a:pt x="127" y="0"/>
                    <a:pt x="0" y="127"/>
                    <a:pt x="0" y="222"/>
                  </a:cubicBezTo>
                  <a:lnTo>
                    <a:pt x="0" y="2882"/>
                  </a:lnTo>
                  <a:cubicBezTo>
                    <a:pt x="0" y="3009"/>
                    <a:pt x="127" y="3136"/>
                    <a:pt x="222" y="3136"/>
                  </a:cubicBezTo>
                  <a:cubicBezTo>
                    <a:pt x="349" y="3136"/>
                    <a:pt x="475" y="3009"/>
                    <a:pt x="475" y="2882"/>
                  </a:cubicBezTo>
                  <a:lnTo>
                    <a:pt x="475" y="222"/>
                  </a:lnTo>
                  <a:cubicBezTo>
                    <a:pt x="475" y="127"/>
                    <a:pt x="349"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3" name="Google Shape;1063;p48"/>
            <p:cNvSpPr/>
            <p:nvPr/>
          </p:nvSpPr>
          <p:spPr>
            <a:xfrm>
              <a:off x="1438375" y="2342450"/>
              <a:ext cx="410925" cy="379275"/>
            </a:xfrm>
            <a:custGeom>
              <a:avLst/>
              <a:gdLst/>
              <a:ahLst/>
              <a:cxnLst/>
              <a:rect l="l" t="t" r="r" b="b"/>
              <a:pathLst>
                <a:path w="16437" h="15171" extrusionOk="0">
                  <a:moveTo>
                    <a:pt x="14410" y="444"/>
                  </a:moveTo>
                  <a:cubicBezTo>
                    <a:pt x="14821" y="444"/>
                    <a:pt x="15075" y="761"/>
                    <a:pt x="15075" y="1109"/>
                  </a:cubicBezTo>
                  <a:cubicBezTo>
                    <a:pt x="15075" y="1489"/>
                    <a:pt x="14758" y="1774"/>
                    <a:pt x="14410" y="1774"/>
                  </a:cubicBezTo>
                  <a:cubicBezTo>
                    <a:pt x="14030" y="1774"/>
                    <a:pt x="13745" y="1458"/>
                    <a:pt x="13745" y="1109"/>
                  </a:cubicBezTo>
                  <a:cubicBezTo>
                    <a:pt x="13713" y="761"/>
                    <a:pt x="14030" y="444"/>
                    <a:pt x="14410" y="444"/>
                  </a:cubicBezTo>
                  <a:close/>
                  <a:moveTo>
                    <a:pt x="6271" y="729"/>
                  </a:moveTo>
                  <a:cubicBezTo>
                    <a:pt x="6619" y="729"/>
                    <a:pt x="6904" y="983"/>
                    <a:pt x="6904" y="1363"/>
                  </a:cubicBezTo>
                  <a:lnTo>
                    <a:pt x="6904" y="2978"/>
                  </a:lnTo>
                  <a:lnTo>
                    <a:pt x="6651" y="2534"/>
                  </a:lnTo>
                  <a:cubicBezTo>
                    <a:pt x="6526" y="2285"/>
                    <a:pt x="6265" y="2115"/>
                    <a:pt x="5958" y="2115"/>
                  </a:cubicBezTo>
                  <a:cubicBezTo>
                    <a:pt x="5875" y="2115"/>
                    <a:pt x="5789" y="2127"/>
                    <a:pt x="5701" y="2154"/>
                  </a:cubicBezTo>
                  <a:lnTo>
                    <a:pt x="4782" y="2376"/>
                  </a:lnTo>
                  <a:lnTo>
                    <a:pt x="4624" y="2376"/>
                  </a:lnTo>
                  <a:lnTo>
                    <a:pt x="3579" y="2091"/>
                  </a:lnTo>
                  <a:cubicBezTo>
                    <a:pt x="3523" y="2082"/>
                    <a:pt x="3468" y="2077"/>
                    <a:pt x="3413" y="2077"/>
                  </a:cubicBezTo>
                  <a:cubicBezTo>
                    <a:pt x="3093" y="2077"/>
                    <a:pt x="2796" y="2232"/>
                    <a:pt x="2661" y="2503"/>
                  </a:cubicBezTo>
                  <a:lnTo>
                    <a:pt x="2439" y="2978"/>
                  </a:lnTo>
                  <a:lnTo>
                    <a:pt x="2439" y="1363"/>
                  </a:lnTo>
                  <a:cubicBezTo>
                    <a:pt x="2439" y="983"/>
                    <a:pt x="2692" y="729"/>
                    <a:pt x="3072" y="729"/>
                  </a:cubicBezTo>
                  <a:close/>
                  <a:moveTo>
                    <a:pt x="13080" y="1648"/>
                  </a:moveTo>
                  <a:cubicBezTo>
                    <a:pt x="13935" y="1996"/>
                    <a:pt x="14536" y="2819"/>
                    <a:pt x="14536" y="3706"/>
                  </a:cubicBezTo>
                  <a:lnTo>
                    <a:pt x="14536" y="4023"/>
                  </a:lnTo>
                  <a:lnTo>
                    <a:pt x="14156" y="4023"/>
                  </a:lnTo>
                  <a:cubicBezTo>
                    <a:pt x="13428" y="3769"/>
                    <a:pt x="13111" y="2851"/>
                    <a:pt x="13080" y="2661"/>
                  </a:cubicBezTo>
                  <a:lnTo>
                    <a:pt x="13080" y="1648"/>
                  </a:lnTo>
                  <a:close/>
                  <a:moveTo>
                    <a:pt x="7094" y="3643"/>
                  </a:moveTo>
                  <a:cubicBezTo>
                    <a:pt x="7348" y="3643"/>
                    <a:pt x="7569" y="3833"/>
                    <a:pt x="7569" y="4086"/>
                  </a:cubicBezTo>
                  <a:cubicBezTo>
                    <a:pt x="7569" y="4308"/>
                    <a:pt x="7348" y="4530"/>
                    <a:pt x="7094" y="4530"/>
                  </a:cubicBezTo>
                  <a:lnTo>
                    <a:pt x="7094" y="3643"/>
                  </a:lnTo>
                  <a:close/>
                  <a:moveTo>
                    <a:pt x="2185" y="3643"/>
                  </a:moveTo>
                  <a:lnTo>
                    <a:pt x="2185" y="4530"/>
                  </a:lnTo>
                  <a:cubicBezTo>
                    <a:pt x="2169" y="4532"/>
                    <a:pt x="2153" y="4533"/>
                    <a:pt x="2137" y="4533"/>
                  </a:cubicBezTo>
                  <a:cubicBezTo>
                    <a:pt x="1928" y="4533"/>
                    <a:pt x="1710" y="4350"/>
                    <a:pt x="1710" y="4086"/>
                  </a:cubicBezTo>
                  <a:cubicBezTo>
                    <a:pt x="1710" y="3833"/>
                    <a:pt x="1932" y="3643"/>
                    <a:pt x="2185" y="3643"/>
                  </a:cubicBezTo>
                  <a:close/>
                  <a:moveTo>
                    <a:pt x="9326" y="4521"/>
                  </a:moveTo>
                  <a:cubicBezTo>
                    <a:pt x="9352" y="4521"/>
                    <a:pt x="9378" y="4523"/>
                    <a:pt x="9406" y="4530"/>
                  </a:cubicBezTo>
                  <a:lnTo>
                    <a:pt x="9406" y="4846"/>
                  </a:lnTo>
                  <a:cubicBezTo>
                    <a:pt x="9406" y="5036"/>
                    <a:pt x="9438" y="5195"/>
                    <a:pt x="9469" y="5385"/>
                  </a:cubicBezTo>
                  <a:lnTo>
                    <a:pt x="9343" y="5385"/>
                  </a:lnTo>
                  <a:cubicBezTo>
                    <a:pt x="9121" y="5385"/>
                    <a:pt x="8931" y="5195"/>
                    <a:pt x="8931" y="4941"/>
                  </a:cubicBezTo>
                  <a:cubicBezTo>
                    <a:pt x="8931" y="4770"/>
                    <a:pt x="9086" y="4521"/>
                    <a:pt x="9326" y="4521"/>
                  </a:cubicBezTo>
                  <a:close/>
                  <a:moveTo>
                    <a:pt x="14425" y="4519"/>
                  </a:moveTo>
                  <a:cubicBezTo>
                    <a:pt x="14624" y="4519"/>
                    <a:pt x="14821" y="4718"/>
                    <a:pt x="14821" y="4941"/>
                  </a:cubicBezTo>
                  <a:cubicBezTo>
                    <a:pt x="14821" y="5068"/>
                    <a:pt x="14790" y="5195"/>
                    <a:pt x="14695" y="5258"/>
                  </a:cubicBezTo>
                  <a:cubicBezTo>
                    <a:pt x="14643" y="5336"/>
                    <a:pt x="14483" y="5393"/>
                    <a:pt x="14340" y="5393"/>
                  </a:cubicBezTo>
                  <a:cubicBezTo>
                    <a:pt x="14309" y="5393"/>
                    <a:pt x="14279" y="5390"/>
                    <a:pt x="14251" y="5385"/>
                  </a:cubicBezTo>
                  <a:cubicBezTo>
                    <a:pt x="14315" y="5226"/>
                    <a:pt x="14346" y="5036"/>
                    <a:pt x="14346" y="4846"/>
                  </a:cubicBezTo>
                  <a:lnTo>
                    <a:pt x="14346" y="4530"/>
                  </a:lnTo>
                  <a:cubicBezTo>
                    <a:pt x="14372" y="4522"/>
                    <a:pt x="14399" y="4519"/>
                    <a:pt x="14425" y="4519"/>
                  </a:cubicBezTo>
                  <a:close/>
                  <a:moveTo>
                    <a:pt x="3368" y="2560"/>
                  </a:moveTo>
                  <a:cubicBezTo>
                    <a:pt x="3386" y="2560"/>
                    <a:pt x="3404" y="2562"/>
                    <a:pt x="3421" y="2566"/>
                  </a:cubicBezTo>
                  <a:lnTo>
                    <a:pt x="4497" y="2851"/>
                  </a:lnTo>
                  <a:cubicBezTo>
                    <a:pt x="4545" y="2867"/>
                    <a:pt x="4608" y="2875"/>
                    <a:pt x="4675" y="2875"/>
                  </a:cubicBezTo>
                  <a:cubicBezTo>
                    <a:pt x="4743" y="2875"/>
                    <a:pt x="4814" y="2867"/>
                    <a:pt x="4877" y="2851"/>
                  </a:cubicBezTo>
                  <a:lnTo>
                    <a:pt x="5796" y="2629"/>
                  </a:lnTo>
                  <a:cubicBezTo>
                    <a:pt x="5830" y="2616"/>
                    <a:pt x="5865" y="2609"/>
                    <a:pt x="5899" y="2609"/>
                  </a:cubicBezTo>
                  <a:cubicBezTo>
                    <a:pt x="6019" y="2609"/>
                    <a:pt x="6126" y="2689"/>
                    <a:pt x="6176" y="2788"/>
                  </a:cubicBezTo>
                  <a:lnTo>
                    <a:pt x="6587" y="3516"/>
                  </a:lnTo>
                  <a:lnTo>
                    <a:pt x="6587" y="5100"/>
                  </a:lnTo>
                  <a:cubicBezTo>
                    <a:pt x="6559" y="5750"/>
                    <a:pt x="6076" y="5997"/>
                    <a:pt x="5567" y="5997"/>
                  </a:cubicBezTo>
                  <a:cubicBezTo>
                    <a:pt x="5506" y="5997"/>
                    <a:pt x="5445" y="5993"/>
                    <a:pt x="5384" y="5986"/>
                  </a:cubicBezTo>
                  <a:lnTo>
                    <a:pt x="3801" y="5986"/>
                  </a:lnTo>
                  <a:cubicBezTo>
                    <a:pt x="3774" y="5988"/>
                    <a:pt x="3748" y="5988"/>
                    <a:pt x="3722" y="5988"/>
                  </a:cubicBezTo>
                  <a:cubicBezTo>
                    <a:pt x="3128" y="5988"/>
                    <a:pt x="2691" y="5644"/>
                    <a:pt x="2661" y="5068"/>
                  </a:cubicBezTo>
                  <a:lnTo>
                    <a:pt x="2661" y="3484"/>
                  </a:lnTo>
                  <a:lnTo>
                    <a:pt x="3072" y="2724"/>
                  </a:lnTo>
                  <a:cubicBezTo>
                    <a:pt x="3127" y="2642"/>
                    <a:pt x="3253" y="2560"/>
                    <a:pt x="3368" y="2560"/>
                  </a:cubicBezTo>
                  <a:close/>
                  <a:moveTo>
                    <a:pt x="12763" y="3199"/>
                  </a:moveTo>
                  <a:cubicBezTo>
                    <a:pt x="12953" y="3611"/>
                    <a:pt x="13270" y="4150"/>
                    <a:pt x="13871" y="4435"/>
                  </a:cubicBezTo>
                  <a:lnTo>
                    <a:pt x="13871" y="4846"/>
                  </a:lnTo>
                  <a:cubicBezTo>
                    <a:pt x="13871" y="5891"/>
                    <a:pt x="12985" y="6810"/>
                    <a:pt x="11876" y="6810"/>
                  </a:cubicBezTo>
                  <a:cubicBezTo>
                    <a:pt x="10768" y="6810"/>
                    <a:pt x="9913" y="5955"/>
                    <a:pt x="9913" y="4846"/>
                  </a:cubicBezTo>
                  <a:lnTo>
                    <a:pt x="9913" y="4466"/>
                  </a:lnTo>
                  <a:cubicBezTo>
                    <a:pt x="10451" y="4403"/>
                    <a:pt x="11971" y="4023"/>
                    <a:pt x="12763" y="3199"/>
                  </a:cubicBezTo>
                  <a:close/>
                  <a:moveTo>
                    <a:pt x="5194" y="6430"/>
                  </a:moveTo>
                  <a:lnTo>
                    <a:pt x="5194" y="7411"/>
                  </a:lnTo>
                  <a:cubicBezTo>
                    <a:pt x="5020" y="7491"/>
                    <a:pt x="4830" y="7530"/>
                    <a:pt x="4640" y="7530"/>
                  </a:cubicBezTo>
                  <a:cubicBezTo>
                    <a:pt x="4450" y="7530"/>
                    <a:pt x="4260" y="7491"/>
                    <a:pt x="4086" y="7411"/>
                  </a:cubicBezTo>
                  <a:lnTo>
                    <a:pt x="4086" y="6430"/>
                  </a:lnTo>
                  <a:close/>
                  <a:moveTo>
                    <a:pt x="12446" y="7253"/>
                  </a:moveTo>
                  <a:lnTo>
                    <a:pt x="12446" y="8013"/>
                  </a:lnTo>
                  <a:cubicBezTo>
                    <a:pt x="12446" y="8361"/>
                    <a:pt x="12668" y="8646"/>
                    <a:pt x="13048" y="8710"/>
                  </a:cubicBezTo>
                  <a:lnTo>
                    <a:pt x="13428" y="8805"/>
                  </a:lnTo>
                  <a:cubicBezTo>
                    <a:pt x="13365" y="8868"/>
                    <a:pt x="13238" y="8963"/>
                    <a:pt x="13143" y="9027"/>
                  </a:cubicBezTo>
                  <a:cubicBezTo>
                    <a:pt x="12949" y="8971"/>
                    <a:pt x="12752" y="8945"/>
                    <a:pt x="12555" y="8945"/>
                  </a:cubicBezTo>
                  <a:cubicBezTo>
                    <a:pt x="12079" y="8945"/>
                    <a:pt x="11605" y="9097"/>
                    <a:pt x="11179" y="9343"/>
                  </a:cubicBezTo>
                  <a:cubicBezTo>
                    <a:pt x="10863" y="9217"/>
                    <a:pt x="10578" y="9027"/>
                    <a:pt x="10356" y="8805"/>
                  </a:cubicBezTo>
                  <a:lnTo>
                    <a:pt x="10768" y="8710"/>
                  </a:lnTo>
                  <a:cubicBezTo>
                    <a:pt x="11084" y="8646"/>
                    <a:pt x="11338" y="8361"/>
                    <a:pt x="11338" y="8013"/>
                  </a:cubicBezTo>
                  <a:lnTo>
                    <a:pt x="11338" y="7253"/>
                  </a:lnTo>
                  <a:cubicBezTo>
                    <a:pt x="11496" y="7285"/>
                    <a:pt x="11686" y="7316"/>
                    <a:pt x="11876" y="7316"/>
                  </a:cubicBezTo>
                  <a:cubicBezTo>
                    <a:pt x="12098" y="7316"/>
                    <a:pt x="12256" y="7285"/>
                    <a:pt x="12446" y="7253"/>
                  </a:cubicBezTo>
                  <a:close/>
                  <a:moveTo>
                    <a:pt x="7759" y="8393"/>
                  </a:moveTo>
                  <a:cubicBezTo>
                    <a:pt x="7981" y="8488"/>
                    <a:pt x="8203" y="8678"/>
                    <a:pt x="8361" y="8900"/>
                  </a:cubicBezTo>
                  <a:cubicBezTo>
                    <a:pt x="8139" y="9058"/>
                    <a:pt x="7918" y="9280"/>
                    <a:pt x="7759" y="9502"/>
                  </a:cubicBezTo>
                  <a:lnTo>
                    <a:pt x="7759" y="8393"/>
                  </a:lnTo>
                  <a:close/>
                  <a:moveTo>
                    <a:pt x="1520" y="8361"/>
                  </a:moveTo>
                  <a:lnTo>
                    <a:pt x="1520" y="10863"/>
                  </a:lnTo>
                  <a:lnTo>
                    <a:pt x="539" y="10863"/>
                  </a:lnTo>
                  <a:lnTo>
                    <a:pt x="539" y="10072"/>
                  </a:lnTo>
                  <a:cubicBezTo>
                    <a:pt x="539" y="9343"/>
                    <a:pt x="919" y="8710"/>
                    <a:pt x="1520" y="8361"/>
                  </a:cubicBezTo>
                  <a:close/>
                  <a:moveTo>
                    <a:pt x="13903" y="8900"/>
                  </a:moveTo>
                  <a:lnTo>
                    <a:pt x="14663" y="9058"/>
                  </a:lnTo>
                  <a:cubicBezTo>
                    <a:pt x="15391" y="9343"/>
                    <a:pt x="15930" y="10103"/>
                    <a:pt x="15930" y="10927"/>
                  </a:cubicBezTo>
                  <a:lnTo>
                    <a:pt x="15930" y="11718"/>
                  </a:lnTo>
                  <a:lnTo>
                    <a:pt x="15011" y="11718"/>
                  </a:lnTo>
                  <a:cubicBezTo>
                    <a:pt x="15043" y="11275"/>
                    <a:pt x="15011" y="10895"/>
                    <a:pt x="14821" y="10452"/>
                  </a:cubicBezTo>
                  <a:cubicBezTo>
                    <a:pt x="14568" y="9913"/>
                    <a:pt x="14156" y="9470"/>
                    <a:pt x="13618" y="9217"/>
                  </a:cubicBezTo>
                  <a:cubicBezTo>
                    <a:pt x="13745" y="9122"/>
                    <a:pt x="13808" y="9027"/>
                    <a:pt x="13903" y="8900"/>
                  </a:cubicBezTo>
                  <a:close/>
                  <a:moveTo>
                    <a:pt x="9754" y="8900"/>
                  </a:moveTo>
                  <a:cubicBezTo>
                    <a:pt x="9976" y="9217"/>
                    <a:pt x="10293" y="9502"/>
                    <a:pt x="10704" y="9692"/>
                  </a:cubicBezTo>
                  <a:cubicBezTo>
                    <a:pt x="10514" y="9913"/>
                    <a:pt x="10293" y="10167"/>
                    <a:pt x="10198" y="10452"/>
                  </a:cubicBezTo>
                  <a:lnTo>
                    <a:pt x="9184" y="12763"/>
                  </a:lnTo>
                  <a:lnTo>
                    <a:pt x="9184" y="10642"/>
                  </a:lnTo>
                  <a:cubicBezTo>
                    <a:pt x="9184" y="10547"/>
                    <a:pt x="9058" y="10420"/>
                    <a:pt x="8963" y="10420"/>
                  </a:cubicBezTo>
                  <a:cubicBezTo>
                    <a:pt x="8836" y="10420"/>
                    <a:pt x="8709" y="10547"/>
                    <a:pt x="8709" y="10642"/>
                  </a:cubicBezTo>
                  <a:lnTo>
                    <a:pt x="8709" y="11718"/>
                  </a:lnTo>
                  <a:lnTo>
                    <a:pt x="7728" y="11718"/>
                  </a:lnTo>
                  <a:lnTo>
                    <a:pt x="7728" y="10927"/>
                  </a:lnTo>
                  <a:cubicBezTo>
                    <a:pt x="7728" y="10103"/>
                    <a:pt x="8234" y="9375"/>
                    <a:pt x="8994" y="9058"/>
                  </a:cubicBezTo>
                  <a:lnTo>
                    <a:pt x="9754" y="8900"/>
                  </a:lnTo>
                  <a:close/>
                  <a:moveTo>
                    <a:pt x="12227" y="10460"/>
                  </a:moveTo>
                  <a:cubicBezTo>
                    <a:pt x="12351" y="10460"/>
                    <a:pt x="12479" y="10488"/>
                    <a:pt x="12605" y="10547"/>
                  </a:cubicBezTo>
                  <a:lnTo>
                    <a:pt x="13080" y="10705"/>
                  </a:lnTo>
                  <a:cubicBezTo>
                    <a:pt x="13301" y="10768"/>
                    <a:pt x="13523" y="10958"/>
                    <a:pt x="13586" y="11180"/>
                  </a:cubicBezTo>
                  <a:cubicBezTo>
                    <a:pt x="13681" y="11370"/>
                    <a:pt x="13713" y="11655"/>
                    <a:pt x="13618" y="11877"/>
                  </a:cubicBezTo>
                  <a:lnTo>
                    <a:pt x="13555" y="12130"/>
                  </a:lnTo>
                  <a:cubicBezTo>
                    <a:pt x="13329" y="12581"/>
                    <a:pt x="12866" y="12854"/>
                    <a:pt x="12384" y="12854"/>
                  </a:cubicBezTo>
                  <a:cubicBezTo>
                    <a:pt x="12257" y="12854"/>
                    <a:pt x="12128" y="12835"/>
                    <a:pt x="12003" y="12795"/>
                  </a:cubicBezTo>
                  <a:cubicBezTo>
                    <a:pt x="11401" y="12542"/>
                    <a:pt x="11084" y="11877"/>
                    <a:pt x="11338" y="11275"/>
                  </a:cubicBezTo>
                  <a:lnTo>
                    <a:pt x="11465" y="11022"/>
                  </a:lnTo>
                  <a:cubicBezTo>
                    <a:pt x="11581" y="10673"/>
                    <a:pt x="11885" y="10460"/>
                    <a:pt x="12227" y="10460"/>
                  </a:cubicBezTo>
                  <a:close/>
                  <a:moveTo>
                    <a:pt x="12461" y="9461"/>
                  </a:moveTo>
                  <a:cubicBezTo>
                    <a:pt x="12728" y="9461"/>
                    <a:pt x="13002" y="9515"/>
                    <a:pt x="13270" y="9628"/>
                  </a:cubicBezTo>
                  <a:cubicBezTo>
                    <a:pt x="14251" y="9913"/>
                    <a:pt x="14853" y="11243"/>
                    <a:pt x="14378" y="12225"/>
                  </a:cubicBezTo>
                  <a:lnTo>
                    <a:pt x="13713" y="13809"/>
                  </a:lnTo>
                  <a:lnTo>
                    <a:pt x="12985" y="13302"/>
                  </a:lnTo>
                  <a:cubicBezTo>
                    <a:pt x="12953" y="13302"/>
                    <a:pt x="12953" y="13270"/>
                    <a:pt x="12921" y="13270"/>
                  </a:cubicBezTo>
                  <a:cubicBezTo>
                    <a:pt x="13396" y="13112"/>
                    <a:pt x="13776" y="12763"/>
                    <a:pt x="13935" y="12288"/>
                  </a:cubicBezTo>
                  <a:lnTo>
                    <a:pt x="14030" y="12035"/>
                  </a:lnTo>
                  <a:cubicBezTo>
                    <a:pt x="14156" y="11687"/>
                    <a:pt x="14156" y="11275"/>
                    <a:pt x="13998" y="10958"/>
                  </a:cubicBezTo>
                  <a:cubicBezTo>
                    <a:pt x="13808" y="10610"/>
                    <a:pt x="13555" y="10388"/>
                    <a:pt x="13206" y="10230"/>
                  </a:cubicBezTo>
                  <a:lnTo>
                    <a:pt x="12731" y="10072"/>
                  </a:lnTo>
                  <a:cubicBezTo>
                    <a:pt x="12541" y="10008"/>
                    <a:pt x="12359" y="9977"/>
                    <a:pt x="12185" y="9977"/>
                  </a:cubicBezTo>
                  <a:cubicBezTo>
                    <a:pt x="12011" y="9977"/>
                    <a:pt x="11845" y="10008"/>
                    <a:pt x="11686" y="10072"/>
                  </a:cubicBezTo>
                  <a:cubicBezTo>
                    <a:pt x="11370" y="10230"/>
                    <a:pt x="11084" y="10452"/>
                    <a:pt x="10989" y="10800"/>
                  </a:cubicBezTo>
                  <a:lnTo>
                    <a:pt x="10863" y="11085"/>
                  </a:lnTo>
                  <a:cubicBezTo>
                    <a:pt x="10546" y="11908"/>
                    <a:pt x="10926" y="12922"/>
                    <a:pt x="11813" y="13238"/>
                  </a:cubicBezTo>
                  <a:cubicBezTo>
                    <a:pt x="11971" y="13270"/>
                    <a:pt x="12193" y="13333"/>
                    <a:pt x="12446" y="13333"/>
                  </a:cubicBezTo>
                  <a:lnTo>
                    <a:pt x="12225" y="13397"/>
                  </a:lnTo>
                  <a:lnTo>
                    <a:pt x="9469" y="13397"/>
                  </a:lnTo>
                  <a:lnTo>
                    <a:pt x="10641" y="10642"/>
                  </a:lnTo>
                  <a:cubicBezTo>
                    <a:pt x="10971" y="9911"/>
                    <a:pt x="11686" y="9461"/>
                    <a:pt x="12461" y="9461"/>
                  </a:cubicBezTo>
                  <a:close/>
                  <a:moveTo>
                    <a:pt x="8709" y="12193"/>
                  </a:moveTo>
                  <a:lnTo>
                    <a:pt x="8709" y="13587"/>
                  </a:lnTo>
                  <a:cubicBezTo>
                    <a:pt x="8709" y="13714"/>
                    <a:pt x="8836" y="13809"/>
                    <a:pt x="8963" y="13809"/>
                  </a:cubicBezTo>
                  <a:lnTo>
                    <a:pt x="12288" y="13809"/>
                  </a:lnTo>
                  <a:lnTo>
                    <a:pt x="12763" y="13714"/>
                  </a:lnTo>
                  <a:lnTo>
                    <a:pt x="13428" y="14189"/>
                  </a:lnTo>
                  <a:cubicBezTo>
                    <a:pt x="13491" y="14220"/>
                    <a:pt x="13555" y="14347"/>
                    <a:pt x="13555" y="14410"/>
                  </a:cubicBezTo>
                  <a:lnTo>
                    <a:pt x="13555" y="14600"/>
                  </a:lnTo>
                  <a:lnTo>
                    <a:pt x="8329" y="14600"/>
                  </a:lnTo>
                  <a:cubicBezTo>
                    <a:pt x="8013" y="14600"/>
                    <a:pt x="7728" y="14347"/>
                    <a:pt x="7728" y="14030"/>
                  </a:cubicBezTo>
                  <a:lnTo>
                    <a:pt x="7728" y="12193"/>
                  </a:lnTo>
                  <a:close/>
                  <a:moveTo>
                    <a:pt x="14346" y="1"/>
                  </a:moveTo>
                  <a:cubicBezTo>
                    <a:pt x="13713" y="1"/>
                    <a:pt x="13143" y="508"/>
                    <a:pt x="13143" y="1204"/>
                  </a:cubicBezTo>
                  <a:lnTo>
                    <a:pt x="13143" y="1299"/>
                  </a:lnTo>
                  <a:cubicBezTo>
                    <a:pt x="13016" y="1268"/>
                    <a:pt x="12921" y="1236"/>
                    <a:pt x="12763" y="1204"/>
                  </a:cubicBezTo>
                  <a:cubicBezTo>
                    <a:pt x="12636" y="1204"/>
                    <a:pt x="12478" y="1236"/>
                    <a:pt x="12478" y="1426"/>
                  </a:cubicBezTo>
                  <a:lnTo>
                    <a:pt x="12478" y="2693"/>
                  </a:lnTo>
                  <a:cubicBezTo>
                    <a:pt x="11845" y="3706"/>
                    <a:pt x="9754" y="4086"/>
                    <a:pt x="9533" y="4086"/>
                  </a:cubicBezTo>
                  <a:lnTo>
                    <a:pt x="9121" y="4086"/>
                  </a:lnTo>
                  <a:lnTo>
                    <a:pt x="9121" y="3769"/>
                  </a:lnTo>
                  <a:cubicBezTo>
                    <a:pt x="9121" y="2534"/>
                    <a:pt x="10103" y="1584"/>
                    <a:pt x="11274" y="1584"/>
                  </a:cubicBezTo>
                  <a:lnTo>
                    <a:pt x="11560" y="1584"/>
                  </a:lnTo>
                  <a:cubicBezTo>
                    <a:pt x="11686" y="1584"/>
                    <a:pt x="11813" y="1458"/>
                    <a:pt x="11813" y="1331"/>
                  </a:cubicBezTo>
                  <a:cubicBezTo>
                    <a:pt x="11813" y="1236"/>
                    <a:pt x="11686" y="1109"/>
                    <a:pt x="11560" y="1109"/>
                  </a:cubicBezTo>
                  <a:lnTo>
                    <a:pt x="11274" y="1109"/>
                  </a:lnTo>
                  <a:cubicBezTo>
                    <a:pt x="9818" y="1109"/>
                    <a:pt x="8583" y="2281"/>
                    <a:pt x="8583" y="3801"/>
                  </a:cubicBezTo>
                  <a:lnTo>
                    <a:pt x="8583" y="4371"/>
                  </a:lnTo>
                  <a:cubicBezTo>
                    <a:pt x="8424" y="4530"/>
                    <a:pt x="8329" y="4751"/>
                    <a:pt x="8329" y="5005"/>
                  </a:cubicBezTo>
                  <a:cubicBezTo>
                    <a:pt x="8329" y="5592"/>
                    <a:pt x="8824" y="5908"/>
                    <a:pt x="9310" y="5908"/>
                  </a:cubicBezTo>
                  <a:cubicBezTo>
                    <a:pt x="9374" y="5908"/>
                    <a:pt x="9438" y="5902"/>
                    <a:pt x="9501" y="5891"/>
                  </a:cubicBezTo>
                  <a:cubicBezTo>
                    <a:pt x="9754" y="6430"/>
                    <a:pt x="10166" y="6841"/>
                    <a:pt x="10704" y="7095"/>
                  </a:cubicBezTo>
                  <a:lnTo>
                    <a:pt x="10704" y="8045"/>
                  </a:lnTo>
                  <a:cubicBezTo>
                    <a:pt x="10704" y="8171"/>
                    <a:pt x="10609" y="8266"/>
                    <a:pt x="10483" y="8266"/>
                  </a:cubicBezTo>
                  <a:lnTo>
                    <a:pt x="8741" y="8646"/>
                  </a:lnTo>
                  <a:cubicBezTo>
                    <a:pt x="8709" y="8646"/>
                    <a:pt x="8709" y="8646"/>
                    <a:pt x="8583" y="8678"/>
                  </a:cubicBezTo>
                  <a:cubicBezTo>
                    <a:pt x="8329" y="8266"/>
                    <a:pt x="7886" y="7918"/>
                    <a:pt x="7379" y="7760"/>
                  </a:cubicBezTo>
                  <a:lnTo>
                    <a:pt x="5479" y="7380"/>
                  </a:lnTo>
                  <a:lnTo>
                    <a:pt x="5479" y="6461"/>
                  </a:lnTo>
                  <a:cubicBezTo>
                    <a:pt x="5497" y="6462"/>
                    <a:pt x="5515" y="6462"/>
                    <a:pt x="5533" y="6462"/>
                  </a:cubicBezTo>
                  <a:cubicBezTo>
                    <a:pt x="6301" y="6462"/>
                    <a:pt x="6935" y="5810"/>
                    <a:pt x="6904" y="5036"/>
                  </a:cubicBezTo>
                  <a:lnTo>
                    <a:pt x="6904" y="5036"/>
                  </a:lnTo>
                  <a:cubicBezTo>
                    <a:pt x="6921" y="5037"/>
                    <a:pt x="6938" y="5038"/>
                    <a:pt x="6955" y="5038"/>
                  </a:cubicBezTo>
                  <a:cubicBezTo>
                    <a:pt x="7440" y="5038"/>
                    <a:pt x="7854" y="4607"/>
                    <a:pt x="7854" y="4118"/>
                  </a:cubicBezTo>
                  <a:cubicBezTo>
                    <a:pt x="7854" y="3674"/>
                    <a:pt x="7538" y="3326"/>
                    <a:pt x="7126" y="3231"/>
                  </a:cubicBezTo>
                  <a:lnTo>
                    <a:pt x="7126" y="1394"/>
                  </a:lnTo>
                  <a:cubicBezTo>
                    <a:pt x="7126" y="761"/>
                    <a:pt x="6619" y="286"/>
                    <a:pt x="6017" y="286"/>
                  </a:cubicBezTo>
                  <a:lnTo>
                    <a:pt x="3072" y="286"/>
                  </a:lnTo>
                  <a:cubicBezTo>
                    <a:pt x="2439" y="286"/>
                    <a:pt x="1964" y="793"/>
                    <a:pt x="1964" y="1394"/>
                  </a:cubicBezTo>
                  <a:lnTo>
                    <a:pt x="1964" y="3231"/>
                  </a:lnTo>
                  <a:cubicBezTo>
                    <a:pt x="1552" y="3326"/>
                    <a:pt x="1235" y="3674"/>
                    <a:pt x="1235" y="4118"/>
                  </a:cubicBezTo>
                  <a:cubicBezTo>
                    <a:pt x="1235" y="4607"/>
                    <a:pt x="1649" y="5038"/>
                    <a:pt x="2134" y="5038"/>
                  </a:cubicBezTo>
                  <a:cubicBezTo>
                    <a:pt x="2151" y="5038"/>
                    <a:pt x="2168" y="5037"/>
                    <a:pt x="2185" y="5036"/>
                  </a:cubicBezTo>
                  <a:lnTo>
                    <a:pt x="2185" y="5036"/>
                  </a:lnTo>
                  <a:cubicBezTo>
                    <a:pt x="2155" y="5810"/>
                    <a:pt x="2789" y="6462"/>
                    <a:pt x="3556" y="6462"/>
                  </a:cubicBezTo>
                  <a:cubicBezTo>
                    <a:pt x="3574" y="6462"/>
                    <a:pt x="3592" y="6462"/>
                    <a:pt x="3611" y="6461"/>
                  </a:cubicBezTo>
                  <a:lnTo>
                    <a:pt x="3611" y="7380"/>
                  </a:lnTo>
                  <a:lnTo>
                    <a:pt x="1679" y="7760"/>
                  </a:lnTo>
                  <a:cubicBezTo>
                    <a:pt x="729" y="8076"/>
                    <a:pt x="0" y="9027"/>
                    <a:pt x="0" y="10072"/>
                  </a:cubicBezTo>
                  <a:lnTo>
                    <a:pt x="0" y="14885"/>
                  </a:lnTo>
                  <a:cubicBezTo>
                    <a:pt x="0" y="15012"/>
                    <a:pt x="127" y="15139"/>
                    <a:pt x="254" y="15139"/>
                  </a:cubicBezTo>
                  <a:cubicBezTo>
                    <a:pt x="349" y="15139"/>
                    <a:pt x="475" y="15012"/>
                    <a:pt x="475" y="14885"/>
                  </a:cubicBezTo>
                  <a:lnTo>
                    <a:pt x="475" y="11370"/>
                  </a:lnTo>
                  <a:lnTo>
                    <a:pt x="1710" y="11370"/>
                  </a:lnTo>
                  <a:cubicBezTo>
                    <a:pt x="1837" y="11370"/>
                    <a:pt x="1932" y="11243"/>
                    <a:pt x="1932" y="11117"/>
                  </a:cubicBezTo>
                  <a:lnTo>
                    <a:pt x="1932" y="8203"/>
                  </a:lnTo>
                  <a:lnTo>
                    <a:pt x="3769" y="7791"/>
                  </a:lnTo>
                  <a:cubicBezTo>
                    <a:pt x="3991" y="7950"/>
                    <a:pt x="4307" y="8045"/>
                    <a:pt x="4592" y="8045"/>
                  </a:cubicBezTo>
                  <a:cubicBezTo>
                    <a:pt x="4877" y="8045"/>
                    <a:pt x="5194" y="7950"/>
                    <a:pt x="5416" y="7791"/>
                  </a:cubicBezTo>
                  <a:lnTo>
                    <a:pt x="7221" y="8203"/>
                  </a:lnTo>
                  <a:lnTo>
                    <a:pt x="7221" y="14094"/>
                  </a:lnTo>
                  <a:cubicBezTo>
                    <a:pt x="7221" y="14695"/>
                    <a:pt x="7696" y="15170"/>
                    <a:pt x="8266" y="15170"/>
                  </a:cubicBezTo>
                  <a:lnTo>
                    <a:pt x="13776" y="15170"/>
                  </a:lnTo>
                  <a:cubicBezTo>
                    <a:pt x="13903" y="15170"/>
                    <a:pt x="14030" y="15044"/>
                    <a:pt x="14030" y="14917"/>
                  </a:cubicBezTo>
                  <a:lnTo>
                    <a:pt x="14030" y="14537"/>
                  </a:lnTo>
                  <a:cubicBezTo>
                    <a:pt x="14030" y="14442"/>
                    <a:pt x="14030" y="14379"/>
                    <a:pt x="13966" y="14284"/>
                  </a:cubicBezTo>
                  <a:lnTo>
                    <a:pt x="14441" y="13238"/>
                  </a:lnTo>
                  <a:lnTo>
                    <a:pt x="14441" y="14917"/>
                  </a:lnTo>
                  <a:cubicBezTo>
                    <a:pt x="14441" y="15044"/>
                    <a:pt x="14568" y="15170"/>
                    <a:pt x="14695" y="15170"/>
                  </a:cubicBezTo>
                  <a:cubicBezTo>
                    <a:pt x="14821" y="15170"/>
                    <a:pt x="14916" y="15044"/>
                    <a:pt x="14916" y="14917"/>
                  </a:cubicBezTo>
                  <a:lnTo>
                    <a:pt x="14916" y="12288"/>
                  </a:lnTo>
                  <a:lnTo>
                    <a:pt x="15930" y="12288"/>
                  </a:lnTo>
                  <a:lnTo>
                    <a:pt x="15930" y="14917"/>
                  </a:lnTo>
                  <a:cubicBezTo>
                    <a:pt x="15930" y="15044"/>
                    <a:pt x="16025" y="15170"/>
                    <a:pt x="16152" y="15170"/>
                  </a:cubicBezTo>
                  <a:cubicBezTo>
                    <a:pt x="16278" y="15170"/>
                    <a:pt x="16405" y="15044"/>
                    <a:pt x="16405" y="14917"/>
                  </a:cubicBezTo>
                  <a:lnTo>
                    <a:pt x="16405" y="10958"/>
                  </a:lnTo>
                  <a:cubicBezTo>
                    <a:pt x="16437" y="9913"/>
                    <a:pt x="15772" y="8995"/>
                    <a:pt x="14821" y="8646"/>
                  </a:cubicBezTo>
                  <a:cubicBezTo>
                    <a:pt x="14790" y="8646"/>
                    <a:pt x="13111" y="8266"/>
                    <a:pt x="13080" y="8266"/>
                  </a:cubicBezTo>
                  <a:cubicBezTo>
                    <a:pt x="12985" y="8235"/>
                    <a:pt x="12858" y="8203"/>
                    <a:pt x="12858" y="8045"/>
                  </a:cubicBezTo>
                  <a:lnTo>
                    <a:pt x="12858" y="7095"/>
                  </a:lnTo>
                  <a:cubicBezTo>
                    <a:pt x="13396" y="6841"/>
                    <a:pt x="13808" y="6430"/>
                    <a:pt x="14061" y="5891"/>
                  </a:cubicBezTo>
                  <a:lnTo>
                    <a:pt x="14346" y="5891"/>
                  </a:lnTo>
                  <a:cubicBezTo>
                    <a:pt x="14821" y="5891"/>
                    <a:pt x="15233" y="5511"/>
                    <a:pt x="15233" y="5005"/>
                  </a:cubicBezTo>
                  <a:cubicBezTo>
                    <a:pt x="15233" y="4720"/>
                    <a:pt x="15138" y="4466"/>
                    <a:pt x="14916" y="4308"/>
                  </a:cubicBezTo>
                  <a:lnTo>
                    <a:pt x="14916" y="3801"/>
                  </a:lnTo>
                  <a:cubicBezTo>
                    <a:pt x="14916" y="3231"/>
                    <a:pt x="14758" y="2788"/>
                    <a:pt x="14505" y="2344"/>
                  </a:cubicBezTo>
                  <a:cubicBezTo>
                    <a:pt x="15075" y="2249"/>
                    <a:pt x="15518" y="1774"/>
                    <a:pt x="15518" y="1204"/>
                  </a:cubicBezTo>
                  <a:cubicBezTo>
                    <a:pt x="15518" y="571"/>
                    <a:pt x="15011" y="1"/>
                    <a:pt x="14346"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4" name="Google Shape;1064;p48"/>
            <p:cNvSpPr/>
            <p:nvPr/>
          </p:nvSpPr>
          <p:spPr>
            <a:xfrm>
              <a:off x="1548425" y="2429550"/>
              <a:ext cx="11900" cy="26150"/>
            </a:xfrm>
            <a:custGeom>
              <a:avLst/>
              <a:gdLst/>
              <a:ahLst/>
              <a:cxnLst/>
              <a:rect l="l" t="t" r="r" b="b"/>
              <a:pathLst>
                <a:path w="476" h="1046" extrusionOk="0">
                  <a:moveTo>
                    <a:pt x="254" y="0"/>
                  </a:moveTo>
                  <a:cubicBezTo>
                    <a:pt x="127" y="0"/>
                    <a:pt x="0" y="127"/>
                    <a:pt x="0" y="254"/>
                  </a:cubicBezTo>
                  <a:lnTo>
                    <a:pt x="0" y="792"/>
                  </a:lnTo>
                  <a:cubicBezTo>
                    <a:pt x="0" y="919"/>
                    <a:pt x="127" y="1046"/>
                    <a:pt x="254" y="1046"/>
                  </a:cubicBezTo>
                  <a:cubicBezTo>
                    <a:pt x="349" y="1046"/>
                    <a:pt x="475" y="919"/>
                    <a:pt x="475" y="792"/>
                  </a:cubicBezTo>
                  <a:lnTo>
                    <a:pt x="475" y="254"/>
                  </a:lnTo>
                  <a:cubicBezTo>
                    <a:pt x="475" y="127"/>
                    <a:pt x="349"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5" name="Google Shape;1065;p48"/>
            <p:cNvSpPr/>
            <p:nvPr/>
          </p:nvSpPr>
          <p:spPr>
            <a:xfrm>
              <a:off x="1533375" y="2460075"/>
              <a:ext cx="43575" cy="20950"/>
            </a:xfrm>
            <a:custGeom>
              <a:avLst/>
              <a:gdLst/>
              <a:ahLst/>
              <a:cxnLst/>
              <a:rect l="l" t="t" r="r" b="b"/>
              <a:pathLst>
                <a:path w="1743" h="838" extrusionOk="0">
                  <a:moveTo>
                    <a:pt x="283" y="0"/>
                  </a:moveTo>
                  <a:cubicBezTo>
                    <a:pt x="243" y="0"/>
                    <a:pt x="201" y="15"/>
                    <a:pt x="159" y="46"/>
                  </a:cubicBezTo>
                  <a:cubicBezTo>
                    <a:pt x="32" y="141"/>
                    <a:pt x="1" y="236"/>
                    <a:pt x="96" y="363"/>
                  </a:cubicBezTo>
                  <a:cubicBezTo>
                    <a:pt x="222" y="648"/>
                    <a:pt x="476" y="838"/>
                    <a:pt x="856" y="838"/>
                  </a:cubicBezTo>
                  <a:cubicBezTo>
                    <a:pt x="1204" y="838"/>
                    <a:pt x="1489" y="680"/>
                    <a:pt x="1679" y="363"/>
                  </a:cubicBezTo>
                  <a:cubicBezTo>
                    <a:pt x="1742" y="236"/>
                    <a:pt x="1711" y="78"/>
                    <a:pt x="1584" y="46"/>
                  </a:cubicBezTo>
                  <a:cubicBezTo>
                    <a:pt x="1552" y="25"/>
                    <a:pt x="1514" y="15"/>
                    <a:pt x="1474" y="15"/>
                  </a:cubicBezTo>
                  <a:cubicBezTo>
                    <a:pt x="1394" y="15"/>
                    <a:pt x="1310" y="57"/>
                    <a:pt x="1267" y="141"/>
                  </a:cubicBezTo>
                  <a:cubicBezTo>
                    <a:pt x="1204" y="300"/>
                    <a:pt x="1046" y="363"/>
                    <a:pt x="887" y="363"/>
                  </a:cubicBezTo>
                  <a:cubicBezTo>
                    <a:pt x="729" y="363"/>
                    <a:pt x="571" y="300"/>
                    <a:pt x="476" y="141"/>
                  </a:cubicBezTo>
                  <a:cubicBezTo>
                    <a:pt x="433" y="57"/>
                    <a:pt x="363" y="0"/>
                    <a:pt x="28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6" name="Google Shape;1066;p48"/>
            <p:cNvSpPr/>
            <p:nvPr/>
          </p:nvSpPr>
          <p:spPr>
            <a:xfrm>
              <a:off x="1728925" y="2455675"/>
              <a:ext cx="11125" cy="19825"/>
            </a:xfrm>
            <a:custGeom>
              <a:avLst/>
              <a:gdLst/>
              <a:ahLst/>
              <a:cxnLst/>
              <a:rect l="l" t="t" r="r" b="b"/>
              <a:pathLst>
                <a:path w="445" h="793" extrusionOk="0">
                  <a:moveTo>
                    <a:pt x="223" y="1"/>
                  </a:moveTo>
                  <a:cubicBezTo>
                    <a:pt x="96" y="1"/>
                    <a:pt x="1" y="96"/>
                    <a:pt x="1" y="222"/>
                  </a:cubicBezTo>
                  <a:lnTo>
                    <a:pt x="1" y="539"/>
                  </a:lnTo>
                  <a:cubicBezTo>
                    <a:pt x="1" y="666"/>
                    <a:pt x="96" y="792"/>
                    <a:pt x="223" y="792"/>
                  </a:cubicBezTo>
                  <a:cubicBezTo>
                    <a:pt x="349" y="792"/>
                    <a:pt x="444" y="666"/>
                    <a:pt x="444" y="539"/>
                  </a:cubicBezTo>
                  <a:lnTo>
                    <a:pt x="444" y="222"/>
                  </a:lnTo>
                  <a:cubicBezTo>
                    <a:pt x="444" y="96"/>
                    <a:pt x="349" y="1"/>
                    <a:pt x="22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7" name="Google Shape;1067;p48"/>
            <p:cNvSpPr/>
            <p:nvPr/>
          </p:nvSpPr>
          <p:spPr>
            <a:xfrm>
              <a:off x="1717050" y="2483800"/>
              <a:ext cx="35650" cy="17825"/>
            </a:xfrm>
            <a:custGeom>
              <a:avLst/>
              <a:gdLst/>
              <a:ahLst/>
              <a:cxnLst/>
              <a:rect l="l" t="t" r="r" b="b"/>
              <a:pathLst>
                <a:path w="1426" h="713" extrusionOk="0">
                  <a:moveTo>
                    <a:pt x="267" y="0"/>
                  </a:moveTo>
                  <a:cubicBezTo>
                    <a:pt x="229" y="0"/>
                    <a:pt x="192" y="14"/>
                    <a:pt x="159" y="47"/>
                  </a:cubicBezTo>
                  <a:cubicBezTo>
                    <a:pt x="32" y="142"/>
                    <a:pt x="1" y="237"/>
                    <a:pt x="64" y="364"/>
                  </a:cubicBezTo>
                  <a:cubicBezTo>
                    <a:pt x="191" y="617"/>
                    <a:pt x="413" y="712"/>
                    <a:pt x="698" y="712"/>
                  </a:cubicBezTo>
                  <a:cubicBezTo>
                    <a:pt x="983" y="712"/>
                    <a:pt x="1204" y="554"/>
                    <a:pt x="1331" y="364"/>
                  </a:cubicBezTo>
                  <a:cubicBezTo>
                    <a:pt x="1426" y="237"/>
                    <a:pt x="1363" y="79"/>
                    <a:pt x="1268" y="47"/>
                  </a:cubicBezTo>
                  <a:cubicBezTo>
                    <a:pt x="1223" y="25"/>
                    <a:pt x="1174" y="14"/>
                    <a:pt x="1128" y="14"/>
                  </a:cubicBezTo>
                  <a:cubicBezTo>
                    <a:pt x="1045" y="14"/>
                    <a:pt x="971" y="49"/>
                    <a:pt x="951" y="111"/>
                  </a:cubicBezTo>
                  <a:cubicBezTo>
                    <a:pt x="888" y="206"/>
                    <a:pt x="824" y="237"/>
                    <a:pt x="698" y="237"/>
                  </a:cubicBezTo>
                  <a:cubicBezTo>
                    <a:pt x="571" y="237"/>
                    <a:pt x="508" y="206"/>
                    <a:pt x="476" y="111"/>
                  </a:cubicBezTo>
                  <a:cubicBezTo>
                    <a:pt x="414" y="49"/>
                    <a:pt x="339" y="0"/>
                    <a:pt x="267"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8" name="Google Shape;1068;p48"/>
            <p:cNvSpPr/>
            <p:nvPr/>
          </p:nvSpPr>
          <p:spPr>
            <a:xfrm>
              <a:off x="1731300" y="2634325"/>
              <a:ext cx="26950" cy="20100"/>
            </a:xfrm>
            <a:custGeom>
              <a:avLst/>
              <a:gdLst/>
              <a:ahLst/>
              <a:cxnLst/>
              <a:rect l="l" t="t" r="r" b="b"/>
              <a:pathLst>
                <a:path w="1078" h="804" extrusionOk="0">
                  <a:moveTo>
                    <a:pt x="293" y="0"/>
                  </a:moveTo>
                  <a:cubicBezTo>
                    <a:pt x="269" y="0"/>
                    <a:pt x="245" y="4"/>
                    <a:pt x="223" y="12"/>
                  </a:cubicBezTo>
                  <a:cubicBezTo>
                    <a:pt x="64" y="43"/>
                    <a:pt x="1" y="202"/>
                    <a:pt x="64" y="360"/>
                  </a:cubicBezTo>
                  <a:cubicBezTo>
                    <a:pt x="128" y="550"/>
                    <a:pt x="254" y="677"/>
                    <a:pt x="413" y="772"/>
                  </a:cubicBezTo>
                  <a:cubicBezTo>
                    <a:pt x="444" y="803"/>
                    <a:pt x="539" y="803"/>
                    <a:pt x="634" y="803"/>
                  </a:cubicBezTo>
                  <a:cubicBezTo>
                    <a:pt x="729" y="803"/>
                    <a:pt x="793" y="803"/>
                    <a:pt x="888" y="772"/>
                  </a:cubicBezTo>
                  <a:cubicBezTo>
                    <a:pt x="1014" y="708"/>
                    <a:pt x="1078" y="613"/>
                    <a:pt x="1046" y="455"/>
                  </a:cubicBezTo>
                  <a:cubicBezTo>
                    <a:pt x="977" y="340"/>
                    <a:pt x="875" y="259"/>
                    <a:pt x="788" y="259"/>
                  </a:cubicBezTo>
                  <a:cubicBezTo>
                    <a:pt x="755" y="259"/>
                    <a:pt x="724" y="271"/>
                    <a:pt x="698" y="297"/>
                  </a:cubicBezTo>
                  <a:cubicBezTo>
                    <a:pt x="655" y="297"/>
                    <a:pt x="627" y="311"/>
                    <a:pt x="613" y="311"/>
                  </a:cubicBezTo>
                  <a:cubicBezTo>
                    <a:pt x="606" y="311"/>
                    <a:pt x="603" y="307"/>
                    <a:pt x="603" y="297"/>
                  </a:cubicBezTo>
                  <a:cubicBezTo>
                    <a:pt x="571" y="297"/>
                    <a:pt x="539" y="233"/>
                    <a:pt x="539" y="202"/>
                  </a:cubicBezTo>
                  <a:lnTo>
                    <a:pt x="476" y="138"/>
                  </a:lnTo>
                  <a:cubicBezTo>
                    <a:pt x="452" y="42"/>
                    <a:pt x="372" y="0"/>
                    <a:pt x="29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69" name="Google Shape;1069;p48"/>
            <p:cNvSpPr/>
            <p:nvPr/>
          </p:nvSpPr>
          <p:spPr>
            <a:xfrm>
              <a:off x="1520700" y="2432725"/>
              <a:ext cx="11900" cy="11900"/>
            </a:xfrm>
            <a:custGeom>
              <a:avLst/>
              <a:gdLst/>
              <a:ahLst/>
              <a:cxnLst/>
              <a:rect l="l" t="t" r="r" b="b"/>
              <a:pathLst>
                <a:path w="476" h="476" extrusionOk="0">
                  <a:moveTo>
                    <a:pt x="223" y="0"/>
                  </a:moveTo>
                  <a:cubicBezTo>
                    <a:pt x="96" y="0"/>
                    <a:pt x="1" y="63"/>
                    <a:pt x="1" y="222"/>
                  </a:cubicBezTo>
                  <a:cubicBezTo>
                    <a:pt x="1" y="349"/>
                    <a:pt x="128" y="475"/>
                    <a:pt x="223" y="475"/>
                  </a:cubicBezTo>
                  <a:cubicBezTo>
                    <a:pt x="349" y="475"/>
                    <a:pt x="476" y="349"/>
                    <a:pt x="476" y="222"/>
                  </a:cubicBezTo>
                  <a:cubicBezTo>
                    <a:pt x="476" y="127"/>
                    <a:pt x="349" y="0"/>
                    <a:pt x="22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0" name="Google Shape;1070;p48"/>
            <p:cNvSpPr/>
            <p:nvPr/>
          </p:nvSpPr>
          <p:spPr>
            <a:xfrm>
              <a:off x="1576125" y="2432725"/>
              <a:ext cx="11900" cy="11900"/>
            </a:xfrm>
            <a:custGeom>
              <a:avLst/>
              <a:gdLst/>
              <a:ahLst/>
              <a:cxnLst/>
              <a:rect l="l" t="t" r="r" b="b"/>
              <a:pathLst>
                <a:path w="476" h="476" extrusionOk="0">
                  <a:moveTo>
                    <a:pt x="254" y="0"/>
                  </a:moveTo>
                  <a:cubicBezTo>
                    <a:pt x="127" y="0"/>
                    <a:pt x="1" y="63"/>
                    <a:pt x="1" y="222"/>
                  </a:cubicBezTo>
                  <a:cubicBezTo>
                    <a:pt x="1" y="349"/>
                    <a:pt x="127" y="475"/>
                    <a:pt x="254" y="475"/>
                  </a:cubicBezTo>
                  <a:cubicBezTo>
                    <a:pt x="349" y="475"/>
                    <a:pt x="476" y="349"/>
                    <a:pt x="476" y="222"/>
                  </a:cubicBezTo>
                  <a:cubicBezTo>
                    <a:pt x="476" y="127"/>
                    <a:pt x="349"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1" name="Google Shape;1071;p48"/>
            <p:cNvSpPr/>
            <p:nvPr/>
          </p:nvSpPr>
          <p:spPr>
            <a:xfrm>
              <a:off x="1701225" y="2460425"/>
              <a:ext cx="11900" cy="11900"/>
            </a:xfrm>
            <a:custGeom>
              <a:avLst/>
              <a:gdLst/>
              <a:ahLst/>
              <a:cxnLst/>
              <a:rect l="l" t="t" r="r" b="b"/>
              <a:pathLst>
                <a:path w="476" h="476" extrusionOk="0">
                  <a:moveTo>
                    <a:pt x="222" y="1"/>
                  </a:moveTo>
                  <a:cubicBezTo>
                    <a:pt x="64" y="1"/>
                    <a:pt x="0" y="64"/>
                    <a:pt x="0" y="222"/>
                  </a:cubicBezTo>
                  <a:cubicBezTo>
                    <a:pt x="0" y="349"/>
                    <a:pt x="95" y="476"/>
                    <a:pt x="222" y="476"/>
                  </a:cubicBezTo>
                  <a:cubicBezTo>
                    <a:pt x="349" y="476"/>
                    <a:pt x="475" y="349"/>
                    <a:pt x="475" y="222"/>
                  </a:cubicBezTo>
                  <a:cubicBezTo>
                    <a:pt x="475" y="127"/>
                    <a:pt x="349" y="1"/>
                    <a:pt x="22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2" name="Google Shape;1072;p48"/>
            <p:cNvSpPr/>
            <p:nvPr/>
          </p:nvSpPr>
          <p:spPr>
            <a:xfrm>
              <a:off x="1756650" y="2460425"/>
              <a:ext cx="11900" cy="11900"/>
            </a:xfrm>
            <a:custGeom>
              <a:avLst/>
              <a:gdLst/>
              <a:ahLst/>
              <a:cxnLst/>
              <a:rect l="l" t="t" r="r" b="b"/>
              <a:pathLst>
                <a:path w="476" h="476" extrusionOk="0">
                  <a:moveTo>
                    <a:pt x="222" y="1"/>
                  </a:moveTo>
                  <a:cubicBezTo>
                    <a:pt x="95" y="1"/>
                    <a:pt x="0" y="64"/>
                    <a:pt x="0" y="222"/>
                  </a:cubicBezTo>
                  <a:cubicBezTo>
                    <a:pt x="0" y="349"/>
                    <a:pt x="95" y="476"/>
                    <a:pt x="222" y="476"/>
                  </a:cubicBezTo>
                  <a:cubicBezTo>
                    <a:pt x="349" y="476"/>
                    <a:pt x="475" y="349"/>
                    <a:pt x="475" y="222"/>
                  </a:cubicBezTo>
                  <a:cubicBezTo>
                    <a:pt x="475" y="127"/>
                    <a:pt x="349" y="1"/>
                    <a:pt x="22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3" name="Google Shape;1073;p48"/>
            <p:cNvSpPr/>
            <p:nvPr/>
          </p:nvSpPr>
          <p:spPr>
            <a:xfrm>
              <a:off x="1736850" y="2614025"/>
              <a:ext cx="11900" cy="11900"/>
            </a:xfrm>
            <a:custGeom>
              <a:avLst/>
              <a:gdLst/>
              <a:ahLst/>
              <a:cxnLst/>
              <a:rect l="l" t="t" r="r" b="b"/>
              <a:pathLst>
                <a:path w="476" h="476" extrusionOk="0">
                  <a:moveTo>
                    <a:pt x="222" y="0"/>
                  </a:moveTo>
                  <a:cubicBezTo>
                    <a:pt x="96" y="0"/>
                    <a:pt x="1" y="64"/>
                    <a:pt x="1" y="222"/>
                  </a:cubicBezTo>
                  <a:cubicBezTo>
                    <a:pt x="1" y="349"/>
                    <a:pt x="96" y="475"/>
                    <a:pt x="222" y="475"/>
                  </a:cubicBezTo>
                  <a:cubicBezTo>
                    <a:pt x="349" y="475"/>
                    <a:pt x="476" y="349"/>
                    <a:pt x="476" y="222"/>
                  </a:cubicBezTo>
                  <a:cubicBezTo>
                    <a:pt x="476" y="95"/>
                    <a:pt x="349"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4" name="Google Shape;1074;p48"/>
            <p:cNvSpPr/>
            <p:nvPr/>
          </p:nvSpPr>
          <p:spPr>
            <a:xfrm>
              <a:off x="1759025" y="2623525"/>
              <a:ext cx="11900" cy="11900"/>
            </a:xfrm>
            <a:custGeom>
              <a:avLst/>
              <a:gdLst/>
              <a:ahLst/>
              <a:cxnLst/>
              <a:rect l="l" t="t" r="r" b="b"/>
              <a:pathLst>
                <a:path w="476" h="476" extrusionOk="0">
                  <a:moveTo>
                    <a:pt x="254" y="0"/>
                  </a:moveTo>
                  <a:cubicBezTo>
                    <a:pt x="95" y="0"/>
                    <a:pt x="0" y="127"/>
                    <a:pt x="0" y="254"/>
                  </a:cubicBezTo>
                  <a:cubicBezTo>
                    <a:pt x="0" y="349"/>
                    <a:pt x="127" y="475"/>
                    <a:pt x="254" y="475"/>
                  </a:cubicBezTo>
                  <a:cubicBezTo>
                    <a:pt x="380" y="475"/>
                    <a:pt x="475" y="349"/>
                    <a:pt x="475" y="254"/>
                  </a:cubicBezTo>
                  <a:cubicBezTo>
                    <a:pt x="475" y="127"/>
                    <a:pt x="380"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075" name="Google Shape;1075;p48"/>
          <p:cNvGrpSpPr/>
          <p:nvPr/>
        </p:nvGrpSpPr>
        <p:grpSpPr>
          <a:xfrm>
            <a:off x="3618149" y="3905802"/>
            <a:ext cx="335852" cy="363022"/>
            <a:chOff x="5767525" y="4012200"/>
            <a:chExt cx="381650" cy="412525"/>
          </a:xfrm>
        </p:grpSpPr>
        <p:sp>
          <p:nvSpPr>
            <p:cNvPr id="1076" name="Google Shape;1076;p48"/>
            <p:cNvSpPr/>
            <p:nvPr/>
          </p:nvSpPr>
          <p:spPr>
            <a:xfrm>
              <a:off x="5943300" y="4150750"/>
              <a:ext cx="18225" cy="27750"/>
            </a:xfrm>
            <a:custGeom>
              <a:avLst/>
              <a:gdLst/>
              <a:ahLst/>
              <a:cxnLst/>
              <a:rect l="l" t="t" r="r" b="b"/>
              <a:pathLst>
                <a:path w="729" h="1110" extrusionOk="0">
                  <a:moveTo>
                    <a:pt x="254" y="1"/>
                  </a:moveTo>
                  <a:cubicBezTo>
                    <a:pt x="127" y="1"/>
                    <a:pt x="0" y="96"/>
                    <a:pt x="0" y="222"/>
                  </a:cubicBezTo>
                  <a:lnTo>
                    <a:pt x="0" y="856"/>
                  </a:lnTo>
                  <a:cubicBezTo>
                    <a:pt x="0" y="982"/>
                    <a:pt x="127" y="1109"/>
                    <a:pt x="254" y="1109"/>
                  </a:cubicBezTo>
                  <a:lnTo>
                    <a:pt x="475" y="1109"/>
                  </a:lnTo>
                  <a:cubicBezTo>
                    <a:pt x="602" y="1109"/>
                    <a:pt x="729" y="982"/>
                    <a:pt x="729" y="856"/>
                  </a:cubicBezTo>
                  <a:cubicBezTo>
                    <a:pt x="729" y="761"/>
                    <a:pt x="634" y="634"/>
                    <a:pt x="475" y="634"/>
                  </a:cubicBezTo>
                  <a:lnTo>
                    <a:pt x="475" y="222"/>
                  </a:lnTo>
                  <a:cubicBezTo>
                    <a:pt x="475" y="96"/>
                    <a:pt x="380" y="1"/>
                    <a:pt x="25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7" name="Google Shape;1077;p48"/>
            <p:cNvSpPr/>
            <p:nvPr/>
          </p:nvSpPr>
          <p:spPr>
            <a:xfrm>
              <a:off x="5895800" y="4139675"/>
              <a:ext cx="11900" cy="22975"/>
            </a:xfrm>
            <a:custGeom>
              <a:avLst/>
              <a:gdLst/>
              <a:ahLst/>
              <a:cxnLst/>
              <a:rect l="l" t="t" r="r" b="b"/>
              <a:pathLst>
                <a:path w="476" h="919" extrusionOk="0">
                  <a:moveTo>
                    <a:pt x="254" y="0"/>
                  </a:moveTo>
                  <a:cubicBezTo>
                    <a:pt x="127" y="0"/>
                    <a:pt x="0" y="127"/>
                    <a:pt x="0" y="254"/>
                  </a:cubicBezTo>
                  <a:lnTo>
                    <a:pt x="0" y="665"/>
                  </a:lnTo>
                  <a:cubicBezTo>
                    <a:pt x="0" y="792"/>
                    <a:pt x="127" y="919"/>
                    <a:pt x="254" y="919"/>
                  </a:cubicBezTo>
                  <a:cubicBezTo>
                    <a:pt x="349" y="919"/>
                    <a:pt x="475" y="792"/>
                    <a:pt x="475" y="665"/>
                  </a:cubicBezTo>
                  <a:lnTo>
                    <a:pt x="475" y="254"/>
                  </a:lnTo>
                  <a:cubicBezTo>
                    <a:pt x="475" y="95"/>
                    <a:pt x="380"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8" name="Google Shape;1078;p48"/>
            <p:cNvSpPr/>
            <p:nvPr/>
          </p:nvSpPr>
          <p:spPr>
            <a:xfrm>
              <a:off x="5990800" y="4139675"/>
              <a:ext cx="11900" cy="22975"/>
            </a:xfrm>
            <a:custGeom>
              <a:avLst/>
              <a:gdLst/>
              <a:ahLst/>
              <a:cxnLst/>
              <a:rect l="l" t="t" r="r" b="b"/>
              <a:pathLst>
                <a:path w="476" h="919" extrusionOk="0">
                  <a:moveTo>
                    <a:pt x="254" y="0"/>
                  </a:moveTo>
                  <a:cubicBezTo>
                    <a:pt x="127" y="0"/>
                    <a:pt x="0" y="127"/>
                    <a:pt x="0" y="222"/>
                  </a:cubicBezTo>
                  <a:lnTo>
                    <a:pt x="0" y="665"/>
                  </a:lnTo>
                  <a:cubicBezTo>
                    <a:pt x="0" y="792"/>
                    <a:pt x="127" y="919"/>
                    <a:pt x="254" y="919"/>
                  </a:cubicBezTo>
                  <a:cubicBezTo>
                    <a:pt x="349" y="919"/>
                    <a:pt x="475" y="792"/>
                    <a:pt x="475" y="665"/>
                  </a:cubicBezTo>
                  <a:lnTo>
                    <a:pt x="475" y="222"/>
                  </a:lnTo>
                  <a:cubicBezTo>
                    <a:pt x="475" y="127"/>
                    <a:pt x="380"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79" name="Google Shape;1079;p48"/>
            <p:cNvSpPr/>
            <p:nvPr/>
          </p:nvSpPr>
          <p:spPr>
            <a:xfrm>
              <a:off x="5927450" y="4189175"/>
              <a:ext cx="43575" cy="20200"/>
            </a:xfrm>
            <a:custGeom>
              <a:avLst/>
              <a:gdLst/>
              <a:ahLst/>
              <a:cxnLst/>
              <a:rect l="l" t="t" r="r" b="b"/>
              <a:pathLst>
                <a:path w="1743" h="808" extrusionOk="0">
                  <a:moveTo>
                    <a:pt x="289" y="0"/>
                  </a:moveTo>
                  <a:cubicBezTo>
                    <a:pt x="248" y="0"/>
                    <a:pt x="203" y="14"/>
                    <a:pt x="159" y="47"/>
                  </a:cubicBezTo>
                  <a:cubicBezTo>
                    <a:pt x="64" y="110"/>
                    <a:pt x="1" y="237"/>
                    <a:pt x="96" y="364"/>
                  </a:cubicBezTo>
                  <a:cubicBezTo>
                    <a:pt x="254" y="649"/>
                    <a:pt x="571" y="807"/>
                    <a:pt x="888" y="807"/>
                  </a:cubicBezTo>
                  <a:cubicBezTo>
                    <a:pt x="1204" y="807"/>
                    <a:pt x="1521" y="649"/>
                    <a:pt x="1679" y="364"/>
                  </a:cubicBezTo>
                  <a:cubicBezTo>
                    <a:pt x="1743" y="237"/>
                    <a:pt x="1711" y="79"/>
                    <a:pt x="1584" y="47"/>
                  </a:cubicBezTo>
                  <a:cubicBezTo>
                    <a:pt x="1551" y="14"/>
                    <a:pt x="1507" y="0"/>
                    <a:pt x="1461" y="0"/>
                  </a:cubicBezTo>
                  <a:cubicBezTo>
                    <a:pt x="1376" y="0"/>
                    <a:pt x="1288" y="49"/>
                    <a:pt x="1268" y="110"/>
                  </a:cubicBezTo>
                  <a:cubicBezTo>
                    <a:pt x="1204" y="237"/>
                    <a:pt x="1046" y="332"/>
                    <a:pt x="888" y="332"/>
                  </a:cubicBezTo>
                  <a:cubicBezTo>
                    <a:pt x="729" y="332"/>
                    <a:pt x="571" y="237"/>
                    <a:pt x="476" y="110"/>
                  </a:cubicBezTo>
                  <a:cubicBezTo>
                    <a:pt x="435" y="49"/>
                    <a:pt x="367" y="0"/>
                    <a:pt x="28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80" name="Google Shape;1080;p48"/>
            <p:cNvSpPr/>
            <p:nvPr/>
          </p:nvSpPr>
          <p:spPr>
            <a:xfrm>
              <a:off x="5767525" y="4012200"/>
              <a:ext cx="381650" cy="412525"/>
            </a:xfrm>
            <a:custGeom>
              <a:avLst/>
              <a:gdLst/>
              <a:ahLst/>
              <a:cxnLst/>
              <a:rect l="l" t="t" r="r" b="b"/>
              <a:pathLst>
                <a:path w="15266" h="16501" extrusionOk="0">
                  <a:moveTo>
                    <a:pt x="11275" y="5448"/>
                  </a:moveTo>
                  <a:lnTo>
                    <a:pt x="11275" y="5511"/>
                  </a:lnTo>
                  <a:cubicBezTo>
                    <a:pt x="11528" y="5511"/>
                    <a:pt x="11687" y="5701"/>
                    <a:pt x="11687" y="5891"/>
                  </a:cubicBezTo>
                  <a:lnTo>
                    <a:pt x="11687" y="6524"/>
                  </a:lnTo>
                  <a:cubicBezTo>
                    <a:pt x="11687" y="6778"/>
                    <a:pt x="11465" y="6936"/>
                    <a:pt x="11275" y="6936"/>
                  </a:cubicBezTo>
                  <a:lnTo>
                    <a:pt x="10768" y="6936"/>
                  </a:lnTo>
                  <a:lnTo>
                    <a:pt x="10768" y="5448"/>
                  </a:lnTo>
                  <a:close/>
                  <a:moveTo>
                    <a:pt x="7348" y="2851"/>
                  </a:moveTo>
                  <a:cubicBezTo>
                    <a:pt x="7823" y="3199"/>
                    <a:pt x="9185" y="4149"/>
                    <a:pt x="10293" y="4308"/>
                  </a:cubicBezTo>
                  <a:lnTo>
                    <a:pt x="10293" y="6651"/>
                  </a:lnTo>
                  <a:cubicBezTo>
                    <a:pt x="10293" y="7949"/>
                    <a:pt x="9216" y="9026"/>
                    <a:pt x="7918" y="9026"/>
                  </a:cubicBezTo>
                  <a:lnTo>
                    <a:pt x="6746" y="9026"/>
                  </a:lnTo>
                  <a:cubicBezTo>
                    <a:pt x="5448" y="9026"/>
                    <a:pt x="4371" y="7949"/>
                    <a:pt x="4371" y="6651"/>
                  </a:cubicBezTo>
                  <a:lnTo>
                    <a:pt x="4371" y="4308"/>
                  </a:lnTo>
                  <a:cubicBezTo>
                    <a:pt x="5670" y="4181"/>
                    <a:pt x="6905" y="3231"/>
                    <a:pt x="7348" y="2851"/>
                  </a:cubicBezTo>
                  <a:close/>
                  <a:moveTo>
                    <a:pt x="11370" y="7443"/>
                  </a:moveTo>
                  <a:lnTo>
                    <a:pt x="11370" y="9248"/>
                  </a:lnTo>
                  <a:cubicBezTo>
                    <a:pt x="11370" y="9533"/>
                    <a:pt x="11117" y="9723"/>
                    <a:pt x="10863" y="9723"/>
                  </a:cubicBezTo>
                  <a:lnTo>
                    <a:pt x="10768" y="9723"/>
                  </a:lnTo>
                  <a:lnTo>
                    <a:pt x="10768" y="7443"/>
                  </a:lnTo>
                  <a:close/>
                  <a:moveTo>
                    <a:pt x="10293" y="8234"/>
                  </a:moveTo>
                  <a:lnTo>
                    <a:pt x="10293" y="9786"/>
                  </a:lnTo>
                  <a:lnTo>
                    <a:pt x="8741" y="9786"/>
                  </a:lnTo>
                  <a:lnTo>
                    <a:pt x="8741" y="9406"/>
                  </a:lnTo>
                  <a:cubicBezTo>
                    <a:pt x="9375" y="9185"/>
                    <a:pt x="9913" y="8741"/>
                    <a:pt x="10293" y="8234"/>
                  </a:cubicBezTo>
                  <a:close/>
                  <a:moveTo>
                    <a:pt x="8266" y="9470"/>
                  </a:moveTo>
                  <a:lnTo>
                    <a:pt x="8266" y="9945"/>
                  </a:lnTo>
                  <a:cubicBezTo>
                    <a:pt x="8266" y="10420"/>
                    <a:pt x="8615" y="10895"/>
                    <a:pt x="9090" y="10990"/>
                  </a:cubicBezTo>
                  <a:lnTo>
                    <a:pt x="10135" y="11243"/>
                  </a:lnTo>
                  <a:lnTo>
                    <a:pt x="10135" y="11781"/>
                  </a:lnTo>
                  <a:cubicBezTo>
                    <a:pt x="10135" y="11908"/>
                    <a:pt x="10008" y="12035"/>
                    <a:pt x="9882" y="12035"/>
                  </a:cubicBezTo>
                  <a:lnTo>
                    <a:pt x="4719" y="12035"/>
                  </a:lnTo>
                  <a:cubicBezTo>
                    <a:pt x="4561" y="12035"/>
                    <a:pt x="4434" y="11908"/>
                    <a:pt x="4434" y="11781"/>
                  </a:cubicBezTo>
                  <a:lnTo>
                    <a:pt x="4434" y="11243"/>
                  </a:lnTo>
                  <a:lnTo>
                    <a:pt x="5448" y="10990"/>
                  </a:lnTo>
                  <a:cubicBezTo>
                    <a:pt x="5923" y="10895"/>
                    <a:pt x="6303" y="10451"/>
                    <a:pt x="6303" y="9945"/>
                  </a:cubicBezTo>
                  <a:lnTo>
                    <a:pt x="6303" y="9470"/>
                  </a:lnTo>
                  <a:cubicBezTo>
                    <a:pt x="6461" y="9501"/>
                    <a:pt x="6620" y="9501"/>
                    <a:pt x="6778" y="9501"/>
                  </a:cubicBezTo>
                  <a:lnTo>
                    <a:pt x="7918" y="9501"/>
                  </a:lnTo>
                  <a:cubicBezTo>
                    <a:pt x="8045" y="9501"/>
                    <a:pt x="8140" y="9501"/>
                    <a:pt x="8266" y="9470"/>
                  </a:cubicBezTo>
                  <a:close/>
                  <a:moveTo>
                    <a:pt x="11908" y="11686"/>
                  </a:moveTo>
                  <a:lnTo>
                    <a:pt x="12478" y="11845"/>
                  </a:lnTo>
                  <a:lnTo>
                    <a:pt x="11908" y="12351"/>
                  </a:lnTo>
                  <a:lnTo>
                    <a:pt x="11908" y="11686"/>
                  </a:lnTo>
                  <a:close/>
                  <a:moveTo>
                    <a:pt x="10610" y="11306"/>
                  </a:moveTo>
                  <a:lnTo>
                    <a:pt x="11433" y="11465"/>
                  </a:lnTo>
                  <a:lnTo>
                    <a:pt x="11433" y="12700"/>
                  </a:lnTo>
                  <a:lnTo>
                    <a:pt x="11243" y="12858"/>
                  </a:lnTo>
                  <a:cubicBezTo>
                    <a:pt x="11243" y="12510"/>
                    <a:pt x="10927" y="12161"/>
                    <a:pt x="10515" y="12066"/>
                  </a:cubicBezTo>
                  <a:cubicBezTo>
                    <a:pt x="10578" y="12003"/>
                    <a:pt x="10610" y="11876"/>
                    <a:pt x="10610" y="11750"/>
                  </a:cubicBezTo>
                  <a:lnTo>
                    <a:pt x="10610" y="11306"/>
                  </a:lnTo>
                  <a:close/>
                  <a:moveTo>
                    <a:pt x="4276" y="13365"/>
                  </a:moveTo>
                  <a:cubicBezTo>
                    <a:pt x="4624" y="13365"/>
                    <a:pt x="4941" y="13682"/>
                    <a:pt x="4941" y="14093"/>
                  </a:cubicBezTo>
                  <a:lnTo>
                    <a:pt x="2883" y="14093"/>
                  </a:lnTo>
                  <a:cubicBezTo>
                    <a:pt x="2851" y="13745"/>
                    <a:pt x="3168" y="13365"/>
                    <a:pt x="3548" y="13365"/>
                  </a:cubicBezTo>
                  <a:close/>
                  <a:moveTo>
                    <a:pt x="7126" y="14568"/>
                  </a:moveTo>
                  <a:lnTo>
                    <a:pt x="7126" y="15012"/>
                  </a:lnTo>
                  <a:lnTo>
                    <a:pt x="634" y="15012"/>
                  </a:lnTo>
                  <a:lnTo>
                    <a:pt x="634" y="14568"/>
                  </a:lnTo>
                  <a:close/>
                  <a:moveTo>
                    <a:pt x="6113" y="15455"/>
                  </a:moveTo>
                  <a:lnTo>
                    <a:pt x="6050" y="15677"/>
                  </a:lnTo>
                  <a:cubicBezTo>
                    <a:pt x="6018" y="15835"/>
                    <a:pt x="5891" y="15898"/>
                    <a:pt x="5765" y="15898"/>
                  </a:cubicBezTo>
                  <a:lnTo>
                    <a:pt x="1996" y="15898"/>
                  </a:lnTo>
                  <a:cubicBezTo>
                    <a:pt x="1869" y="15898"/>
                    <a:pt x="1743" y="15835"/>
                    <a:pt x="1711" y="15677"/>
                  </a:cubicBezTo>
                  <a:lnTo>
                    <a:pt x="1616" y="15455"/>
                  </a:lnTo>
                  <a:close/>
                  <a:moveTo>
                    <a:pt x="6176" y="1"/>
                  </a:moveTo>
                  <a:cubicBezTo>
                    <a:pt x="4276" y="1"/>
                    <a:pt x="2724" y="1521"/>
                    <a:pt x="2724" y="3452"/>
                  </a:cubicBezTo>
                  <a:lnTo>
                    <a:pt x="2724" y="3547"/>
                  </a:lnTo>
                  <a:cubicBezTo>
                    <a:pt x="2724" y="3674"/>
                    <a:pt x="2851" y="3801"/>
                    <a:pt x="2978" y="3801"/>
                  </a:cubicBezTo>
                  <a:cubicBezTo>
                    <a:pt x="3073" y="3801"/>
                    <a:pt x="3199" y="3674"/>
                    <a:pt x="3199" y="3547"/>
                  </a:cubicBezTo>
                  <a:lnTo>
                    <a:pt x="3199" y="3452"/>
                  </a:lnTo>
                  <a:cubicBezTo>
                    <a:pt x="3199" y="1806"/>
                    <a:pt x="4498" y="507"/>
                    <a:pt x="6145" y="507"/>
                  </a:cubicBezTo>
                  <a:lnTo>
                    <a:pt x="8393" y="507"/>
                  </a:lnTo>
                  <a:cubicBezTo>
                    <a:pt x="10008" y="507"/>
                    <a:pt x="11307" y="1806"/>
                    <a:pt x="11307" y="3452"/>
                  </a:cubicBezTo>
                  <a:lnTo>
                    <a:pt x="11307" y="5068"/>
                  </a:lnTo>
                  <a:lnTo>
                    <a:pt x="10737" y="5068"/>
                  </a:lnTo>
                  <a:lnTo>
                    <a:pt x="10737" y="4086"/>
                  </a:lnTo>
                  <a:cubicBezTo>
                    <a:pt x="10737" y="3959"/>
                    <a:pt x="10642" y="3833"/>
                    <a:pt x="10483" y="3833"/>
                  </a:cubicBezTo>
                  <a:cubicBezTo>
                    <a:pt x="10008" y="3833"/>
                    <a:pt x="9343" y="3579"/>
                    <a:pt x="8551" y="3136"/>
                  </a:cubicBezTo>
                  <a:cubicBezTo>
                    <a:pt x="7918" y="2756"/>
                    <a:pt x="7443" y="2376"/>
                    <a:pt x="7443" y="2376"/>
                  </a:cubicBezTo>
                  <a:cubicBezTo>
                    <a:pt x="7396" y="2328"/>
                    <a:pt x="7332" y="2304"/>
                    <a:pt x="7273" y="2304"/>
                  </a:cubicBezTo>
                  <a:cubicBezTo>
                    <a:pt x="7213" y="2304"/>
                    <a:pt x="7158" y="2328"/>
                    <a:pt x="7126" y="2376"/>
                  </a:cubicBezTo>
                  <a:cubicBezTo>
                    <a:pt x="7126" y="2376"/>
                    <a:pt x="5511" y="3833"/>
                    <a:pt x="4086" y="3833"/>
                  </a:cubicBezTo>
                  <a:cubicBezTo>
                    <a:pt x="3991" y="3833"/>
                    <a:pt x="3959" y="3864"/>
                    <a:pt x="3928" y="3928"/>
                  </a:cubicBezTo>
                  <a:cubicBezTo>
                    <a:pt x="3864" y="3959"/>
                    <a:pt x="3833" y="4023"/>
                    <a:pt x="3833" y="4054"/>
                  </a:cubicBezTo>
                  <a:lnTo>
                    <a:pt x="3833" y="6651"/>
                  </a:lnTo>
                  <a:cubicBezTo>
                    <a:pt x="3833" y="7918"/>
                    <a:pt x="4624" y="8963"/>
                    <a:pt x="5765" y="9343"/>
                  </a:cubicBezTo>
                  <a:lnTo>
                    <a:pt x="5765" y="9723"/>
                  </a:lnTo>
                  <a:lnTo>
                    <a:pt x="3643" y="9723"/>
                  </a:lnTo>
                  <a:cubicBezTo>
                    <a:pt x="3358" y="9723"/>
                    <a:pt x="3168" y="9501"/>
                    <a:pt x="3168" y="9248"/>
                  </a:cubicBezTo>
                  <a:lnTo>
                    <a:pt x="3168" y="4656"/>
                  </a:lnTo>
                  <a:cubicBezTo>
                    <a:pt x="3168" y="4529"/>
                    <a:pt x="3041" y="4434"/>
                    <a:pt x="2914" y="4434"/>
                  </a:cubicBezTo>
                  <a:cubicBezTo>
                    <a:pt x="2819" y="4434"/>
                    <a:pt x="2693" y="4529"/>
                    <a:pt x="2693" y="4656"/>
                  </a:cubicBezTo>
                  <a:lnTo>
                    <a:pt x="2693" y="9248"/>
                  </a:lnTo>
                  <a:cubicBezTo>
                    <a:pt x="2693" y="9818"/>
                    <a:pt x="3136" y="10261"/>
                    <a:pt x="3674" y="10261"/>
                  </a:cubicBezTo>
                  <a:lnTo>
                    <a:pt x="5733" y="10261"/>
                  </a:lnTo>
                  <a:cubicBezTo>
                    <a:pt x="5670" y="10388"/>
                    <a:pt x="5511" y="10515"/>
                    <a:pt x="5353" y="10578"/>
                  </a:cubicBezTo>
                  <a:lnTo>
                    <a:pt x="1964" y="11401"/>
                  </a:lnTo>
                  <a:cubicBezTo>
                    <a:pt x="1141" y="11686"/>
                    <a:pt x="539" y="12351"/>
                    <a:pt x="444" y="13175"/>
                  </a:cubicBezTo>
                  <a:cubicBezTo>
                    <a:pt x="381" y="13302"/>
                    <a:pt x="507" y="13428"/>
                    <a:pt x="634" y="13460"/>
                  </a:cubicBezTo>
                  <a:cubicBezTo>
                    <a:pt x="648" y="13463"/>
                    <a:pt x="661" y="13465"/>
                    <a:pt x="674" y="13465"/>
                  </a:cubicBezTo>
                  <a:cubicBezTo>
                    <a:pt x="781" y="13465"/>
                    <a:pt x="863" y="13355"/>
                    <a:pt x="919" y="13270"/>
                  </a:cubicBezTo>
                  <a:cubicBezTo>
                    <a:pt x="1014" y="12573"/>
                    <a:pt x="1489" y="12035"/>
                    <a:pt x="2123" y="11845"/>
                  </a:cubicBezTo>
                  <a:lnTo>
                    <a:pt x="2693" y="11686"/>
                  </a:lnTo>
                  <a:lnTo>
                    <a:pt x="2693" y="13302"/>
                  </a:lnTo>
                  <a:cubicBezTo>
                    <a:pt x="2503" y="13492"/>
                    <a:pt x="2376" y="13808"/>
                    <a:pt x="2376" y="14125"/>
                  </a:cubicBezTo>
                  <a:lnTo>
                    <a:pt x="381" y="14125"/>
                  </a:lnTo>
                  <a:cubicBezTo>
                    <a:pt x="286" y="14125"/>
                    <a:pt x="159" y="14252"/>
                    <a:pt x="159" y="14378"/>
                  </a:cubicBezTo>
                  <a:lnTo>
                    <a:pt x="159" y="15107"/>
                  </a:lnTo>
                  <a:lnTo>
                    <a:pt x="1" y="16152"/>
                  </a:lnTo>
                  <a:cubicBezTo>
                    <a:pt x="1" y="16278"/>
                    <a:pt x="64" y="16373"/>
                    <a:pt x="191" y="16437"/>
                  </a:cubicBezTo>
                  <a:lnTo>
                    <a:pt x="222" y="16437"/>
                  </a:lnTo>
                  <a:cubicBezTo>
                    <a:pt x="349" y="16437"/>
                    <a:pt x="476" y="16342"/>
                    <a:pt x="476" y="16215"/>
                  </a:cubicBezTo>
                  <a:lnTo>
                    <a:pt x="602" y="15518"/>
                  </a:lnTo>
                  <a:lnTo>
                    <a:pt x="1109" y="15518"/>
                  </a:lnTo>
                  <a:lnTo>
                    <a:pt x="1236" y="15867"/>
                  </a:lnTo>
                  <a:cubicBezTo>
                    <a:pt x="1331" y="16183"/>
                    <a:pt x="1616" y="16437"/>
                    <a:pt x="1964" y="16437"/>
                  </a:cubicBezTo>
                  <a:lnTo>
                    <a:pt x="5733" y="16437"/>
                  </a:lnTo>
                  <a:cubicBezTo>
                    <a:pt x="6081" y="16437"/>
                    <a:pt x="6398" y="16183"/>
                    <a:pt x="6493" y="15867"/>
                  </a:cubicBezTo>
                  <a:lnTo>
                    <a:pt x="6620" y="15518"/>
                  </a:lnTo>
                  <a:lnTo>
                    <a:pt x="7316" y="15518"/>
                  </a:lnTo>
                  <a:cubicBezTo>
                    <a:pt x="7443" y="15518"/>
                    <a:pt x="7538" y="15392"/>
                    <a:pt x="7538" y="15265"/>
                  </a:cubicBezTo>
                  <a:lnTo>
                    <a:pt x="7538" y="14378"/>
                  </a:lnTo>
                  <a:cubicBezTo>
                    <a:pt x="7538" y="14252"/>
                    <a:pt x="7443" y="14125"/>
                    <a:pt x="7316" y="14125"/>
                  </a:cubicBezTo>
                  <a:lnTo>
                    <a:pt x="5321" y="14125"/>
                  </a:lnTo>
                  <a:cubicBezTo>
                    <a:pt x="5385" y="13492"/>
                    <a:pt x="4846" y="12953"/>
                    <a:pt x="4181" y="12953"/>
                  </a:cubicBezTo>
                  <a:lnTo>
                    <a:pt x="3453" y="12953"/>
                  </a:lnTo>
                  <a:cubicBezTo>
                    <a:pt x="3326" y="12953"/>
                    <a:pt x="3199" y="12953"/>
                    <a:pt x="3073" y="12985"/>
                  </a:cubicBezTo>
                  <a:lnTo>
                    <a:pt x="3073" y="11560"/>
                  </a:lnTo>
                  <a:cubicBezTo>
                    <a:pt x="3136" y="11560"/>
                    <a:pt x="3864" y="11401"/>
                    <a:pt x="3928" y="11401"/>
                  </a:cubicBezTo>
                  <a:lnTo>
                    <a:pt x="3928" y="11845"/>
                  </a:lnTo>
                  <a:cubicBezTo>
                    <a:pt x="3928" y="12225"/>
                    <a:pt x="4244" y="12541"/>
                    <a:pt x="4624" y="12541"/>
                  </a:cubicBezTo>
                  <a:lnTo>
                    <a:pt x="6651" y="12541"/>
                  </a:lnTo>
                  <a:lnTo>
                    <a:pt x="6461" y="12731"/>
                  </a:lnTo>
                  <a:cubicBezTo>
                    <a:pt x="6366" y="12826"/>
                    <a:pt x="6366" y="12985"/>
                    <a:pt x="6461" y="13112"/>
                  </a:cubicBezTo>
                  <a:cubicBezTo>
                    <a:pt x="6493" y="13143"/>
                    <a:pt x="6548" y="13159"/>
                    <a:pt x="6612" y="13159"/>
                  </a:cubicBezTo>
                  <a:cubicBezTo>
                    <a:pt x="6675" y="13159"/>
                    <a:pt x="6746" y="13143"/>
                    <a:pt x="6810" y="13112"/>
                  </a:cubicBezTo>
                  <a:lnTo>
                    <a:pt x="7253" y="12668"/>
                  </a:lnTo>
                  <a:lnTo>
                    <a:pt x="7665" y="13112"/>
                  </a:lnTo>
                  <a:cubicBezTo>
                    <a:pt x="7728" y="13143"/>
                    <a:pt x="7791" y="13175"/>
                    <a:pt x="7823" y="13175"/>
                  </a:cubicBezTo>
                  <a:cubicBezTo>
                    <a:pt x="7918" y="13175"/>
                    <a:pt x="7950" y="13143"/>
                    <a:pt x="7981" y="13112"/>
                  </a:cubicBezTo>
                  <a:cubicBezTo>
                    <a:pt x="8076" y="13016"/>
                    <a:pt x="8076" y="12858"/>
                    <a:pt x="7981" y="12731"/>
                  </a:cubicBezTo>
                  <a:lnTo>
                    <a:pt x="7791" y="12541"/>
                  </a:lnTo>
                  <a:lnTo>
                    <a:pt x="9628" y="12541"/>
                  </a:lnTo>
                  <a:cubicBezTo>
                    <a:pt x="9533" y="12668"/>
                    <a:pt x="9533" y="12795"/>
                    <a:pt x="9533" y="12953"/>
                  </a:cubicBezTo>
                  <a:lnTo>
                    <a:pt x="9533" y="14442"/>
                  </a:lnTo>
                  <a:lnTo>
                    <a:pt x="9248" y="16183"/>
                  </a:lnTo>
                  <a:cubicBezTo>
                    <a:pt x="9216" y="16310"/>
                    <a:pt x="9343" y="16437"/>
                    <a:pt x="9438" y="16468"/>
                  </a:cubicBezTo>
                  <a:cubicBezTo>
                    <a:pt x="9452" y="16472"/>
                    <a:pt x="9465" y="16473"/>
                    <a:pt x="9479" y="16473"/>
                  </a:cubicBezTo>
                  <a:cubicBezTo>
                    <a:pt x="9591" y="16473"/>
                    <a:pt x="9695" y="16363"/>
                    <a:pt x="9723" y="16278"/>
                  </a:cubicBezTo>
                  <a:lnTo>
                    <a:pt x="10008" y="14537"/>
                  </a:lnTo>
                  <a:lnTo>
                    <a:pt x="10008" y="14473"/>
                  </a:lnTo>
                  <a:lnTo>
                    <a:pt x="10008" y="12985"/>
                  </a:lnTo>
                  <a:cubicBezTo>
                    <a:pt x="10008" y="12795"/>
                    <a:pt x="10167" y="12668"/>
                    <a:pt x="10325" y="12668"/>
                  </a:cubicBezTo>
                  <a:cubicBezTo>
                    <a:pt x="10515" y="12668"/>
                    <a:pt x="10642" y="12826"/>
                    <a:pt x="10642" y="12985"/>
                  </a:cubicBezTo>
                  <a:lnTo>
                    <a:pt x="10642" y="13492"/>
                  </a:lnTo>
                  <a:lnTo>
                    <a:pt x="10642" y="14062"/>
                  </a:lnTo>
                  <a:cubicBezTo>
                    <a:pt x="10642" y="14157"/>
                    <a:pt x="10768" y="14283"/>
                    <a:pt x="10863" y="14283"/>
                  </a:cubicBezTo>
                  <a:cubicBezTo>
                    <a:pt x="10990" y="14283"/>
                    <a:pt x="11117" y="14157"/>
                    <a:pt x="11117" y="14062"/>
                  </a:cubicBezTo>
                  <a:lnTo>
                    <a:pt x="11117" y="13618"/>
                  </a:lnTo>
                  <a:lnTo>
                    <a:pt x="11718" y="13143"/>
                  </a:lnTo>
                  <a:lnTo>
                    <a:pt x="13618" y="11560"/>
                  </a:lnTo>
                  <a:cubicBezTo>
                    <a:pt x="13725" y="11468"/>
                    <a:pt x="13876" y="11421"/>
                    <a:pt x="14024" y="11421"/>
                  </a:cubicBezTo>
                  <a:cubicBezTo>
                    <a:pt x="14185" y="11421"/>
                    <a:pt x="14343" y="11476"/>
                    <a:pt x="14442" y="11591"/>
                  </a:cubicBezTo>
                  <a:cubicBezTo>
                    <a:pt x="14632" y="11781"/>
                    <a:pt x="14632" y="12066"/>
                    <a:pt x="14537" y="12320"/>
                  </a:cubicBezTo>
                  <a:lnTo>
                    <a:pt x="13682" y="13745"/>
                  </a:lnTo>
                  <a:lnTo>
                    <a:pt x="13207" y="14537"/>
                  </a:lnTo>
                  <a:cubicBezTo>
                    <a:pt x="13207" y="14537"/>
                    <a:pt x="13175" y="14568"/>
                    <a:pt x="13175" y="14600"/>
                  </a:cubicBezTo>
                  <a:lnTo>
                    <a:pt x="12732" y="16215"/>
                  </a:lnTo>
                  <a:cubicBezTo>
                    <a:pt x="12700" y="16342"/>
                    <a:pt x="12763" y="16500"/>
                    <a:pt x="12890" y="16500"/>
                  </a:cubicBezTo>
                  <a:lnTo>
                    <a:pt x="12985" y="16500"/>
                  </a:lnTo>
                  <a:cubicBezTo>
                    <a:pt x="13080" y="16500"/>
                    <a:pt x="13175" y="16437"/>
                    <a:pt x="13207" y="16310"/>
                  </a:cubicBezTo>
                  <a:lnTo>
                    <a:pt x="13618" y="14727"/>
                  </a:lnTo>
                  <a:lnTo>
                    <a:pt x="13713" y="14568"/>
                  </a:lnTo>
                  <a:lnTo>
                    <a:pt x="13967" y="16310"/>
                  </a:lnTo>
                  <a:cubicBezTo>
                    <a:pt x="13967" y="16437"/>
                    <a:pt x="14094" y="16500"/>
                    <a:pt x="14189" y="16500"/>
                  </a:cubicBezTo>
                  <a:lnTo>
                    <a:pt x="14252" y="16500"/>
                  </a:lnTo>
                  <a:cubicBezTo>
                    <a:pt x="14347" y="16500"/>
                    <a:pt x="14474" y="16342"/>
                    <a:pt x="14442" y="16215"/>
                  </a:cubicBezTo>
                  <a:lnTo>
                    <a:pt x="14125" y="13935"/>
                  </a:lnTo>
                  <a:lnTo>
                    <a:pt x="14917" y="12573"/>
                  </a:lnTo>
                  <a:cubicBezTo>
                    <a:pt x="15265" y="12066"/>
                    <a:pt x="15234" y="11528"/>
                    <a:pt x="14917" y="11148"/>
                  </a:cubicBezTo>
                  <a:cubicBezTo>
                    <a:pt x="14712" y="10909"/>
                    <a:pt x="14416" y="10790"/>
                    <a:pt x="14121" y="10790"/>
                  </a:cubicBezTo>
                  <a:cubicBezTo>
                    <a:pt x="13869" y="10790"/>
                    <a:pt x="13618" y="10878"/>
                    <a:pt x="13428" y="11053"/>
                  </a:cubicBezTo>
                  <a:lnTo>
                    <a:pt x="12890" y="11465"/>
                  </a:lnTo>
                  <a:cubicBezTo>
                    <a:pt x="12700" y="11370"/>
                    <a:pt x="11940" y="11148"/>
                    <a:pt x="11718" y="11085"/>
                  </a:cubicBezTo>
                  <a:lnTo>
                    <a:pt x="9216" y="10515"/>
                  </a:lnTo>
                  <a:cubicBezTo>
                    <a:pt x="9026" y="10483"/>
                    <a:pt x="8900" y="10356"/>
                    <a:pt x="8836" y="10198"/>
                  </a:cubicBezTo>
                  <a:lnTo>
                    <a:pt x="10895" y="10198"/>
                  </a:lnTo>
                  <a:cubicBezTo>
                    <a:pt x="11433" y="10198"/>
                    <a:pt x="11877" y="9786"/>
                    <a:pt x="11877" y="9216"/>
                  </a:cubicBezTo>
                  <a:lnTo>
                    <a:pt x="11877" y="7253"/>
                  </a:lnTo>
                  <a:cubicBezTo>
                    <a:pt x="12067" y="7094"/>
                    <a:pt x="12193" y="6841"/>
                    <a:pt x="12193" y="6556"/>
                  </a:cubicBezTo>
                  <a:lnTo>
                    <a:pt x="12193" y="5923"/>
                  </a:lnTo>
                  <a:cubicBezTo>
                    <a:pt x="12193" y="5669"/>
                    <a:pt x="12067" y="5416"/>
                    <a:pt x="11877" y="5258"/>
                  </a:cubicBezTo>
                  <a:lnTo>
                    <a:pt x="11877" y="3452"/>
                  </a:lnTo>
                  <a:cubicBezTo>
                    <a:pt x="11877" y="1521"/>
                    <a:pt x="10325" y="1"/>
                    <a:pt x="8425"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081" name="Google Shape;1081;p48"/>
          <p:cNvGrpSpPr/>
          <p:nvPr/>
        </p:nvGrpSpPr>
        <p:grpSpPr>
          <a:xfrm rot="-180243">
            <a:off x="670511" y="2161043"/>
            <a:ext cx="2241917" cy="3240492"/>
            <a:chOff x="1831095" y="1501031"/>
            <a:chExt cx="2242200" cy="3240900"/>
          </a:xfrm>
        </p:grpSpPr>
        <p:sp>
          <p:nvSpPr>
            <p:cNvPr id="1082" name="Google Shape;1082;p48"/>
            <p:cNvSpPr/>
            <p:nvPr/>
          </p:nvSpPr>
          <p:spPr>
            <a:xfrm rot="-1380">
              <a:off x="1831095" y="1501481"/>
              <a:ext cx="2242200" cy="3240000"/>
            </a:xfrm>
            <a:prstGeom prst="rect">
              <a:avLst/>
            </a:prstGeom>
            <a:solidFill>
              <a:schemeClr val="accent6"/>
            </a:solidFill>
            <a:ln>
              <a:noFill/>
            </a:ln>
            <a:effectLst>
              <a:outerShdw blurRad="57150" dist="19050" dir="5400000" algn="bl" rotWithShape="0">
                <a:schemeClr val="dk1">
                  <a:alpha val="25000"/>
                </a:schemeClr>
              </a:outerShdw>
            </a:effectLst>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83" name="Google Shape;1083;p48"/>
            <p:cNvSpPr/>
            <p:nvPr/>
          </p:nvSpPr>
          <p:spPr>
            <a:xfrm rot="-1610">
              <a:off x="1991145" y="1681481"/>
              <a:ext cx="1922100" cy="2880000"/>
            </a:xfrm>
            <a:prstGeom prst="rect">
              <a:avLst/>
            </a:pr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084" name="Google Shape;1084;p48"/>
          <p:cNvSpPr/>
          <p:nvPr/>
        </p:nvSpPr>
        <p:spPr>
          <a:xfrm flipH="1">
            <a:off x="406817" y="2221937"/>
            <a:ext cx="459993" cy="43140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85" name="Google Shape;1085;p48"/>
          <p:cNvSpPr/>
          <p:nvPr/>
        </p:nvSpPr>
        <p:spPr>
          <a:xfrm>
            <a:off x="584726" y="2805739"/>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086" name="Google Shape;1086;p48"/>
          <p:cNvGrpSpPr/>
          <p:nvPr/>
        </p:nvGrpSpPr>
        <p:grpSpPr>
          <a:xfrm rot="-1800044" flipH="1">
            <a:off x="2535088" y="4086761"/>
            <a:ext cx="528095" cy="1194230"/>
            <a:chOff x="6443012" y="2544655"/>
            <a:chExt cx="528107" cy="1194257"/>
          </a:xfrm>
        </p:grpSpPr>
        <p:sp>
          <p:nvSpPr>
            <p:cNvPr id="1087" name="Google Shape;1087;p48"/>
            <p:cNvSpPr/>
            <p:nvPr/>
          </p:nvSpPr>
          <p:spPr>
            <a:xfrm>
              <a:off x="6538014" y="2982106"/>
              <a:ext cx="211022" cy="187604"/>
            </a:xfrm>
            <a:custGeom>
              <a:avLst/>
              <a:gdLst/>
              <a:ahLst/>
              <a:cxnLst/>
              <a:rect l="l" t="t" r="r" b="b"/>
              <a:pathLst>
                <a:path w="6506" h="5784" extrusionOk="0">
                  <a:moveTo>
                    <a:pt x="1465" y="0"/>
                  </a:moveTo>
                  <a:cubicBezTo>
                    <a:pt x="943" y="0"/>
                    <a:pt x="633" y="297"/>
                    <a:pt x="457" y="682"/>
                  </a:cubicBezTo>
                  <a:cubicBezTo>
                    <a:pt x="0" y="1633"/>
                    <a:pt x="381" y="3098"/>
                    <a:pt x="1332" y="4144"/>
                  </a:cubicBezTo>
                  <a:cubicBezTo>
                    <a:pt x="2591" y="5509"/>
                    <a:pt x="4148" y="5784"/>
                    <a:pt x="5231" y="5784"/>
                  </a:cubicBezTo>
                  <a:cubicBezTo>
                    <a:pt x="5310" y="5784"/>
                    <a:pt x="5386" y="5782"/>
                    <a:pt x="5459" y="5780"/>
                  </a:cubicBezTo>
                  <a:cubicBezTo>
                    <a:pt x="6087" y="5723"/>
                    <a:pt x="6505" y="5095"/>
                    <a:pt x="6258" y="4524"/>
                  </a:cubicBezTo>
                  <a:cubicBezTo>
                    <a:pt x="6011" y="3992"/>
                    <a:pt x="5630" y="3250"/>
                    <a:pt x="4965" y="2375"/>
                  </a:cubicBezTo>
                  <a:cubicBezTo>
                    <a:pt x="4413" y="1633"/>
                    <a:pt x="3747" y="1024"/>
                    <a:pt x="2968" y="549"/>
                  </a:cubicBezTo>
                  <a:cubicBezTo>
                    <a:pt x="2335" y="157"/>
                    <a:pt x="1844" y="0"/>
                    <a:pt x="1465"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88" name="Google Shape;1088;p48"/>
            <p:cNvSpPr/>
            <p:nvPr/>
          </p:nvSpPr>
          <p:spPr>
            <a:xfrm>
              <a:off x="6443629" y="2750650"/>
              <a:ext cx="328242" cy="988262"/>
            </a:xfrm>
            <a:custGeom>
              <a:avLst/>
              <a:gdLst/>
              <a:ahLst/>
              <a:cxnLst/>
              <a:rect l="l" t="t" r="r" b="b"/>
              <a:pathLst>
                <a:path w="10120" h="30469" extrusionOk="0">
                  <a:moveTo>
                    <a:pt x="9929" y="1"/>
                  </a:moveTo>
                  <a:cubicBezTo>
                    <a:pt x="9853" y="1"/>
                    <a:pt x="9796" y="39"/>
                    <a:pt x="9796" y="115"/>
                  </a:cubicBezTo>
                  <a:cubicBezTo>
                    <a:pt x="9796" y="191"/>
                    <a:pt x="9872" y="6277"/>
                    <a:pt x="8712" y="13030"/>
                  </a:cubicBezTo>
                  <a:cubicBezTo>
                    <a:pt x="8027" y="16986"/>
                    <a:pt x="7076" y="20372"/>
                    <a:pt x="5839" y="23111"/>
                  </a:cubicBezTo>
                  <a:cubicBezTo>
                    <a:pt x="4318" y="26535"/>
                    <a:pt x="2378" y="28931"/>
                    <a:pt x="76" y="30263"/>
                  </a:cubicBezTo>
                  <a:cubicBezTo>
                    <a:pt x="38" y="30301"/>
                    <a:pt x="0" y="30358"/>
                    <a:pt x="38" y="30415"/>
                  </a:cubicBezTo>
                  <a:cubicBezTo>
                    <a:pt x="78" y="30442"/>
                    <a:pt x="119" y="30469"/>
                    <a:pt x="152" y="30469"/>
                  </a:cubicBezTo>
                  <a:cubicBezTo>
                    <a:pt x="166" y="30469"/>
                    <a:pt x="179" y="30464"/>
                    <a:pt x="190" y="30453"/>
                  </a:cubicBezTo>
                  <a:cubicBezTo>
                    <a:pt x="2549" y="29102"/>
                    <a:pt x="4508" y="26649"/>
                    <a:pt x="6049" y="23187"/>
                  </a:cubicBezTo>
                  <a:cubicBezTo>
                    <a:pt x="7285" y="20429"/>
                    <a:pt x="8255" y="17005"/>
                    <a:pt x="8940" y="13030"/>
                  </a:cubicBezTo>
                  <a:cubicBezTo>
                    <a:pt x="10119" y="6277"/>
                    <a:pt x="10043" y="153"/>
                    <a:pt x="10043" y="96"/>
                  </a:cubicBezTo>
                  <a:cubicBezTo>
                    <a:pt x="10043" y="20"/>
                    <a:pt x="9986" y="1"/>
                    <a:pt x="9929" y="1"/>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89" name="Google Shape;1089;p48"/>
            <p:cNvSpPr/>
            <p:nvPr/>
          </p:nvSpPr>
          <p:spPr>
            <a:xfrm>
              <a:off x="6641028" y="2544655"/>
              <a:ext cx="154261" cy="208492"/>
            </a:xfrm>
            <a:custGeom>
              <a:avLst/>
              <a:gdLst/>
              <a:ahLst/>
              <a:cxnLst/>
              <a:rect l="l" t="t" r="r" b="b"/>
              <a:pathLst>
                <a:path w="4756" h="6428" extrusionOk="0">
                  <a:moveTo>
                    <a:pt x="2444" y="0"/>
                  </a:moveTo>
                  <a:cubicBezTo>
                    <a:pt x="2240" y="0"/>
                    <a:pt x="2038" y="36"/>
                    <a:pt x="1846" y="94"/>
                  </a:cubicBezTo>
                  <a:cubicBezTo>
                    <a:pt x="724" y="436"/>
                    <a:pt x="1" y="1558"/>
                    <a:pt x="134" y="2719"/>
                  </a:cubicBezTo>
                  <a:cubicBezTo>
                    <a:pt x="381" y="5362"/>
                    <a:pt x="3843" y="6428"/>
                    <a:pt x="3843" y="6428"/>
                  </a:cubicBezTo>
                  <a:cubicBezTo>
                    <a:pt x="3843" y="6428"/>
                    <a:pt x="4528" y="5762"/>
                    <a:pt x="4699" y="3765"/>
                  </a:cubicBezTo>
                  <a:cubicBezTo>
                    <a:pt x="4756" y="2909"/>
                    <a:pt x="4604" y="2053"/>
                    <a:pt x="4185" y="1292"/>
                  </a:cubicBezTo>
                  <a:cubicBezTo>
                    <a:pt x="3674" y="312"/>
                    <a:pt x="3046" y="0"/>
                    <a:pt x="2444"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0" name="Google Shape;1090;p48"/>
            <p:cNvSpPr/>
            <p:nvPr/>
          </p:nvSpPr>
          <p:spPr>
            <a:xfrm>
              <a:off x="6562697" y="2768781"/>
              <a:ext cx="204827" cy="159580"/>
            </a:xfrm>
            <a:custGeom>
              <a:avLst/>
              <a:gdLst/>
              <a:ahLst/>
              <a:cxnLst/>
              <a:rect l="l" t="t" r="r" b="b"/>
              <a:pathLst>
                <a:path w="6315" h="4920" extrusionOk="0">
                  <a:moveTo>
                    <a:pt x="2166" y="0"/>
                  </a:moveTo>
                  <a:cubicBezTo>
                    <a:pt x="1492" y="0"/>
                    <a:pt x="1022" y="335"/>
                    <a:pt x="704" y="754"/>
                  </a:cubicBezTo>
                  <a:cubicBezTo>
                    <a:pt x="0" y="1705"/>
                    <a:pt x="95" y="3017"/>
                    <a:pt x="894" y="3835"/>
                  </a:cubicBezTo>
                  <a:cubicBezTo>
                    <a:pt x="1718" y="4684"/>
                    <a:pt x="2856" y="4920"/>
                    <a:pt x="3864" y="4920"/>
                  </a:cubicBezTo>
                  <a:cubicBezTo>
                    <a:pt x="5114" y="4920"/>
                    <a:pt x="6163" y="4558"/>
                    <a:pt x="6163" y="4558"/>
                  </a:cubicBezTo>
                  <a:cubicBezTo>
                    <a:pt x="6163" y="4558"/>
                    <a:pt x="6315" y="3607"/>
                    <a:pt x="5231" y="1914"/>
                  </a:cubicBezTo>
                  <a:cubicBezTo>
                    <a:pt x="4755" y="1210"/>
                    <a:pt x="4109" y="640"/>
                    <a:pt x="3329" y="278"/>
                  </a:cubicBezTo>
                  <a:cubicBezTo>
                    <a:pt x="2887" y="83"/>
                    <a:pt x="2501" y="0"/>
                    <a:pt x="2166"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1" name="Google Shape;1091;p48"/>
            <p:cNvSpPr/>
            <p:nvPr/>
          </p:nvSpPr>
          <p:spPr>
            <a:xfrm>
              <a:off x="6443012" y="3261631"/>
              <a:ext cx="257891" cy="144693"/>
            </a:xfrm>
            <a:custGeom>
              <a:avLst/>
              <a:gdLst/>
              <a:ahLst/>
              <a:cxnLst/>
              <a:rect l="l" t="t" r="r" b="b"/>
              <a:pathLst>
                <a:path w="7951" h="4461" extrusionOk="0">
                  <a:moveTo>
                    <a:pt x="3461" y="0"/>
                  </a:moveTo>
                  <a:cubicBezTo>
                    <a:pt x="2934" y="0"/>
                    <a:pt x="2415" y="67"/>
                    <a:pt x="1921" y="205"/>
                  </a:cubicBezTo>
                  <a:cubicBezTo>
                    <a:pt x="285" y="642"/>
                    <a:pt x="0" y="1498"/>
                    <a:pt x="152" y="2297"/>
                  </a:cubicBezTo>
                  <a:cubicBezTo>
                    <a:pt x="380" y="3458"/>
                    <a:pt x="1598" y="4371"/>
                    <a:pt x="2967" y="4447"/>
                  </a:cubicBezTo>
                  <a:cubicBezTo>
                    <a:pt x="3086" y="4456"/>
                    <a:pt x="3203" y="4460"/>
                    <a:pt x="3319" y="4460"/>
                  </a:cubicBezTo>
                  <a:cubicBezTo>
                    <a:pt x="6277" y="4460"/>
                    <a:pt x="7951" y="1517"/>
                    <a:pt x="7951" y="1517"/>
                  </a:cubicBezTo>
                  <a:cubicBezTo>
                    <a:pt x="7951" y="1517"/>
                    <a:pt x="7247" y="700"/>
                    <a:pt x="4926" y="167"/>
                  </a:cubicBezTo>
                  <a:cubicBezTo>
                    <a:pt x="4442" y="57"/>
                    <a:pt x="3948" y="0"/>
                    <a:pt x="3461"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2" name="Google Shape;1092;p48"/>
            <p:cNvSpPr/>
            <p:nvPr/>
          </p:nvSpPr>
          <p:spPr>
            <a:xfrm>
              <a:off x="6756399" y="2678190"/>
              <a:ext cx="187572" cy="182966"/>
            </a:xfrm>
            <a:custGeom>
              <a:avLst/>
              <a:gdLst/>
              <a:ahLst/>
              <a:cxnLst/>
              <a:rect l="l" t="t" r="r" b="b"/>
              <a:pathLst>
                <a:path w="5783" h="5641" extrusionOk="0">
                  <a:moveTo>
                    <a:pt x="3568" y="1"/>
                  </a:moveTo>
                  <a:cubicBezTo>
                    <a:pt x="3115" y="1"/>
                    <a:pt x="2586" y="196"/>
                    <a:pt x="1979" y="713"/>
                  </a:cubicBezTo>
                  <a:cubicBezTo>
                    <a:pt x="1332" y="1284"/>
                    <a:pt x="857" y="2025"/>
                    <a:pt x="609" y="2862"/>
                  </a:cubicBezTo>
                  <a:cubicBezTo>
                    <a:pt x="1" y="4783"/>
                    <a:pt x="400" y="5639"/>
                    <a:pt x="400" y="5639"/>
                  </a:cubicBezTo>
                  <a:cubicBezTo>
                    <a:pt x="400" y="5639"/>
                    <a:pt x="437" y="5641"/>
                    <a:pt x="504" y="5641"/>
                  </a:cubicBezTo>
                  <a:cubicBezTo>
                    <a:pt x="1104" y="5641"/>
                    <a:pt x="4139" y="5533"/>
                    <a:pt x="5250" y="3395"/>
                  </a:cubicBezTo>
                  <a:cubicBezTo>
                    <a:pt x="5783" y="2349"/>
                    <a:pt x="5555" y="1074"/>
                    <a:pt x="4623" y="390"/>
                  </a:cubicBezTo>
                  <a:cubicBezTo>
                    <a:pt x="4332" y="163"/>
                    <a:pt x="3982" y="1"/>
                    <a:pt x="3568" y="1"/>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3" name="Google Shape;1093;p48"/>
            <p:cNvSpPr/>
            <p:nvPr/>
          </p:nvSpPr>
          <p:spPr>
            <a:xfrm>
              <a:off x="6745306" y="2904035"/>
              <a:ext cx="225812" cy="181052"/>
            </a:xfrm>
            <a:custGeom>
              <a:avLst/>
              <a:gdLst/>
              <a:ahLst/>
              <a:cxnLst/>
              <a:rect l="l" t="t" r="r" b="b"/>
              <a:pathLst>
                <a:path w="6962" h="5582" extrusionOk="0">
                  <a:moveTo>
                    <a:pt x="5582" y="0"/>
                  </a:moveTo>
                  <a:cubicBezTo>
                    <a:pt x="5211" y="0"/>
                    <a:pt x="4725" y="135"/>
                    <a:pt x="4090" y="464"/>
                  </a:cubicBezTo>
                  <a:cubicBezTo>
                    <a:pt x="3291" y="883"/>
                    <a:pt x="2549" y="1453"/>
                    <a:pt x="1959" y="2176"/>
                  </a:cubicBezTo>
                  <a:cubicBezTo>
                    <a:pt x="171" y="4211"/>
                    <a:pt x="0" y="5315"/>
                    <a:pt x="0" y="5315"/>
                  </a:cubicBezTo>
                  <a:cubicBezTo>
                    <a:pt x="0" y="5315"/>
                    <a:pt x="717" y="5581"/>
                    <a:pt x="1735" y="5581"/>
                  </a:cubicBezTo>
                  <a:cubicBezTo>
                    <a:pt x="2789" y="5581"/>
                    <a:pt x="4164" y="5296"/>
                    <a:pt x="5402" y="4135"/>
                  </a:cubicBezTo>
                  <a:cubicBezTo>
                    <a:pt x="6448" y="3165"/>
                    <a:pt x="6962" y="1739"/>
                    <a:pt x="6620" y="750"/>
                  </a:cubicBezTo>
                  <a:cubicBezTo>
                    <a:pt x="6458" y="322"/>
                    <a:pt x="6156" y="0"/>
                    <a:pt x="5582"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4" name="Google Shape;1094;p48"/>
            <p:cNvSpPr/>
            <p:nvPr/>
          </p:nvSpPr>
          <p:spPr>
            <a:xfrm>
              <a:off x="6695940" y="3148303"/>
              <a:ext cx="209173" cy="158348"/>
            </a:xfrm>
            <a:custGeom>
              <a:avLst/>
              <a:gdLst/>
              <a:ahLst/>
              <a:cxnLst/>
              <a:rect l="l" t="t" r="r" b="b"/>
              <a:pathLst>
                <a:path w="6449" h="4882" extrusionOk="0">
                  <a:moveTo>
                    <a:pt x="4346" y="0"/>
                  </a:moveTo>
                  <a:cubicBezTo>
                    <a:pt x="4022" y="0"/>
                    <a:pt x="3647" y="76"/>
                    <a:pt x="3215" y="256"/>
                  </a:cubicBezTo>
                  <a:cubicBezTo>
                    <a:pt x="2397" y="580"/>
                    <a:pt x="1712" y="1131"/>
                    <a:pt x="1199" y="1835"/>
                  </a:cubicBezTo>
                  <a:cubicBezTo>
                    <a:pt x="1" y="3452"/>
                    <a:pt x="96" y="4441"/>
                    <a:pt x="96" y="4441"/>
                  </a:cubicBezTo>
                  <a:cubicBezTo>
                    <a:pt x="96" y="4441"/>
                    <a:pt x="1236" y="4881"/>
                    <a:pt x="2575" y="4881"/>
                  </a:cubicBezTo>
                  <a:cubicBezTo>
                    <a:pt x="3531" y="4881"/>
                    <a:pt x="4587" y="4657"/>
                    <a:pt x="5403" y="3889"/>
                  </a:cubicBezTo>
                  <a:cubicBezTo>
                    <a:pt x="6258" y="3071"/>
                    <a:pt x="6449" y="1778"/>
                    <a:pt x="5802" y="789"/>
                  </a:cubicBezTo>
                  <a:cubicBezTo>
                    <a:pt x="5515" y="359"/>
                    <a:pt x="5050" y="0"/>
                    <a:pt x="4346"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5" name="Google Shape;1095;p48"/>
            <p:cNvSpPr/>
            <p:nvPr/>
          </p:nvSpPr>
          <p:spPr>
            <a:xfrm>
              <a:off x="6602787" y="3413362"/>
              <a:ext cx="251112" cy="172360"/>
            </a:xfrm>
            <a:custGeom>
              <a:avLst/>
              <a:gdLst/>
              <a:ahLst/>
              <a:cxnLst/>
              <a:rect l="l" t="t" r="r" b="b"/>
              <a:pathLst>
                <a:path w="7742" h="5314" extrusionOk="0">
                  <a:moveTo>
                    <a:pt x="5862" y="0"/>
                  </a:moveTo>
                  <a:cubicBezTo>
                    <a:pt x="5562" y="0"/>
                    <a:pt x="5209" y="51"/>
                    <a:pt x="4794" y="168"/>
                  </a:cubicBezTo>
                  <a:cubicBezTo>
                    <a:pt x="3824" y="434"/>
                    <a:pt x="2873" y="986"/>
                    <a:pt x="2093" y="1728"/>
                  </a:cubicBezTo>
                  <a:cubicBezTo>
                    <a:pt x="229" y="3440"/>
                    <a:pt x="0" y="4505"/>
                    <a:pt x="0" y="4505"/>
                  </a:cubicBezTo>
                  <a:cubicBezTo>
                    <a:pt x="0" y="4505"/>
                    <a:pt x="1376" y="5314"/>
                    <a:pt x="3101" y="5314"/>
                  </a:cubicBezTo>
                  <a:cubicBezTo>
                    <a:pt x="3981" y="5314"/>
                    <a:pt x="4952" y="5103"/>
                    <a:pt x="5878" y="4467"/>
                  </a:cubicBezTo>
                  <a:cubicBezTo>
                    <a:pt x="7076" y="3630"/>
                    <a:pt x="7742" y="2203"/>
                    <a:pt x="7400" y="1062"/>
                  </a:cubicBezTo>
                  <a:cubicBezTo>
                    <a:pt x="7213" y="488"/>
                    <a:pt x="6788" y="0"/>
                    <a:pt x="5862" y="0"/>
                  </a:cubicBezTo>
                  <a:close/>
                </a:path>
              </a:pathLst>
            </a:custGeom>
            <a:solidFill>
              <a:schemeClr val="l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096" name="Google Shape;1096;p48"/>
          <p:cNvGrpSpPr/>
          <p:nvPr/>
        </p:nvGrpSpPr>
        <p:grpSpPr>
          <a:xfrm>
            <a:off x="2823713" y="4204888"/>
            <a:ext cx="515781" cy="1059911"/>
            <a:chOff x="6248662" y="2683412"/>
            <a:chExt cx="515781" cy="1059911"/>
          </a:xfrm>
        </p:grpSpPr>
        <p:sp>
          <p:nvSpPr>
            <p:cNvPr id="1097" name="Google Shape;1097;p48"/>
            <p:cNvSpPr/>
            <p:nvPr/>
          </p:nvSpPr>
          <p:spPr>
            <a:xfrm>
              <a:off x="6248662" y="2683412"/>
              <a:ext cx="515781" cy="1059911"/>
            </a:xfrm>
            <a:custGeom>
              <a:avLst/>
              <a:gdLst/>
              <a:ahLst/>
              <a:cxnLst/>
              <a:rect l="l" t="t" r="r" b="b"/>
              <a:pathLst>
                <a:path w="15902" h="32678" extrusionOk="0">
                  <a:moveTo>
                    <a:pt x="9549" y="0"/>
                  </a:moveTo>
                  <a:cubicBezTo>
                    <a:pt x="1922" y="12706"/>
                    <a:pt x="0" y="23567"/>
                    <a:pt x="191" y="32678"/>
                  </a:cubicBezTo>
                  <a:lnTo>
                    <a:pt x="14723" y="32678"/>
                  </a:lnTo>
                  <a:lnTo>
                    <a:pt x="14723" y="32621"/>
                  </a:lnTo>
                  <a:cubicBezTo>
                    <a:pt x="15902" y="27447"/>
                    <a:pt x="15769" y="21018"/>
                    <a:pt x="15008" y="16415"/>
                  </a:cubicBezTo>
                  <a:lnTo>
                    <a:pt x="15008" y="16415"/>
                  </a:lnTo>
                  <a:cubicBezTo>
                    <a:pt x="13886" y="17366"/>
                    <a:pt x="12744" y="18260"/>
                    <a:pt x="11565" y="19154"/>
                  </a:cubicBezTo>
                  <a:cubicBezTo>
                    <a:pt x="11278" y="19354"/>
                    <a:pt x="10963" y="19459"/>
                    <a:pt x="10653" y="19459"/>
                  </a:cubicBezTo>
                  <a:cubicBezTo>
                    <a:pt x="10285" y="19459"/>
                    <a:pt x="9924" y="19312"/>
                    <a:pt x="9625" y="19002"/>
                  </a:cubicBezTo>
                  <a:cubicBezTo>
                    <a:pt x="9150" y="18507"/>
                    <a:pt x="9188" y="17499"/>
                    <a:pt x="9777" y="17081"/>
                  </a:cubicBezTo>
                  <a:cubicBezTo>
                    <a:pt x="10995" y="16206"/>
                    <a:pt x="12155" y="15255"/>
                    <a:pt x="13296" y="14304"/>
                  </a:cubicBezTo>
                  <a:cubicBezTo>
                    <a:pt x="13676" y="13981"/>
                    <a:pt x="14038" y="13657"/>
                    <a:pt x="14418" y="13353"/>
                  </a:cubicBezTo>
                  <a:cubicBezTo>
                    <a:pt x="14000" y="11565"/>
                    <a:pt x="13524" y="9891"/>
                    <a:pt x="13049" y="8407"/>
                  </a:cubicBezTo>
                  <a:cubicBezTo>
                    <a:pt x="12288" y="9016"/>
                    <a:pt x="11451" y="9587"/>
                    <a:pt x="10576" y="10062"/>
                  </a:cubicBezTo>
                  <a:cubicBezTo>
                    <a:pt x="10446" y="10130"/>
                    <a:pt x="10312" y="10160"/>
                    <a:pt x="10181" y="10160"/>
                  </a:cubicBezTo>
                  <a:cubicBezTo>
                    <a:pt x="9831" y="10160"/>
                    <a:pt x="9500" y="9943"/>
                    <a:pt x="9321" y="9625"/>
                  </a:cubicBezTo>
                  <a:cubicBezTo>
                    <a:pt x="9092" y="9187"/>
                    <a:pt x="9321" y="8617"/>
                    <a:pt x="9758" y="8369"/>
                  </a:cubicBezTo>
                  <a:cubicBezTo>
                    <a:pt x="9948" y="8274"/>
                    <a:pt x="10101" y="8179"/>
                    <a:pt x="10291" y="8065"/>
                  </a:cubicBezTo>
                  <a:cubicBezTo>
                    <a:pt x="10386" y="8008"/>
                    <a:pt x="10481" y="7951"/>
                    <a:pt x="10557" y="7894"/>
                  </a:cubicBezTo>
                  <a:cubicBezTo>
                    <a:pt x="10576" y="7894"/>
                    <a:pt x="10576" y="7875"/>
                    <a:pt x="10576" y="7875"/>
                  </a:cubicBezTo>
                  <a:cubicBezTo>
                    <a:pt x="10614" y="7856"/>
                    <a:pt x="10633" y="7856"/>
                    <a:pt x="10652" y="7837"/>
                  </a:cubicBezTo>
                  <a:cubicBezTo>
                    <a:pt x="11014" y="7590"/>
                    <a:pt x="11337" y="7323"/>
                    <a:pt x="11698" y="7038"/>
                  </a:cubicBezTo>
                  <a:cubicBezTo>
                    <a:pt x="11927" y="6848"/>
                    <a:pt x="12155" y="6658"/>
                    <a:pt x="12383" y="6467"/>
                  </a:cubicBezTo>
                  <a:cubicBezTo>
                    <a:pt x="10937" y="2473"/>
                    <a:pt x="9549" y="0"/>
                    <a:pt x="9549"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98" name="Google Shape;1098;p48"/>
            <p:cNvSpPr/>
            <p:nvPr/>
          </p:nvSpPr>
          <p:spPr>
            <a:xfrm>
              <a:off x="6325176" y="2801865"/>
              <a:ext cx="243100" cy="939610"/>
            </a:xfrm>
            <a:custGeom>
              <a:avLst/>
              <a:gdLst/>
              <a:ahLst/>
              <a:cxnLst/>
              <a:rect l="l" t="t" r="r" b="b"/>
              <a:pathLst>
                <a:path w="7495" h="28969" extrusionOk="0">
                  <a:moveTo>
                    <a:pt x="5782" y="0"/>
                  </a:moveTo>
                  <a:cubicBezTo>
                    <a:pt x="5706" y="0"/>
                    <a:pt x="5649" y="19"/>
                    <a:pt x="5630" y="95"/>
                  </a:cubicBezTo>
                  <a:cubicBezTo>
                    <a:pt x="5630" y="133"/>
                    <a:pt x="4565" y="4204"/>
                    <a:pt x="3633" y="11717"/>
                  </a:cubicBezTo>
                  <a:cubicBezTo>
                    <a:pt x="3614" y="11907"/>
                    <a:pt x="3595" y="12097"/>
                    <a:pt x="3557" y="12307"/>
                  </a:cubicBezTo>
                  <a:cubicBezTo>
                    <a:pt x="3443" y="13410"/>
                    <a:pt x="3310" y="14570"/>
                    <a:pt x="3177" y="15845"/>
                  </a:cubicBezTo>
                  <a:cubicBezTo>
                    <a:pt x="1274" y="13315"/>
                    <a:pt x="1465" y="11204"/>
                    <a:pt x="1465" y="11184"/>
                  </a:cubicBezTo>
                  <a:cubicBezTo>
                    <a:pt x="1465" y="11146"/>
                    <a:pt x="1427" y="11089"/>
                    <a:pt x="1370" y="11089"/>
                  </a:cubicBezTo>
                  <a:cubicBezTo>
                    <a:pt x="1313" y="11089"/>
                    <a:pt x="1255" y="11146"/>
                    <a:pt x="1255" y="11184"/>
                  </a:cubicBezTo>
                  <a:cubicBezTo>
                    <a:pt x="1255" y="11280"/>
                    <a:pt x="1065" y="13486"/>
                    <a:pt x="3177" y="16187"/>
                  </a:cubicBezTo>
                  <a:cubicBezTo>
                    <a:pt x="3043" y="17709"/>
                    <a:pt x="2891" y="19363"/>
                    <a:pt x="2796" y="21151"/>
                  </a:cubicBezTo>
                  <a:cubicBezTo>
                    <a:pt x="2758" y="21170"/>
                    <a:pt x="2739" y="21227"/>
                    <a:pt x="2739" y="21265"/>
                  </a:cubicBezTo>
                  <a:cubicBezTo>
                    <a:pt x="2739" y="21285"/>
                    <a:pt x="2758" y="21323"/>
                    <a:pt x="2777" y="21323"/>
                  </a:cubicBezTo>
                  <a:cubicBezTo>
                    <a:pt x="2758" y="21627"/>
                    <a:pt x="2739" y="21931"/>
                    <a:pt x="2739" y="22274"/>
                  </a:cubicBezTo>
                  <a:cubicBezTo>
                    <a:pt x="304" y="20295"/>
                    <a:pt x="571" y="16967"/>
                    <a:pt x="571" y="16910"/>
                  </a:cubicBezTo>
                  <a:cubicBezTo>
                    <a:pt x="571" y="16872"/>
                    <a:pt x="514" y="16815"/>
                    <a:pt x="476" y="16815"/>
                  </a:cubicBezTo>
                  <a:cubicBezTo>
                    <a:pt x="400" y="16815"/>
                    <a:pt x="361" y="16872"/>
                    <a:pt x="361" y="16910"/>
                  </a:cubicBezTo>
                  <a:cubicBezTo>
                    <a:pt x="285" y="16948"/>
                    <a:pt x="0" y="20486"/>
                    <a:pt x="2663" y="22502"/>
                  </a:cubicBezTo>
                  <a:cubicBezTo>
                    <a:pt x="2644" y="22939"/>
                    <a:pt x="2606" y="23377"/>
                    <a:pt x="2587" y="23833"/>
                  </a:cubicBezTo>
                  <a:cubicBezTo>
                    <a:pt x="2473" y="23776"/>
                    <a:pt x="2321" y="23700"/>
                    <a:pt x="2206" y="23624"/>
                  </a:cubicBezTo>
                  <a:cubicBezTo>
                    <a:pt x="2206" y="23700"/>
                    <a:pt x="2187" y="23795"/>
                    <a:pt x="2187" y="23871"/>
                  </a:cubicBezTo>
                  <a:cubicBezTo>
                    <a:pt x="2302" y="23928"/>
                    <a:pt x="2454" y="24004"/>
                    <a:pt x="2568" y="24062"/>
                  </a:cubicBezTo>
                  <a:cubicBezTo>
                    <a:pt x="2492" y="25621"/>
                    <a:pt x="2416" y="27257"/>
                    <a:pt x="2378" y="28969"/>
                  </a:cubicBezTo>
                  <a:lnTo>
                    <a:pt x="2606" y="28969"/>
                  </a:lnTo>
                  <a:cubicBezTo>
                    <a:pt x="2682" y="26192"/>
                    <a:pt x="2796" y="23605"/>
                    <a:pt x="2967" y="21246"/>
                  </a:cubicBezTo>
                  <a:cubicBezTo>
                    <a:pt x="4698" y="20676"/>
                    <a:pt x="6258" y="19497"/>
                    <a:pt x="7456" y="18279"/>
                  </a:cubicBezTo>
                  <a:cubicBezTo>
                    <a:pt x="7399" y="18260"/>
                    <a:pt x="7323" y="18222"/>
                    <a:pt x="7266" y="18184"/>
                  </a:cubicBezTo>
                  <a:cubicBezTo>
                    <a:pt x="6068" y="19363"/>
                    <a:pt x="4603" y="20467"/>
                    <a:pt x="2986" y="21037"/>
                  </a:cubicBezTo>
                  <a:cubicBezTo>
                    <a:pt x="3119" y="19306"/>
                    <a:pt x="3234" y="17690"/>
                    <a:pt x="3367" y="16206"/>
                  </a:cubicBezTo>
                  <a:cubicBezTo>
                    <a:pt x="3424" y="16187"/>
                    <a:pt x="3424" y="16111"/>
                    <a:pt x="3405" y="16092"/>
                  </a:cubicBezTo>
                  <a:cubicBezTo>
                    <a:pt x="3519" y="14741"/>
                    <a:pt x="3652" y="13467"/>
                    <a:pt x="3804" y="12326"/>
                  </a:cubicBezTo>
                  <a:cubicBezTo>
                    <a:pt x="5326" y="11451"/>
                    <a:pt x="6562" y="10005"/>
                    <a:pt x="7494" y="8693"/>
                  </a:cubicBezTo>
                  <a:cubicBezTo>
                    <a:pt x="7418" y="8674"/>
                    <a:pt x="7342" y="8655"/>
                    <a:pt x="7304" y="8617"/>
                  </a:cubicBezTo>
                  <a:cubicBezTo>
                    <a:pt x="6448" y="9853"/>
                    <a:pt x="5250" y="11204"/>
                    <a:pt x="3842" y="12097"/>
                  </a:cubicBezTo>
                  <a:cubicBezTo>
                    <a:pt x="3880" y="11983"/>
                    <a:pt x="3880" y="11831"/>
                    <a:pt x="3899" y="11717"/>
                  </a:cubicBezTo>
                  <a:cubicBezTo>
                    <a:pt x="4793" y="4223"/>
                    <a:pt x="5878" y="133"/>
                    <a:pt x="5878" y="114"/>
                  </a:cubicBezTo>
                  <a:cubicBezTo>
                    <a:pt x="5897" y="57"/>
                    <a:pt x="5839" y="19"/>
                    <a:pt x="5782"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099" name="Google Shape;1099;p48"/>
          <p:cNvGrpSpPr/>
          <p:nvPr/>
        </p:nvGrpSpPr>
        <p:grpSpPr>
          <a:xfrm flipH="1">
            <a:off x="951378" y="2437398"/>
            <a:ext cx="1739321" cy="2687780"/>
            <a:chOff x="1948100" y="1790388"/>
            <a:chExt cx="1438050" cy="2075025"/>
          </a:xfrm>
        </p:grpSpPr>
        <p:sp>
          <p:nvSpPr>
            <p:cNvPr id="1100" name="Google Shape;1100;p48"/>
            <p:cNvSpPr/>
            <p:nvPr/>
          </p:nvSpPr>
          <p:spPr>
            <a:xfrm>
              <a:off x="2813350" y="1990113"/>
              <a:ext cx="37825" cy="58400"/>
            </a:xfrm>
            <a:custGeom>
              <a:avLst/>
              <a:gdLst/>
              <a:ahLst/>
              <a:cxnLst/>
              <a:rect l="l" t="t" r="r" b="b"/>
              <a:pathLst>
                <a:path w="1513" h="2336" extrusionOk="0">
                  <a:moveTo>
                    <a:pt x="856" y="1"/>
                  </a:moveTo>
                  <a:cubicBezTo>
                    <a:pt x="856" y="1"/>
                    <a:pt x="0" y="2026"/>
                    <a:pt x="571" y="2283"/>
                  </a:cubicBezTo>
                  <a:cubicBezTo>
                    <a:pt x="652" y="2320"/>
                    <a:pt x="730" y="2335"/>
                    <a:pt x="803" y="2335"/>
                  </a:cubicBezTo>
                  <a:cubicBezTo>
                    <a:pt x="1240" y="2335"/>
                    <a:pt x="1512" y="1769"/>
                    <a:pt x="1512" y="1769"/>
                  </a:cubicBezTo>
                  <a:lnTo>
                    <a:pt x="856" y="1"/>
                  </a:ln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1" name="Google Shape;1101;p48"/>
            <p:cNvSpPr/>
            <p:nvPr/>
          </p:nvSpPr>
          <p:spPr>
            <a:xfrm>
              <a:off x="2193475" y="3610013"/>
              <a:ext cx="303175" cy="253250"/>
            </a:xfrm>
            <a:custGeom>
              <a:avLst/>
              <a:gdLst/>
              <a:ahLst/>
              <a:cxnLst/>
              <a:rect l="l" t="t" r="r" b="b"/>
              <a:pathLst>
                <a:path w="12127" h="10130" extrusionOk="0">
                  <a:moveTo>
                    <a:pt x="11043" y="1"/>
                  </a:moveTo>
                  <a:lnTo>
                    <a:pt x="3824" y="372"/>
                  </a:lnTo>
                  <a:lnTo>
                    <a:pt x="4166" y="4423"/>
                  </a:lnTo>
                  <a:cubicBezTo>
                    <a:pt x="4166" y="4423"/>
                    <a:pt x="1" y="4880"/>
                    <a:pt x="771" y="9245"/>
                  </a:cubicBezTo>
                  <a:cubicBezTo>
                    <a:pt x="885" y="9730"/>
                    <a:pt x="1313" y="10130"/>
                    <a:pt x="1855" y="10130"/>
                  </a:cubicBezTo>
                  <a:lnTo>
                    <a:pt x="10329" y="10130"/>
                  </a:lnTo>
                  <a:cubicBezTo>
                    <a:pt x="11328" y="10130"/>
                    <a:pt x="12127" y="9274"/>
                    <a:pt x="12013" y="8275"/>
                  </a:cubicBezTo>
                  <a:lnTo>
                    <a:pt x="11043" y="1"/>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2" name="Google Shape;1102;p48"/>
            <p:cNvSpPr/>
            <p:nvPr/>
          </p:nvSpPr>
          <p:spPr>
            <a:xfrm>
              <a:off x="2415325" y="3610013"/>
              <a:ext cx="303175" cy="253250"/>
            </a:xfrm>
            <a:custGeom>
              <a:avLst/>
              <a:gdLst/>
              <a:ahLst/>
              <a:cxnLst/>
              <a:rect l="l" t="t" r="r" b="b"/>
              <a:pathLst>
                <a:path w="12127" h="10130" extrusionOk="0">
                  <a:moveTo>
                    <a:pt x="11071" y="1"/>
                  </a:moveTo>
                  <a:lnTo>
                    <a:pt x="3824" y="372"/>
                  </a:lnTo>
                  <a:lnTo>
                    <a:pt x="4166" y="4423"/>
                  </a:lnTo>
                  <a:cubicBezTo>
                    <a:pt x="4166" y="4423"/>
                    <a:pt x="0" y="4880"/>
                    <a:pt x="799" y="9245"/>
                  </a:cubicBezTo>
                  <a:cubicBezTo>
                    <a:pt x="885" y="9730"/>
                    <a:pt x="1313" y="10130"/>
                    <a:pt x="1855" y="10130"/>
                  </a:cubicBezTo>
                  <a:lnTo>
                    <a:pt x="10357" y="10130"/>
                  </a:lnTo>
                  <a:cubicBezTo>
                    <a:pt x="11356" y="10130"/>
                    <a:pt x="12126" y="9274"/>
                    <a:pt x="12012" y="8275"/>
                  </a:cubicBezTo>
                  <a:lnTo>
                    <a:pt x="11071" y="1"/>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3" name="Google Shape;1103;p48"/>
            <p:cNvSpPr/>
            <p:nvPr/>
          </p:nvSpPr>
          <p:spPr>
            <a:xfrm>
              <a:off x="2672100" y="2612113"/>
              <a:ext cx="498625" cy="1250450"/>
            </a:xfrm>
            <a:custGeom>
              <a:avLst/>
              <a:gdLst/>
              <a:ahLst/>
              <a:cxnLst/>
              <a:rect l="l" t="t" r="r" b="b"/>
              <a:pathLst>
                <a:path w="19945" h="50018" extrusionOk="0">
                  <a:moveTo>
                    <a:pt x="6677" y="0"/>
                  </a:moveTo>
                  <a:lnTo>
                    <a:pt x="4851" y="9216"/>
                  </a:lnTo>
                  <a:cubicBezTo>
                    <a:pt x="3653" y="15237"/>
                    <a:pt x="3425" y="21457"/>
                    <a:pt x="4138" y="27534"/>
                  </a:cubicBezTo>
                  <a:cubicBezTo>
                    <a:pt x="4709" y="32413"/>
                    <a:pt x="5451" y="38661"/>
                    <a:pt x="6249" y="44625"/>
                  </a:cubicBezTo>
                  <a:cubicBezTo>
                    <a:pt x="3510" y="44881"/>
                    <a:pt x="1313" y="46622"/>
                    <a:pt x="457" y="48163"/>
                  </a:cubicBezTo>
                  <a:cubicBezTo>
                    <a:pt x="1" y="48961"/>
                    <a:pt x="600" y="50017"/>
                    <a:pt x="1570" y="50017"/>
                  </a:cubicBezTo>
                  <a:lnTo>
                    <a:pt x="12783" y="50017"/>
                  </a:lnTo>
                  <a:cubicBezTo>
                    <a:pt x="13839" y="50017"/>
                    <a:pt x="14781" y="49190"/>
                    <a:pt x="14838" y="48106"/>
                  </a:cubicBezTo>
                  <a:cubicBezTo>
                    <a:pt x="15151" y="44824"/>
                    <a:pt x="14695" y="38319"/>
                    <a:pt x="14096" y="32213"/>
                  </a:cubicBezTo>
                  <a:cubicBezTo>
                    <a:pt x="13211" y="22912"/>
                    <a:pt x="14552" y="13525"/>
                    <a:pt x="17976" y="4822"/>
                  </a:cubicBezTo>
                  <a:lnTo>
                    <a:pt x="19945" y="0"/>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4" name="Google Shape;1104;p48"/>
            <p:cNvSpPr/>
            <p:nvPr/>
          </p:nvSpPr>
          <p:spPr>
            <a:xfrm>
              <a:off x="2943875" y="2614263"/>
              <a:ext cx="442275" cy="1249000"/>
            </a:xfrm>
            <a:custGeom>
              <a:avLst/>
              <a:gdLst/>
              <a:ahLst/>
              <a:cxnLst/>
              <a:rect l="l" t="t" r="r" b="b"/>
              <a:pathLst>
                <a:path w="17691" h="49960" extrusionOk="0">
                  <a:moveTo>
                    <a:pt x="1" y="0"/>
                  </a:moveTo>
                  <a:cubicBezTo>
                    <a:pt x="1" y="0"/>
                    <a:pt x="86" y="3766"/>
                    <a:pt x="143" y="10243"/>
                  </a:cubicBezTo>
                  <a:cubicBezTo>
                    <a:pt x="257" y="17319"/>
                    <a:pt x="1513" y="24366"/>
                    <a:pt x="3938" y="31014"/>
                  </a:cubicBezTo>
                  <a:cubicBezTo>
                    <a:pt x="6078" y="36921"/>
                    <a:pt x="8361" y="42912"/>
                    <a:pt x="8817" y="44111"/>
                  </a:cubicBezTo>
                  <a:cubicBezTo>
                    <a:pt x="4537" y="44111"/>
                    <a:pt x="2997" y="46564"/>
                    <a:pt x="2426" y="48276"/>
                  </a:cubicBezTo>
                  <a:cubicBezTo>
                    <a:pt x="2169" y="49104"/>
                    <a:pt x="2797" y="49960"/>
                    <a:pt x="3653" y="49960"/>
                  </a:cubicBezTo>
                  <a:lnTo>
                    <a:pt x="15208" y="49960"/>
                  </a:lnTo>
                  <a:cubicBezTo>
                    <a:pt x="16635" y="49960"/>
                    <a:pt x="17691" y="48647"/>
                    <a:pt x="17462" y="47249"/>
                  </a:cubicBezTo>
                  <a:lnTo>
                    <a:pt x="13981" y="31499"/>
                  </a:lnTo>
                  <a:cubicBezTo>
                    <a:pt x="12412" y="24252"/>
                    <a:pt x="11756" y="16834"/>
                    <a:pt x="12070" y="9416"/>
                  </a:cubicBezTo>
                  <a:cubicBezTo>
                    <a:pt x="12241" y="4879"/>
                    <a:pt x="12412" y="599"/>
                    <a:pt x="12412" y="457"/>
                  </a:cubicBezTo>
                  <a:lnTo>
                    <a:pt x="1" y="0"/>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5" name="Google Shape;1105;p48"/>
            <p:cNvSpPr/>
            <p:nvPr/>
          </p:nvSpPr>
          <p:spPr>
            <a:xfrm>
              <a:off x="2329725" y="2115438"/>
              <a:ext cx="314600" cy="122225"/>
            </a:xfrm>
            <a:custGeom>
              <a:avLst/>
              <a:gdLst/>
              <a:ahLst/>
              <a:cxnLst/>
              <a:rect l="l" t="t" r="r" b="b"/>
              <a:pathLst>
                <a:path w="12584" h="4889" extrusionOk="0">
                  <a:moveTo>
                    <a:pt x="2022" y="1"/>
                  </a:moveTo>
                  <a:cubicBezTo>
                    <a:pt x="1324" y="1"/>
                    <a:pt x="650" y="42"/>
                    <a:pt x="0" y="123"/>
                  </a:cubicBezTo>
                  <a:cubicBezTo>
                    <a:pt x="143" y="1464"/>
                    <a:pt x="1256" y="2520"/>
                    <a:pt x="2597" y="2549"/>
                  </a:cubicBezTo>
                  <a:cubicBezTo>
                    <a:pt x="7219" y="2720"/>
                    <a:pt x="11642" y="4860"/>
                    <a:pt x="11670" y="4888"/>
                  </a:cubicBezTo>
                  <a:lnTo>
                    <a:pt x="12583" y="2577"/>
                  </a:lnTo>
                  <a:cubicBezTo>
                    <a:pt x="12526" y="2549"/>
                    <a:pt x="10928" y="1750"/>
                    <a:pt x="8560" y="1036"/>
                  </a:cubicBezTo>
                  <a:cubicBezTo>
                    <a:pt x="6212" y="338"/>
                    <a:pt x="4021" y="1"/>
                    <a:pt x="2022"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6" name="Google Shape;1106;p48"/>
            <p:cNvSpPr/>
            <p:nvPr/>
          </p:nvSpPr>
          <p:spPr>
            <a:xfrm>
              <a:off x="2301200" y="2109113"/>
              <a:ext cx="163375" cy="102850"/>
            </a:xfrm>
            <a:custGeom>
              <a:avLst/>
              <a:gdLst/>
              <a:ahLst/>
              <a:cxnLst/>
              <a:rect l="l" t="t" r="r" b="b"/>
              <a:pathLst>
                <a:path w="6535" h="4114" extrusionOk="0">
                  <a:moveTo>
                    <a:pt x="2071" y="0"/>
                  </a:moveTo>
                  <a:cubicBezTo>
                    <a:pt x="1940" y="0"/>
                    <a:pt x="1811" y="2"/>
                    <a:pt x="1684" y="5"/>
                  </a:cubicBezTo>
                  <a:cubicBezTo>
                    <a:pt x="457" y="62"/>
                    <a:pt x="0" y="1575"/>
                    <a:pt x="970" y="2259"/>
                  </a:cubicBezTo>
                  <a:cubicBezTo>
                    <a:pt x="1798" y="2859"/>
                    <a:pt x="2454" y="3001"/>
                    <a:pt x="2454" y="3001"/>
                  </a:cubicBezTo>
                  <a:lnTo>
                    <a:pt x="5821" y="4114"/>
                  </a:lnTo>
                  <a:lnTo>
                    <a:pt x="5849" y="3829"/>
                  </a:lnTo>
                  <a:cubicBezTo>
                    <a:pt x="5963" y="2659"/>
                    <a:pt x="6163" y="1518"/>
                    <a:pt x="6534" y="405"/>
                  </a:cubicBezTo>
                  <a:cubicBezTo>
                    <a:pt x="6534" y="405"/>
                    <a:pt x="4158" y="0"/>
                    <a:pt x="2071"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7" name="Google Shape;1107;p48"/>
            <p:cNvSpPr/>
            <p:nvPr/>
          </p:nvSpPr>
          <p:spPr>
            <a:xfrm>
              <a:off x="2445275" y="2118513"/>
              <a:ext cx="20725" cy="95600"/>
            </a:xfrm>
            <a:custGeom>
              <a:avLst/>
              <a:gdLst/>
              <a:ahLst/>
              <a:cxnLst/>
              <a:rect l="l" t="t" r="r" b="b"/>
              <a:pathLst>
                <a:path w="829" h="3824" extrusionOk="0">
                  <a:moveTo>
                    <a:pt x="800" y="0"/>
                  </a:moveTo>
                  <a:cubicBezTo>
                    <a:pt x="771" y="0"/>
                    <a:pt x="714" y="0"/>
                    <a:pt x="714" y="29"/>
                  </a:cubicBezTo>
                  <a:cubicBezTo>
                    <a:pt x="714" y="57"/>
                    <a:pt x="1" y="2426"/>
                    <a:pt x="1" y="3738"/>
                  </a:cubicBezTo>
                  <a:cubicBezTo>
                    <a:pt x="29" y="3767"/>
                    <a:pt x="58" y="3824"/>
                    <a:pt x="58" y="3824"/>
                  </a:cubicBezTo>
                  <a:cubicBezTo>
                    <a:pt x="86" y="3824"/>
                    <a:pt x="115" y="3767"/>
                    <a:pt x="115" y="3738"/>
                  </a:cubicBezTo>
                  <a:cubicBezTo>
                    <a:pt x="115" y="2454"/>
                    <a:pt x="800" y="57"/>
                    <a:pt x="828" y="57"/>
                  </a:cubicBezTo>
                  <a:cubicBezTo>
                    <a:pt x="828" y="29"/>
                    <a:pt x="828" y="0"/>
                    <a:pt x="800"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8" name="Google Shape;1108;p48"/>
            <p:cNvSpPr/>
            <p:nvPr/>
          </p:nvSpPr>
          <p:spPr>
            <a:xfrm>
              <a:off x="2631450" y="2149263"/>
              <a:ext cx="48525" cy="64850"/>
            </a:xfrm>
            <a:custGeom>
              <a:avLst/>
              <a:gdLst/>
              <a:ahLst/>
              <a:cxnLst/>
              <a:rect l="l" t="t" r="r" b="b"/>
              <a:pathLst>
                <a:path w="1941" h="2594" extrusionOk="0">
                  <a:moveTo>
                    <a:pt x="416" y="0"/>
                  </a:moveTo>
                  <a:cubicBezTo>
                    <a:pt x="318" y="0"/>
                    <a:pt x="219" y="36"/>
                    <a:pt x="143" y="111"/>
                  </a:cubicBezTo>
                  <a:cubicBezTo>
                    <a:pt x="1" y="254"/>
                    <a:pt x="29" y="454"/>
                    <a:pt x="172" y="539"/>
                  </a:cubicBezTo>
                  <a:cubicBezTo>
                    <a:pt x="172" y="539"/>
                    <a:pt x="1170" y="1310"/>
                    <a:pt x="1056" y="2223"/>
                  </a:cubicBezTo>
                  <a:cubicBezTo>
                    <a:pt x="1056" y="2394"/>
                    <a:pt x="1199" y="2537"/>
                    <a:pt x="1456" y="2594"/>
                  </a:cubicBezTo>
                  <a:cubicBezTo>
                    <a:pt x="1627" y="2594"/>
                    <a:pt x="1798" y="2479"/>
                    <a:pt x="1798" y="2308"/>
                  </a:cubicBezTo>
                  <a:cubicBezTo>
                    <a:pt x="1941" y="1024"/>
                    <a:pt x="742" y="111"/>
                    <a:pt x="657" y="83"/>
                  </a:cubicBezTo>
                  <a:cubicBezTo>
                    <a:pt x="589" y="29"/>
                    <a:pt x="503" y="0"/>
                    <a:pt x="416"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09" name="Google Shape;1109;p48"/>
            <p:cNvSpPr/>
            <p:nvPr/>
          </p:nvSpPr>
          <p:spPr>
            <a:xfrm>
              <a:off x="2570825" y="2132038"/>
              <a:ext cx="41400" cy="68525"/>
            </a:xfrm>
            <a:custGeom>
              <a:avLst/>
              <a:gdLst/>
              <a:ahLst/>
              <a:cxnLst/>
              <a:rect l="l" t="t" r="r" b="b"/>
              <a:pathLst>
                <a:path w="1656" h="2741" extrusionOk="0">
                  <a:moveTo>
                    <a:pt x="857" y="0"/>
                  </a:moveTo>
                  <a:cubicBezTo>
                    <a:pt x="710" y="0"/>
                    <a:pt x="579" y="93"/>
                    <a:pt x="514" y="201"/>
                  </a:cubicBezTo>
                  <a:cubicBezTo>
                    <a:pt x="0" y="1428"/>
                    <a:pt x="942" y="2512"/>
                    <a:pt x="999" y="2569"/>
                  </a:cubicBezTo>
                  <a:cubicBezTo>
                    <a:pt x="1027" y="2712"/>
                    <a:pt x="1142" y="2740"/>
                    <a:pt x="1227" y="2740"/>
                  </a:cubicBezTo>
                  <a:cubicBezTo>
                    <a:pt x="1313" y="2740"/>
                    <a:pt x="1370" y="2740"/>
                    <a:pt x="1455" y="2655"/>
                  </a:cubicBezTo>
                  <a:cubicBezTo>
                    <a:pt x="1627" y="2569"/>
                    <a:pt x="1655" y="2370"/>
                    <a:pt x="1570" y="2227"/>
                  </a:cubicBezTo>
                  <a:cubicBezTo>
                    <a:pt x="1570" y="2227"/>
                    <a:pt x="799" y="1314"/>
                    <a:pt x="1199" y="429"/>
                  </a:cubicBezTo>
                  <a:cubicBezTo>
                    <a:pt x="1284" y="287"/>
                    <a:pt x="1170" y="87"/>
                    <a:pt x="999" y="30"/>
                  </a:cubicBezTo>
                  <a:cubicBezTo>
                    <a:pt x="951" y="9"/>
                    <a:pt x="904" y="0"/>
                    <a:pt x="857"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0" name="Google Shape;1110;p48"/>
            <p:cNvSpPr/>
            <p:nvPr/>
          </p:nvSpPr>
          <p:spPr>
            <a:xfrm>
              <a:off x="2586525" y="2149188"/>
              <a:ext cx="59925" cy="74200"/>
            </a:xfrm>
            <a:custGeom>
              <a:avLst/>
              <a:gdLst/>
              <a:ahLst/>
              <a:cxnLst/>
              <a:rect l="l" t="t" r="r" b="b"/>
              <a:pathLst>
                <a:path w="2397" h="2968" extrusionOk="0">
                  <a:moveTo>
                    <a:pt x="414" y="0"/>
                  </a:moveTo>
                  <a:cubicBezTo>
                    <a:pt x="314" y="0"/>
                    <a:pt x="214" y="29"/>
                    <a:pt x="143" y="86"/>
                  </a:cubicBezTo>
                  <a:cubicBezTo>
                    <a:pt x="0" y="200"/>
                    <a:pt x="0" y="400"/>
                    <a:pt x="143" y="514"/>
                  </a:cubicBezTo>
                  <a:cubicBezTo>
                    <a:pt x="143" y="514"/>
                    <a:pt x="1455" y="1626"/>
                    <a:pt x="942" y="2511"/>
                  </a:cubicBezTo>
                  <a:cubicBezTo>
                    <a:pt x="827" y="2654"/>
                    <a:pt x="885" y="2825"/>
                    <a:pt x="1084" y="2939"/>
                  </a:cubicBezTo>
                  <a:cubicBezTo>
                    <a:pt x="1141" y="2939"/>
                    <a:pt x="1170" y="2939"/>
                    <a:pt x="1255" y="2967"/>
                  </a:cubicBezTo>
                  <a:cubicBezTo>
                    <a:pt x="1398" y="2967"/>
                    <a:pt x="1512" y="2910"/>
                    <a:pt x="1569" y="2796"/>
                  </a:cubicBezTo>
                  <a:cubicBezTo>
                    <a:pt x="2397" y="1512"/>
                    <a:pt x="742" y="171"/>
                    <a:pt x="685" y="86"/>
                  </a:cubicBezTo>
                  <a:cubicBezTo>
                    <a:pt x="613" y="29"/>
                    <a:pt x="514" y="0"/>
                    <a:pt x="414"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1" name="Google Shape;1111;p48"/>
            <p:cNvSpPr/>
            <p:nvPr/>
          </p:nvSpPr>
          <p:spPr>
            <a:xfrm>
              <a:off x="2619325" y="2157838"/>
              <a:ext cx="49250" cy="71250"/>
            </a:xfrm>
            <a:custGeom>
              <a:avLst/>
              <a:gdLst/>
              <a:ahLst/>
              <a:cxnLst/>
              <a:rect l="l" t="t" r="r" b="b"/>
              <a:pathLst>
                <a:path w="1970" h="2850" extrusionOk="0">
                  <a:moveTo>
                    <a:pt x="438" y="1"/>
                  </a:moveTo>
                  <a:cubicBezTo>
                    <a:pt x="308" y="1"/>
                    <a:pt x="192" y="71"/>
                    <a:pt x="115" y="168"/>
                  </a:cubicBezTo>
                  <a:cubicBezTo>
                    <a:pt x="1" y="310"/>
                    <a:pt x="58" y="482"/>
                    <a:pt x="229" y="596"/>
                  </a:cubicBezTo>
                  <a:cubicBezTo>
                    <a:pt x="257" y="624"/>
                    <a:pt x="1370" y="1252"/>
                    <a:pt x="914" y="2450"/>
                  </a:cubicBezTo>
                  <a:cubicBezTo>
                    <a:pt x="828" y="2593"/>
                    <a:pt x="942" y="2764"/>
                    <a:pt x="1142" y="2850"/>
                  </a:cubicBezTo>
                  <a:lnTo>
                    <a:pt x="1256" y="2850"/>
                  </a:lnTo>
                  <a:cubicBezTo>
                    <a:pt x="1399" y="2850"/>
                    <a:pt x="1570" y="2764"/>
                    <a:pt x="1627" y="2621"/>
                  </a:cubicBezTo>
                  <a:cubicBezTo>
                    <a:pt x="1969" y="1766"/>
                    <a:pt x="1684" y="1109"/>
                    <a:pt x="1370" y="710"/>
                  </a:cubicBezTo>
                  <a:cubicBezTo>
                    <a:pt x="1056" y="282"/>
                    <a:pt x="657" y="54"/>
                    <a:pt x="628" y="54"/>
                  </a:cubicBezTo>
                  <a:cubicBezTo>
                    <a:pt x="564" y="17"/>
                    <a:pt x="499" y="1"/>
                    <a:pt x="438"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2" name="Google Shape;1112;p48"/>
            <p:cNvSpPr/>
            <p:nvPr/>
          </p:nvSpPr>
          <p:spPr>
            <a:xfrm>
              <a:off x="2607925" y="2156388"/>
              <a:ext cx="56375" cy="74125"/>
            </a:xfrm>
            <a:custGeom>
              <a:avLst/>
              <a:gdLst/>
              <a:ahLst/>
              <a:cxnLst/>
              <a:rect l="l" t="t" r="r" b="b"/>
              <a:pathLst>
                <a:path w="2255" h="2965" extrusionOk="0">
                  <a:moveTo>
                    <a:pt x="448" y="1"/>
                  </a:moveTo>
                  <a:cubicBezTo>
                    <a:pt x="360" y="1"/>
                    <a:pt x="265" y="29"/>
                    <a:pt x="171" y="83"/>
                  </a:cubicBezTo>
                  <a:cubicBezTo>
                    <a:pt x="29" y="197"/>
                    <a:pt x="0" y="368"/>
                    <a:pt x="114" y="511"/>
                  </a:cubicBezTo>
                  <a:cubicBezTo>
                    <a:pt x="114" y="511"/>
                    <a:pt x="1284" y="1738"/>
                    <a:pt x="571" y="2508"/>
                  </a:cubicBezTo>
                  <a:cubicBezTo>
                    <a:pt x="457" y="2651"/>
                    <a:pt x="457" y="2822"/>
                    <a:pt x="656" y="2936"/>
                  </a:cubicBezTo>
                  <a:cubicBezTo>
                    <a:pt x="713" y="2936"/>
                    <a:pt x="827" y="2965"/>
                    <a:pt x="884" y="2965"/>
                  </a:cubicBezTo>
                  <a:cubicBezTo>
                    <a:pt x="999" y="2965"/>
                    <a:pt x="1113" y="2936"/>
                    <a:pt x="1170" y="2851"/>
                  </a:cubicBezTo>
                  <a:cubicBezTo>
                    <a:pt x="2254" y="1738"/>
                    <a:pt x="799" y="197"/>
                    <a:pt x="713" y="112"/>
                  </a:cubicBezTo>
                  <a:cubicBezTo>
                    <a:pt x="638" y="36"/>
                    <a:pt x="547" y="1"/>
                    <a:pt x="448"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3" name="Google Shape;1113;p48"/>
            <p:cNvSpPr/>
            <p:nvPr/>
          </p:nvSpPr>
          <p:spPr>
            <a:xfrm>
              <a:off x="2565125" y="2129213"/>
              <a:ext cx="96300" cy="42825"/>
            </a:xfrm>
            <a:custGeom>
              <a:avLst/>
              <a:gdLst/>
              <a:ahLst/>
              <a:cxnLst/>
              <a:rect l="l" t="t" r="r" b="b"/>
              <a:pathLst>
                <a:path w="3852" h="1713" extrusionOk="0">
                  <a:moveTo>
                    <a:pt x="3852" y="1341"/>
                  </a:moveTo>
                  <a:lnTo>
                    <a:pt x="3843" y="1343"/>
                  </a:lnTo>
                  <a:lnTo>
                    <a:pt x="3843" y="1343"/>
                  </a:lnTo>
                  <a:cubicBezTo>
                    <a:pt x="3846" y="1346"/>
                    <a:pt x="3848" y="1348"/>
                    <a:pt x="3849" y="1348"/>
                  </a:cubicBezTo>
                  <a:cubicBezTo>
                    <a:pt x="3851" y="1348"/>
                    <a:pt x="3852" y="1346"/>
                    <a:pt x="3852" y="1341"/>
                  </a:cubicBezTo>
                  <a:close/>
                  <a:moveTo>
                    <a:pt x="1512" y="0"/>
                  </a:moveTo>
                  <a:cubicBezTo>
                    <a:pt x="0" y="0"/>
                    <a:pt x="1284" y="1712"/>
                    <a:pt x="1284" y="1712"/>
                  </a:cubicBezTo>
                  <a:lnTo>
                    <a:pt x="3843" y="1343"/>
                  </a:lnTo>
                  <a:lnTo>
                    <a:pt x="3843" y="1343"/>
                  </a:lnTo>
                  <a:cubicBezTo>
                    <a:pt x="3763" y="1253"/>
                    <a:pt x="3154" y="0"/>
                    <a:pt x="1512"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4" name="Google Shape;1114;p48"/>
            <p:cNvSpPr/>
            <p:nvPr/>
          </p:nvSpPr>
          <p:spPr>
            <a:xfrm>
              <a:off x="2268375" y="3035813"/>
              <a:ext cx="152675" cy="60650"/>
            </a:xfrm>
            <a:custGeom>
              <a:avLst/>
              <a:gdLst/>
              <a:ahLst/>
              <a:cxnLst/>
              <a:rect l="l" t="t" r="r" b="b"/>
              <a:pathLst>
                <a:path w="6107" h="2426" extrusionOk="0">
                  <a:moveTo>
                    <a:pt x="457" y="1"/>
                  </a:moveTo>
                  <a:cubicBezTo>
                    <a:pt x="400" y="314"/>
                    <a:pt x="315" y="685"/>
                    <a:pt x="229" y="999"/>
                  </a:cubicBezTo>
                  <a:cubicBezTo>
                    <a:pt x="172" y="1456"/>
                    <a:pt x="58" y="1912"/>
                    <a:pt x="1" y="2426"/>
                  </a:cubicBezTo>
                  <a:lnTo>
                    <a:pt x="6107" y="657"/>
                  </a:lnTo>
                  <a:lnTo>
                    <a:pt x="457" y="1"/>
                  </a:lnTo>
                  <a:close/>
                </a:path>
              </a:pathLst>
            </a:custGeom>
            <a:solidFill>
              <a:srgbClr val="603F3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5" name="Google Shape;1115;p48"/>
            <p:cNvSpPr/>
            <p:nvPr/>
          </p:nvSpPr>
          <p:spPr>
            <a:xfrm>
              <a:off x="2236275" y="3860388"/>
              <a:ext cx="236125" cy="3600"/>
            </a:xfrm>
            <a:custGeom>
              <a:avLst/>
              <a:gdLst/>
              <a:ahLst/>
              <a:cxnLst/>
              <a:rect l="l" t="t" r="r" b="b"/>
              <a:pathLst>
                <a:path w="9445" h="144" extrusionOk="0">
                  <a:moveTo>
                    <a:pt x="58" y="1"/>
                  </a:moveTo>
                  <a:cubicBezTo>
                    <a:pt x="29" y="1"/>
                    <a:pt x="1" y="58"/>
                    <a:pt x="1" y="86"/>
                  </a:cubicBezTo>
                  <a:cubicBezTo>
                    <a:pt x="1" y="115"/>
                    <a:pt x="29" y="143"/>
                    <a:pt x="58" y="143"/>
                  </a:cubicBezTo>
                  <a:lnTo>
                    <a:pt x="9388" y="143"/>
                  </a:lnTo>
                  <a:cubicBezTo>
                    <a:pt x="9416" y="143"/>
                    <a:pt x="9416" y="115"/>
                    <a:pt x="9445" y="86"/>
                  </a:cubicBezTo>
                  <a:cubicBezTo>
                    <a:pt x="9445" y="58"/>
                    <a:pt x="9416" y="1"/>
                    <a:pt x="938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6" name="Google Shape;1116;p48"/>
            <p:cNvSpPr/>
            <p:nvPr/>
          </p:nvSpPr>
          <p:spPr>
            <a:xfrm>
              <a:off x="2439575" y="3032963"/>
              <a:ext cx="168350" cy="77050"/>
            </a:xfrm>
            <a:custGeom>
              <a:avLst/>
              <a:gdLst/>
              <a:ahLst/>
              <a:cxnLst/>
              <a:rect l="l" t="t" r="r" b="b"/>
              <a:pathLst>
                <a:path w="6734" h="3082" extrusionOk="0">
                  <a:moveTo>
                    <a:pt x="0" y="0"/>
                  </a:moveTo>
                  <a:lnTo>
                    <a:pt x="143" y="3082"/>
                  </a:lnTo>
                  <a:lnTo>
                    <a:pt x="6734" y="514"/>
                  </a:lnTo>
                  <a:lnTo>
                    <a:pt x="0" y="0"/>
                  </a:lnTo>
                  <a:close/>
                </a:path>
              </a:pathLst>
            </a:custGeom>
            <a:solidFill>
              <a:srgbClr val="603F3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7" name="Google Shape;1117;p48"/>
            <p:cNvSpPr/>
            <p:nvPr/>
          </p:nvSpPr>
          <p:spPr>
            <a:xfrm>
              <a:off x="2457400" y="3861813"/>
              <a:ext cx="236125" cy="3600"/>
            </a:xfrm>
            <a:custGeom>
              <a:avLst/>
              <a:gdLst/>
              <a:ahLst/>
              <a:cxnLst/>
              <a:rect l="l" t="t" r="r" b="b"/>
              <a:pathLst>
                <a:path w="9445" h="144" extrusionOk="0">
                  <a:moveTo>
                    <a:pt x="58" y="1"/>
                  </a:moveTo>
                  <a:cubicBezTo>
                    <a:pt x="29" y="1"/>
                    <a:pt x="1" y="29"/>
                    <a:pt x="1" y="58"/>
                  </a:cubicBezTo>
                  <a:cubicBezTo>
                    <a:pt x="1" y="86"/>
                    <a:pt x="29" y="143"/>
                    <a:pt x="58" y="143"/>
                  </a:cubicBezTo>
                  <a:lnTo>
                    <a:pt x="9388" y="143"/>
                  </a:lnTo>
                  <a:cubicBezTo>
                    <a:pt x="9416" y="143"/>
                    <a:pt x="9445" y="86"/>
                    <a:pt x="9445" y="58"/>
                  </a:cubicBezTo>
                  <a:cubicBezTo>
                    <a:pt x="9445" y="29"/>
                    <a:pt x="9416" y="1"/>
                    <a:pt x="938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8" name="Google Shape;1118;p48"/>
            <p:cNvSpPr/>
            <p:nvPr/>
          </p:nvSpPr>
          <p:spPr>
            <a:xfrm>
              <a:off x="2421750" y="3724138"/>
              <a:ext cx="71350" cy="107025"/>
            </a:xfrm>
            <a:custGeom>
              <a:avLst/>
              <a:gdLst/>
              <a:ahLst/>
              <a:cxnLst/>
              <a:rect l="l" t="t" r="r" b="b"/>
              <a:pathLst>
                <a:path w="2854" h="4281" extrusionOk="0">
                  <a:moveTo>
                    <a:pt x="2768" y="1"/>
                  </a:moveTo>
                  <a:cubicBezTo>
                    <a:pt x="2739" y="29"/>
                    <a:pt x="0" y="1114"/>
                    <a:pt x="400" y="4224"/>
                  </a:cubicBezTo>
                  <a:cubicBezTo>
                    <a:pt x="400" y="4252"/>
                    <a:pt x="428" y="4281"/>
                    <a:pt x="457" y="4281"/>
                  </a:cubicBezTo>
                  <a:cubicBezTo>
                    <a:pt x="485" y="4281"/>
                    <a:pt x="542" y="4252"/>
                    <a:pt x="542" y="4167"/>
                  </a:cubicBezTo>
                  <a:cubicBezTo>
                    <a:pt x="143" y="1171"/>
                    <a:pt x="2768" y="115"/>
                    <a:pt x="2796" y="115"/>
                  </a:cubicBezTo>
                  <a:cubicBezTo>
                    <a:pt x="2853" y="115"/>
                    <a:pt x="2853" y="87"/>
                    <a:pt x="2853" y="29"/>
                  </a:cubicBezTo>
                  <a:cubicBezTo>
                    <a:pt x="2853" y="1"/>
                    <a:pt x="2825" y="1"/>
                    <a:pt x="276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19" name="Google Shape;1119;p48"/>
            <p:cNvSpPr/>
            <p:nvPr/>
          </p:nvSpPr>
          <p:spPr>
            <a:xfrm>
              <a:off x="2191350" y="2624963"/>
              <a:ext cx="604175" cy="1030575"/>
            </a:xfrm>
            <a:custGeom>
              <a:avLst/>
              <a:gdLst/>
              <a:ahLst/>
              <a:cxnLst/>
              <a:rect l="l" t="t" r="r" b="b"/>
              <a:pathLst>
                <a:path w="24167" h="41223" extrusionOk="0">
                  <a:moveTo>
                    <a:pt x="4223" y="0"/>
                  </a:moveTo>
                  <a:cubicBezTo>
                    <a:pt x="4223" y="0"/>
                    <a:pt x="0" y="25679"/>
                    <a:pt x="628" y="38804"/>
                  </a:cubicBezTo>
                  <a:cubicBezTo>
                    <a:pt x="3939" y="40666"/>
                    <a:pt x="8405" y="41222"/>
                    <a:pt x="12556" y="41222"/>
                  </a:cubicBezTo>
                  <a:cubicBezTo>
                    <a:pt x="18706" y="41222"/>
                    <a:pt x="24167" y="40002"/>
                    <a:pt x="24167" y="40002"/>
                  </a:cubicBezTo>
                  <a:lnTo>
                    <a:pt x="18917" y="1313"/>
                  </a:lnTo>
                  <a:lnTo>
                    <a:pt x="4223" y="0"/>
                  </a:ln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0" name="Google Shape;1120;p48"/>
            <p:cNvSpPr/>
            <p:nvPr/>
          </p:nvSpPr>
          <p:spPr>
            <a:xfrm>
              <a:off x="2264825" y="2094113"/>
              <a:ext cx="418725" cy="605750"/>
            </a:xfrm>
            <a:custGeom>
              <a:avLst/>
              <a:gdLst/>
              <a:ahLst/>
              <a:cxnLst/>
              <a:rect l="l" t="t" r="r" b="b"/>
              <a:pathLst>
                <a:path w="16749" h="24230" extrusionOk="0">
                  <a:moveTo>
                    <a:pt x="9880" y="1"/>
                  </a:moveTo>
                  <a:cubicBezTo>
                    <a:pt x="9403" y="1"/>
                    <a:pt x="8905" y="48"/>
                    <a:pt x="8388" y="120"/>
                  </a:cubicBezTo>
                  <a:cubicBezTo>
                    <a:pt x="4565" y="662"/>
                    <a:pt x="314" y="20235"/>
                    <a:pt x="0" y="23745"/>
                  </a:cubicBezTo>
                  <a:cubicBezTo>
                    <a:pt x="1052" y="23529"/>
                    <a:pt x="2588" y="23447"/>
                    <a:pt x="4309" y="23447"/>
                  </a:cubicBezTo>
                  <a:cubicBezTo>
                    <a:pt x="9640" y="23447"/>
                    <a:pt x="16748" y="24230"/>
                    <a:pt x="16748" y="24230"/>
                  </a:cubicBezTo>
                  <a:lnTo>
                    <a:pt x="15864" y="13274"/>
                  </a:lnTo>
                  <a:cubicBezTo>
                    <a:pt x="15441" y="2195"/>
                    <a:pt x="13149" y="1"/>
                    <a:pt x="9880" y="1"/>
                  </a:cubicBez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1" name="Google Shape;1121;p48"/>
            <p:cNvSpPr/>
            <p:nvPr/>
          </p:nvSpPr>
          <p:spPr>
            <a:xfrm>
              <a:off x="2447425" y="2103538"/>
              <a:ext cx="104150" cy="50650"/>
            </a:xfrm>
            <a:custGeom>
              <a:avLst/>
              <a:gdLst/>
              <a:ahLst/>
              <a:cxnLst/>
              <a:rect l="l" t="t" r="r" b="b"/>
              <a:pathLst>
                <a:path w="4166" h="2026" extrusionOk="0">
                  <a:moveTo>
                    <a:pt x="86" y="0"/>
                  </a:moveTo>
                  <a:cubicBezTo>
                    <a:pt x="29" y="0"/>
                    <a:pt x="0" y="29"/>
                    <a:pt x="0" y="57"/>
                  </a:cubicBezTo>
                  <a:cubicBezTo>
                    <a:pt x="0" y="57"/>
                    <a:pt x="29" y="1769"/>
                    <a:pt x="1883" y="1997"/>
                  </a:cubicBezTo>
                  <a:cubicBezTo>
                    <a:pt x="1998" y="2026"/>
                    <a:pt x="2112" y="2026"/>
                    <a:pt x="2226" y="2026"/>
                  </a:cubicBezTo>
                  <a:cubicBezTo>
                    <a:pt x="3795" y="2026"/>
                    <a:pt x="4166" y="599"/>
                    <a:pt x="4137" y="571"/>
                  </a:cubicBezTo>
                  <a:cubicBezTo>
                    <a:pt x="4166" y="514"/>
                    <a:pt x="4137" y="485"/>
                    <a:pt x="4109" y="485"/>
                  </a:cubicBezTo>
                  <a:cubicBezTo>
                    <a:pt x="4101" y="477"/>
                    <a:pt x="4090" y="473"/>
                    <a:pt x="4079" y="473"/>
                  </a:cubicBezTo>
                  <a:cubicBezTo>
                    <a:pt x="4052" y="473"/>
                    <a:pt x="4023" y="494"/>
                    <a:pt x="4023" y="514"/>
                  </a:cubicBezTo>
                  <a:cubicBezTo>
                    <a:pt x="4023" y="514"/>
                    <a:pt x="3717" y="1868"/>
                    <a:pt x="2208" y="1868"/>
                  </a:cubicBezTo>
                  <a:cubicBezTo>
                    <a:pt x="2123" y="1868"/>
                    <a:pt x="2034" y="1864"/>
                    <a:pt x="1940" y="1855"/>
                  </a:cubicBezTo>
                  <a:cubicBezTo>
                    <a:pt x="171" y="1655"/>
                    <a:pt x="143" y="143"/>
                    <a:pt x="143" y="57"/>
                  </a:cubicBezTo>
                  <a:cubicBezTo>
                    <a:pt x="143" y="29"/>
                    <a:pt x="114" y="0"/>
                    <a:pt x="86" y="0"/>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2" name="Google Shape;1122;p48"/>
            <p:cNvSpPr/>
            <p:nvPr/>
          </p:nvSpPr>
          <p:spPr>
            <a:xfrm>
              <a:off x="2468825" y="1860913"/>
              <a:ext cx="172075" cy="198650"/>
            </a:xfrm>
            <a:custGeom>
              <a:avLst/>
              <a:gdLst/>
              <a:ahLst/>
              <a:cxnLst/>
              <a:rect l="l" t="t" r="r" b="b"/>
              <a:pathLst>
                <a:path w="6883" h="7946" extrusionOk="0">
                  <a:moveTo>
                    <a:pt x="4669" y="1"/>
                  </a:moveTo>
                  <a:cubicBezTo>
                    <a:pt x="3527" y="1"/>
                    <a:pt x="2142" y="1434"/>
                    <a:pt x="1256" y="2943"/>
                  </a:cubicBezTo>
                  <a:cubicBezTo>
                    <a:pt x="0" y="5026"/>
                    <a:pt x="29" y="7594"/>
                    <a:pt x="1684" y="7936"/>
                  </a:cubicBezTo>
                  <a:cubicBezTo>
                    <a:pt x="1710" y="7943"/>
                    <a:pt x="1738" y="7946"/>
                    <a:pt x="1766" y="7946"/>
                  </a:cubicBezTo>
                  <a:cubicBezTo>
                    <a:pt x="2068" y="7946"/>
                    <a:pt x="2467" y="7606"/>
                    <a:pt x="2774" y="7606"/>
                  </a:cubicBezTo>
                  <a:cubicBezTo>
                    <a:pt x="2811" y="7606"/>
                    <a:pt x="2847" y="7611"/>
                    <a:pt x="2882" y="7622"/>
                  </a:cubicBezTo>
                  <a:cubicBezTo>
                    <a:pt x="3018" y="7666"/>
                    <a:pt x="3152" y="7686"/>
                    <a:pt x="3285" y="7686"/>
                  </a:cubicBezTo>
                  <a:cubicBezTo>
                    <a:pt x="5253" y="7686"/>
                    <a:pt x="6883" y="3187"/>
                    <a:pt x="6135" y="1317"/>
                  </a:cubicBezTo>
                  <a:cubicBezTo>
                    <a:pt x="5777" y="378"/>
                    <a:pt x="5255" y="1"/>
                    <a:pt x="4669" y="1"/>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3" name="Google Shape;1123;p48"/>
            <p:cNvSpPr/>
            <p:nvPr/>
          </p:nvSpPr>
          <p:spPr>
            <a:xfrm>
              <a:off x="2408175" y="1829288"/>
              <a:ext cx="230425" cy="183900"/>
            </a:xfrm>
            <a:custGeom>
              <a:avLst/>
              <a:gdLst/>
              <a:ahLst/>
              <a:cxnLst/>
              <a:rect l="l" t="t" r="r" b="b"/>
              <a:pathLst>
                <a:path w="9217" h="7356" extrusionOk="0">
                  <a:moveTo>
                    <a:pt x="3946" y="0"/>
                  </a:moveTo>
                  <a:cubicBezTo>
                    <a:pt x="1956" y="0"/>
                    <a:pt x="209" y="1055"/>
                    <a:pt x="30" y="2753"/>
                  </a:cubicBezTo>
                  <a:cubicBezTo>
                    <a:pt x="1" y="3266"/>
                    <a:pt x="87" y="3780"/>
                    <a:pt x="258" y="4179"/>
                  </a:cubicBezTo>
                  <a:cubicBezTo>
                    <a:pt x="1417" y="6854"/>
                    <a:pt x="3078" y="7356"/>
                    <a:pt x="4160" y="7356"/>
                  </a:cubicBezTo>
                  <a:cubicBezTo>
                    <a:pt x="4810" y="7356"/>
                    <a:pt x="5251" y="7175"/>
                    <a:pt x="5251" y="7175"/>
                  </a:cubicBezTo>
                  <a:cubicBezTo>
                    <a:pt x="8447" y="6462"/>
                    <a:pt x="9217" y="1925"/>
                    <a:pt x="6535" y="613"/>
                  </a:cubicBezTo>
                  <a:cubicBezTo>
                    <a:pt x="5696" y="194"/>
                    <a:pt x="4799" y="0"/>
                    <a:pt x="3946" y="0"/>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4" name="Google Shape;1124;p48"/>
            <p:cNvSpPr/>
            <p:nvPr/>
          </p:nvSpPr>
          <p:spPr>
            <a:xfrm>
              <a:off x="2436000" y="1968713"/>
              <a:ext cx="135550" cy="178250"/>
            </a:xfrm>
            <a:custGeom>
              <a:avLst/>
              <a:gdLst/>
              <a:ahLst/>
              <a:cxnLst/>
              <a:rect l="l" t="t" r="r" b="b"/>
              <a:pathLst>
                <a:path w="5422" h="7130" extrusionOk="0">
                  <a:moveTo>
                    <a:pt x="1427" y="1"/>
                  </a:moveTo>
                  <a:lnTo>
                    <a:pt x="971" y="2768"/>
                  </a:lnTo>
                  <a:lnTo>
                    <a:pt x="115" y="5593"/>
                  </a:lnTo>
                  <a:lnTo>
                    <a:pt x="172" y="5593"/>
                  </a:lnTo>
                  <a:cubicBezTo>
                    <a:pt x="1" y="6706"/>
                    <a:pt x="1256" y="6877"/>
                    <a:pt x="2312" y="7105"/>
                  </a:cubicBezTo>
                  <a:cubicBezTo>
                    <a:pt x="2419" y="7122"/>
                    <a:pt x="2526" y="7130"/>
                    <a:pt x="2631" y="7130"/>
                  </a:cubicBezTo>
                  <a:cubicBezTo>
                    <a:pt x="3615" y="7130"/>
                    <a:pt x="4468" y="6427"/>
                    <a:pt x="4623" y="5422"/>
                  </a:cubicBezTo>
                  <a:lnTo>
                    <a:pt x="5422" y="685"/>
                  </a:lnTo>
                  <a:lnTo>
                    <a:pt x="1427" y="1"/>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5" name="Google Shape;1125;p48"/>
            <p:cNvSpPr/>
            <p:nvPr/>
          </p:nvSpPr>
          <p:spPr>
            <a:xfrm>
              <a:off x="2438850" y="2045038"/>
              <a:ext cx="89900" cy="63500"/>
            </a:xfrm>
            <a:custGeom>
              <a:avLst/>
              <a:gdLst/>
              <a:ahLst/>
              <a:cxnLst/>
              <a:rect l="l" t="t" r="r" b="b"/>
              <a:pathLst>
                <a:path w="3596" h="2540" extrusionOk="0">
                  <a:moveTo>
                    <a:pt x="857" y="0"/>
                  </a:moveTo>
                  <a:lnTo>
                    <a:pt x="1" y="2540"/>
                  </a:lnTo>
                  <a:lnTo>
                    <a:pt x="3596" y="58"/>
                  </a:lnTo>
                  <a:lnTo>
                    <a:pt x="857" y="0"/>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6" name="Google Shape;1126;p48"/>
            <p:cNvSpPr/>
            <p:nvPr/>
          </p:nvSpPr>
          <p:spPr>
            <a:xfrm>
              <a:off x="2393200" y="1852088"/>
              <a:ext cx="206900" cy="212475"/>
            </a:xfrm>
            <a:custGeom>
              <a:avLst/>
              <a:gdLst/>
              <a:ahLst/>
              <a:cxnLst/>
              <a:rect l="l" t="t" r="r" b="b"/>
              <a:pathLst>
                <a:path w="8276" h="8499" extrusionOk="0">
                  <a:moveTo>
                    <a:pt x="4112" y="1"/>
                  </a:moveTo>
                  <a:cubicBezTo>
                    <a:pt x="2907" y="1"/>
                    <a:pt x="1829" y="514"/>
                    <a:pt x="1484" y="1099"/>
                  </a:cubicBezTo>
                  <a:cubicBezTo>
                    <a:pt x="857" y="2155"/>
                    <a:pt x="1" y="7804"/>
                    <a:pt x="2768" y="8432"/>
                  </a:cubicBezTo>
                  <a:cubicBezTo>
                    <a:pt x="2972" y="8478"/>
                    <a:pt x="3171" y="8499"/>
                    <a:pt x="3364" y="8499"/>
                  </a:cubicBezTo>
                  <a:cubicBezTo>
                    <a:pt x="5825" y="8499"/>
                    <a:pt x="7419" y="5065"/>
                    <a:pt x="7419" y="5065"/>
                  </a:cubicBezTo>
                  <a:cubicBezTo>
                    <a:pt x="7419" y="5065"/>
                    <a:pt x="8275" y="3011"/>
                    <a:pt x="7248" y="1584"/>
                  </a:cubicBezTo>
                  <a:cubicBezTo>
                    <a:pt x="6395" y="420"/>
                    <a:pt x="5201" y="1"/>
                    <a:pt x="4112"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7" name="Google Shape;1127;p48"/>
            <p:cNvSpPr/>
            <p:nvPr/>
          </p:nvSpPr>
          <p:spPr>
            <a:xfrm>
              <a:off x="2405325" y="1841363"/>
              <a:ext cx="70650" cy="64575"/>
            </a:xfrm>
            <a:custGeom>
              <a:avLst/>
              <a:gdLst/>
              <a:ahLst/>
              <a:cxnLst/>
              <a:rect l="l" t="t" r="r" b="b"/>
              <a:pathLst>
                <a:path w="2826" h="2583" extrusionOk="0">
                  <a:moveTo>
                    <a:pt x="1523" y="1"/>
                  </a:moveTo>
                  <a:cubicBezTo>
                    <a:pt x="1403" y="1"/>
                    <a:pt x="1276" y="39"/>
                    <a:pt x="1142" y="130"/>
                  </a:cubicBezTo>
                  <a:cubicBezTo>
                    <a:pt x="514" y="586"/>
                    <a:pt x="1" y="2070"/>
                    <a:pt x="286" y="2413"/>
                  </a:cubicBezTo>
                  <a:cubicBezTo>
                    <a:pt x="371" y="2532"/>
                    <a:pt x="490" y="2583"/>
                    <a:pt x="630" y="2583"/>
                  </a:cubicBezTo>
                  <a:cubicBezTo>
                    <a:pt x="959" y="2583"/>
                    <a:pt x="1407" y="2305"/>
                    <a:pt x="1827" y="1985"/>
                  </a:cubicBezTo>
                  <a:cubicBezTo>
                    <a:pt x="2426" y="1557"/>
                    <a:pt x="2826" y="1157"/>
                    <a:pt x="2540" y="815"/>
                  </a:cubicBezTo>
                  <a:cubicBezTo>
                    <a:pt x="2316" y="523"/>
                    <a:pt x="1967" y="1"/>
                    <a:pt x="1523" y="1"/>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8" name="Google Shape;1128;p48"/>
            <p:cNvSpPr/>
            <p:nvPr/>
          </p:nvSpPr>
          <p:spPr>
            <a:xfrm>
              <a:off x="2414600" y="1842313"/>
              <a:ext cx="108450" cy="95750"/>
            </a:xfrm>
            <a:custGeom>
              <a:avLst/>
              <a:gdLst/>
              <a:ahLst/>
              <a:cxnLst/>
              <a:rect l="l" t="t" r="r" b="b"/>
              <a:pathLst>
                <a:path w="4338" h="3830" extrusionOk="0">
                  <a:moveTo>
                    <a:pt x="3869" y="0"/>
                  </a:moveTo>
                  <a:cubicBezTo>
                    <a:pt x="3434" y="0"/>
                    <a:pt x="2547" y="947"/>
                    <a:pt x="1599" y="1604"/>
                  </a:cubicBezTo>
                  <a:cubicBezTo>
                    <a:pt x="571" y="2346"/>
                    <a:pt x="1" y="2118"/>
                    <a:pt x="29" y="3830"/>
                  </a:cubicBezTo>
                  <a:cubicBezTo>
                    <a:pt x="400" y="2631"/>
                    <a:pt x="999" y="2375"/>
                    <a:pt x="2027" y="2032"/>
                  </a:cubicBezTo>
                  <a:cubicBezTo>
                    <a:pt x="3282" y="1604"/>
                    <a:pt x="4338" y="520"/>
                    <a:pt x="4052" y="92"/>
                  </a:cubicBezTo>
                  <a:cubicBezTo>
                    <a:pt x="4006" y="29"/>
                    <a:pt x="3944" y="0"/>
                    <a:pt x="3869" y="0"/>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29" name="Google Shape;1129;p48"/>
            <p:cNvSpPr/>
            <p:nvPr/>
          </p:nvSpPr>
          <p:spPr>
            <a:xfrm>
              <a:off x="2555125" y="1930788"/>
              <a:ext cx="56400" cy="80050"/>
            </a:xfrm>
            <a:custGeom>
              <a:avLst/>
              <a:gdLst/>
              <a:ahLst/>
              <a:cxnLst/>
              <a:rect l="l" t="t" r="r" b="b"/>
              <a:pathLst>
                <a:path w="2256" h="3202" extrusionOk="0">
                  <a:moveTo>
                    <a:pt x="910" y="1"/>
                  </a:moveTo>
                  <a:cubicBezTo>
                    <a:pt x="823" y="1"/>
                    <a:pt x="738" y="29"/>
                    <a:pt x="657" y="91"/>
                  </a:cubicBezTo>
                  <a:cubicBezTo>
                    <a:pt x="543" y="148"/>
                    <a:pt x="486" y="262"/>
                    <a:pt x="429" y="405"/>
                  </a:cubicBezTo>
                  <a:cubicBezTo>
                    <a:pt x="1" y="1803"/>
                    <a:pt x="828" y="2830"/>
                    <a:pt x="828" y="2830"/>
                  </a:cubicBezTo>
                  <a:cubicBezTo>
                    <a:pt x="1028" y="3091"/>
                    <a:pt x="1229" y="3201"/>
                    <a:pt x="1411" y="3201"/>
                  </a:cubicBezTo>
                  <a:cubicBezTo>
                    <a:pt x="1906" y="3201"/>
                    <a:pt x="2256" y="2388"/>
                    <a:pt x="2026" y="1575"/>
                  </a:cubicBezTo>
                  <a:cubicBezTo>
                    <a:pt x="1836" y="718"/>
                    <a:pt x="1348" y="1"/>
                    <a:pt x="910" y="1"/>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0" name="Google Shape;1130;p48"/>
            <p:cNvSpPr/>
            <p:nvPr/>
          </p:nvSpPr>
          <p:spPr>
            <a:xfrm>
              <a:off x="2434175" y="1808288"/>
              <a:ext cx="195875" cy="164725"/>
            </a:xfrm>
            <a:custGeom>
              <a:avLst/>
              <a:gdLst/>
              <a:ahLst/>
              <a:cxnLst/>
              <a:rect l="l" t="t" r="r" b="b"/>
              <a:pathLst>
                <a:path w="7835" h="6589" extrusionOk="0">
                  <a:moveTo>
                    <a:pt x="3543" y="0"/>
                  </a:moveTo>
                  <a:cubicBezTo>
                    <a:pt x="1686" y="0"/>
                    <a:pt x="1" y="1047"/>
                    <a:pt x="45" y="2566"/>
                  </a:cubicBezTo>
                  <a:cubicBezTo>
                    <a:pt x="45" y="2965"/>
                    <a:pt x="188" y="3336"/>
                    <a:pt x="388" y="3678"/>
                  </a:cubicBezTo>
                  <a:cubicBezTo>
                    <a:pt x="3897" y="4534"/>
                    <a:pt x="4924" y="6589"/>
                    <a:pt x="4924" y="6589"/>
                  </a:cubicBezTo>
                  <a:cubicBezTo>
                    <a:pt x="7834" y="5818"/>
                    <a:pt x="7692" y="1111"/>
                    <a:pt x="5095" y="255"/>
                  </a:cubicBezTo>
                  <a:cubicBezTo>
                    <a:pt x="4587" y="81"/>
                    <a:pt x="4059" y="0"/>
                    <a:pt x="3543" y="0"/>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1" name="Google Shape;1131;p48"/>
            <p:cNvSpPr/>
            <p:nvPr/>
          </p:nvSpPr>
          <p:spPr>
            <a:xfrm>
              <a:off x="2553700" y="1962588"/>
              <a:ext cx="38550" cy="38250"/>
            </a:xfrm>
            <a:custGeom>
              <a:avLst/>
              <a:gdLst/>
              <a:ahLst/>
              <a:cxnLst/>
              <a:rect l="l" t="t" r="r" b="b"/>
              <a:pathLst>
                <a:path w="1542" h="1530" extrusionOk="0">
                  <a:moveTo>
                    <a:pt x="803" y="0"/>
                  </a:moveTo>
                  <a:cubicBezTo>
                    <a:pt x="558" y="0"/>
                    <a:pt x="300" y="102"/>
                    <a:pt x="143" y="246"/>
                  </a:cubicBezTo>
                  <a:lnTo>
                    <a:pt x="1" y="1529"/>
                  </a:lnTo>
                  <a:cubicBezTo>
                    <a:pt x="343" y="1501"/>
                    <a:pt x="1541" y="1301"/>
                    <a:pt x="1427" y="531"/>
                  </a:cubicBezTo>
                  <a:cubicBezTo>
                    <a:pt x="1365" y="144"/>
                    <a:pt x="1093" y="0"/>
                    <a:pt x="803"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2" name="Google Shape;1132;p48"/>
            <p:cNvSpPr/>
            <p:nvPr/>
          </p:nvSpPr>
          <p:spPr>
            <a:xfrm>
              <a:off x="2558700" y="1970188"/>
              <a:ext cx="23550" cy="9975"/>
            </a:xfrm>
            <a:custGeom>
              <a:avLst/>
              <a:gdLst/>
              <a:ahLst/>
              <a:cxnLst/>
              <a:rect l="l" t="t" r="r" b="b"/>
              <a:pathLst>
                <a:path w="942" h="399" extrusionOk="0">
                  <a:moveTo>
                    <a:pt x="547" y="1"/>
                  </a:moveTo>
                  <a:cubicBezTo>
                    <a:pt x="388" y="1"/>
                    <a:pt x="202" y="61"/>
                    <a:pt x="57" y="284"/>
                  </a:cubicBezTo>
                  <a:cubicBezTo>
                    <a:pt x="0" y="341"/>
                    <a:pt x="57" y="370"/>
                    <a:pt x="86" y="398"/>
                  </a:cubicBezTo>
                  <a:cubicBezTo>
                    <a:pt x="114" y="398"/>
                    <a:pt x="114" y="398"/>
                    <a:pt x="143" y="370"/>
                  </a:cubicBezTo>
                  <a:cubicBezTo>
                    <a:pt x="273" y="175"/>
                    <a:pt x="426" y="122"/>
                    <a:pt x="557" y="122"/>
                  </a:cubicBezTo>
                  <a:cubicBezTo>
                    <a:pt x="715" y="122"/>
                    <a:pt x="841" y="198"/>
                    <a:pt x="856" y="198"/>
                  </a:cubicBezTo>
                  <a:cubicBezTo>
                    <a:pt x="913" y="198"/>
                    <a:pt x="942" y="198"/>
                    <a:pt x="942" y="141"/>
                  </a:cubicBezTo>
                  <a:cubicBezTo>
                    <a:pt x="942" y="113"/>
                    <a:pt x="942" y="84"/>
                    <a:pt x="885" y="84"/>
                  </a:cubicBezTo>
                  <a:cubicBezTo>
                    <a:pt x="885" y="84"/>
                    <a:pt x="735" y="1"/>
                    <a:pt x="547" y="1"/>
                  </a:cubicBezTo>
                  <a:close/>
                </a:path>
              </a:pathLst>
            </a:custGeom>
            <a:solidFill>
              <a:srgbClr val="EE703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3" name="Google Shape;1133;p48"/>
            <p:cNvSpPr/>
            <p:nvPr/>
          </p:nvSpPr>
          <p:spPr>
            <a:xfrm>
              <a:off x="2426025" y="1958738"/>
              <a:ext cx="22125" cy="39250"/>
            </a:xfrm>
            <a:custGeom>
              <a:avLst/>
              <a:gdLst/>
              <a:ahLst/>
              <a:cxnLst/>
              <a:rect l="l" t="t" r="r" b="b"/>
              <a:pathLst>
                <a:path w="885" h="1570" extrusionOk="0">
                  <a:moveTo>
                    <a:pt x="856" y="0"/>
                  </a:moveTo>
                  <a:cubicBezTo>
                    <a:pt x="828" y="0"/>
                    <a:pt x="799" y="0"/>
                    <a:pt x="799" y="29"/>
                  </a:cubicBezTo>
                  <a:lnTo>
                    <a:pt x="457" y="799"/>
                  </a:lnTo>
                  <a:cubicBezTo>
                    <a:pt x="286" y="799"/>
                    <a:pt x="29" y="856"/>
                    <a:pt x="0" y="1141"/>
                  </a:cubicBezTo>
                  <a:cubicBezTo>
                    <a:pt x="0" y="1455"/>
                    <a:pt x="400" y="1541"/>
                    <a:pt x="542" y="1569"/>
                  </a:cubicBezTo>
                  <a:cubicBezTo>
                    <a:pt x="571" y="1569"/>
                    <a:pt x="571" y="1569"/>
                    <a:pt x="599" y="1541"/>
                  </a:cubicBezTo>
                  <a:cubicBezTo>
                    <a:pt x="599" y="1541"/>
                    <a:pt x="657" y="1541"/>
                    <a:pt x="657" y="1484"/>
                  </a:cubicBezTo>
                  <a:cubicBezTo>
                    <a:pt x="657" y="1484"/>
                    <a:pt x="657" y="1455"/>
                    <a:pt x="599" y="1455"/>
                  </a:cubicBezTo>
                  <a:cubicBezTo>
                    <a:pt x="599" y="1455"/>
                    <a:pt x="86" y="1427"/>
                    <a:pt x="114" y="1141"/>
                  </a:cubicBezTo>
                  <a:cubicBezTo>
                    <a:pt x="143" y="885"/>
                    <a:pt x="542" y="885"/>
                    <a:pt x="542" y="885"/>
                  </a:cubicBezTo>
                  <a:lnTo>
                    <a:pt x="571" y="856"/>
                  </a:lnTo>
                  <a:lnTo>
                    <a:pt x="885" y="86"/>
                  </a:lnTo>
                  <a:cubicBezTo>
                    <a:pt x="885" y="29"/>
                    <a:pt x="885" y="0"/>
                    <a:pt x="85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4" name="Google Shape;1134;p48"/>
            <p:cNvSpPr/>
            <p:nvPr/>
          </p:nvSpPr>
          <p:spPr>
            <a:xfrm>
              <a:off x="2421600" y="1953638"/>
              <a:ext cx="12775" cy="9925"/>
            </a:xfrm>
            <a:custGeom>
              <a:avLst/>
              <a:gdLst/>
              <a:ahLst/>
              <a:cxnLst/>
              <a:rect l="l" t="t" r="r" b="b"/>
              <a:pathLst>
                <a:path w="511" h="397" extrusionOk="0">
                  <a:moveTo>
                    <a:pt x="269" y="0"/>
                  </a:moveTo>
                  <a:cubicBezTo>
                    <a:pt x="140" y="0"/>
                    <a:pt x="1" y="96"/>
                    <a:pt x="35" y="233"/>
                  </a:cubicBezTo>
                  <a:cubicBezTo>
                    <a:pt x="72" y="344"/>
                    <a:pt x="174" y="397"/>
                    <a:pt x="270" y="397"/>
                  </a:cubicBezTo>
                  <a:cubicBezTo>
                    <a:pt x="395" y="397"/>
                    <a:pt x="511" y="308"/>
                    <a:pt x="463" y="147"/>
                  </a:cubicBezTo>
                  <a:cubicBezTo>
                    <a:pt x="440" y="44"/>
                    <a:pt x="357" y="0"/>
                    <a:pt x="269"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5" name="Google Shape;1135;p48"/>
            <p:cNvSpPr/>
            <p:nvPr/>
          </p:nvSpPr>
          <p:spPr>
            <a:xfrm>
              <a:off x="2461575" y="1956463"/>
              <a:ext cx="12750" cy="10675"/>
            </a:xfrm>
            <a:custGeom>
              <a:avLst/>
              <a:gdLst/>
              <a:ahLst/>
              <a:cxnLst/>
              <a:rect l="l" t="t" r="r" b="b"/>
              <a:pathLst>
                <a:path w="510" h="427" extrusionOk="0">
                  <a:moveTo>
                    <a:pt x="252" y="1"/>
                  </a:moveTo>
                  <a:cubicBezTo>
                    <a:pt x="127" y="1"/>
                    <a:pt x="1" y="99"/>
                    <a:pt x="33" y="262"/>
                  </a:cubicBezTo>
                  <a:cubicBezTo>
                    <a:pt x="71" y="374"/>
                    <a:pt x="173" y="426"/>
                    <a:pt x="269" y="426"/>
                  </a:cubicBezTo>
                  <a:cubicBezTo>
                    <a:pt x="394" y="426"/>
                    <a:pt x="510" y="338"/>
                    <a:pt x="461" y="177"/>
                  </a:cubicBezTo>
                  <a:cubicBezTo>
                    <a:pt x="437" y="55"/>
                    <a:pt x="345" y="1"/>
                    <a:pt x="252"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6" name="Google Shape;1136;p48"/>
            <p:cNvSpPr/>
            <p:nvPr/>
          </p:nvSpPr>
          <p:spPr>
            <a:xfrm>
              <a:off x="2437425" y="2001138"/>
              <a:ext cx="26500" cy="16500"/>
            </a:xfrm>
            <a:custGeom>
              <a:avLst/>
              <a:gdLst/>
              <a:ahLst/>
              <a:cxnLst/>
              <a:rect l="l" t="t" r="r" b="b"/>
              <a:pathLst>
                <a:path w="1060" h="660" extrusionOk="0">
                  <a:moveTo>
                    <a:pt x="748" y="1"/>
                  </a:moveTo>
                  <a:cubicBezTo>
                    <a:pt x="710" y="1"/>
                    <a:pt x="669" y="14"/>
                    <a:pt x="629" y="45"/>
                  </a:cubicBezTo>
                  <a:cubicBezTo>
                    <a:pt x="514" y="159"/>
                    <a:pt x="286" y="187"/>
                    <a:pt x="143" y="187"/>
                  </a:cubicBezTo>
                  <a:cubicBezTo>
                    <a:pt x="86" y="187"/>
                    <a:pt x="1" y="330"/>
                    <a:pt x="86" y="415"/>
                  </a:cubicBezTo>
                  <a:cubicBezTo>
                    <a:pt x="115" y="473"/>
                    <a:pt x="201" y="530"/>
                    <a:pt x="229" y="558"/>
                  </a:cubicBezTo>
                  <a:cubicBezTo>
                    <a:pt x="333" y="628"/>
                    <a:pt x="447" y="659"/>
                    <a:pt x="555" y="659"/>
                  </a:cubicBezTo>
                  <a:cubicBezTo>
                    <a:pt x="712" y="659"/>
                    <a:pt x="858" y="591"/>
                    <a:pt x="942" y="473"/>
                  </a:cubicBezTo>
                  <a:cubicBezTo>
                    <a:pt x="1060" y="285"/>
                    <a:pt x="926" y="1"/>
                    <a:pt x="74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7" name="Google Shape;1137;p48"/>
            <p:cNvSpPr/>
            <p:nvPr/>
          </p:nvSpPr>
          <p:spPr>
            <a:xfrm>
              <a:off x="2478100" y="1977263"/>
              <a:ext cx="14275" cy="12975"/>
            </a:xfrm>
            <a:custGeom>
              <a:avLst/>
              <a:gdLst/>
              <a:ahLst/>
              <a:cxnLst/>
              <a:rect l="l" t="t" r="r" b="b"/>
              <a:pathLst>
                <a:path w="571" h="519" extrusionOk="0">
                  <a:moveTo>
                    <a:pt x="314" y="1"/>
                  </a:moveTo>
                  <a:cubicBezTo>
                    <a:pt x="171" y="1"/>
                    <a:pt x="29" y="87"/>
                    <a:pt x="29" y="229"/>
                  </a:cubicBezTo>
                  <a:cubicBezTo>
                    <a:pt x="0" y="372"/>
                    <a:pt x="86" y="486"/>
                    <a:pt x="228" y="515"/>
                  </a:cubicBezTo>
                  <a:cubicBezTo>
                    <a:pt x="243" y="517"/>
                    <a:pt x="258" y="519"/>
                    <a:pt x="272" y="519"/>
                  </a:cubicBezTo>
                  <a:cubicBezTo>
                    <a:pt x="394" y="519"/>
                    <a:pt x="488" y="414"/>
                    <a:pt x="514" y="286"/>
                  </a:cubicBezTo>
                  <a:cubicBezTo>
                    <a:pt x="571" y="144"/>
                    <a:pt x="457" y="58"/>
                    <a:pt x="314" y="1"/>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8" name="Google Shape;1138;p48"/>
            <p:cNvSpPr/>
            <p:nvPr/>
          </p:nvSpPr>
          <p:spPr>
            <a:xfrm>
              <a:off x="2431025" y="2027563"/>
              <a:ext cx="116275" cy="40325"/>
            </a:xfrm>
            <a:custGeom>
              <a:avLst/>
              <a:gdLst/>
              <a:ahLst/>
              <a:cxnLst/>
              <a:rect l="l" t="t" r="r" b="b"/>
              <a:pathLst>
                <a:path w="4651" h="1613" extrusionOk="0">
                  <a:moveTo>
                    <a:pt x="4554" y="0"/>
                  </a:moveTo>
                  <a:cubicBezTo>
                    <a:pt x="4537" y="0"/>
                    <a:pt x="4522" y="15"/>
                    <a:pt x="4508" y="43"/>
                  </a:cubicBezTo>
                  <a:cubicBezTo>
                    <a:pt x="4482" y="43"/>
                    <a:pt x="3456" y="1424"/>
                    <a:pt x="1974" y="1424"/>
                  </a:cubicBezTo>
                  <a:cubicBezTo>
                    <a:pt x="1834" y="1424"/>
                    <a:pt x="1689" y="1411"/>
                    <a:pt x="1541" y="1384"/>
                  </a:cubicBezTo>
                  <a:cubicBezTo>
                    <a:pt x="970" y="1270"/>
                    <a:pt x="457" y="956"/>
                    <a:pt x="171" y="557"/>
                  </a:cubicBezTo>
                  <a:cubicBezTo>
                    <a:pt x="133" y="557"/>
                    <a:pt x="108" y="544"/>
                    <a:pt x="87" y="544"/>
                  </a:cubicBezTo>
                  <a:cubicBezTo>
                    <a:pt x="76" y="544"/>
                    <a:pt x="67" y="547"/>
                    <a:pt x="57" y="557"/>
                  </a:cubicBezTo>
                  <a:cubicBezTo>
                    <a:pt x="57" y="614"/>
                    <a:pt x="0" y="642"/>
                    <a:pt x="57" y="671"/>
                  </a:cubicBezTo>
                  <a:cubicBezTo>
                    <a:pt x="342" y="1099"/>
                    <a:pt x="913" y="1470"/>
                    <a:pt x="1512" y="1555"/>
                  </a:cubicBezTo>
                  <a:cubicBezTo>
                    <a:pt x="1655" y="1612"/>
                    <a:pt x="1826" y="1612"/>
                    <a:pt x="1969" y="1612"/>
                  </a:cubicBezTo>
                  <a:cubicBezTo>
                    <a:pt x="3509" y="1612"/>
                    <a:pt x="4594" y="129"/>
                    <a:pt x="4622" y="129"/>
                  </a:cubicBezTo>
                  <a:cubicBezTo>
                    <a:pt x="4651" y="100"/>
                    <a:pt x="4651" y="72"/>
                    <a:pt x="4622" y="43"/>
                  </a:cubicBezTo>
                  <a:cubicBezTo>
                    <a:pt x="4594" y="15"/>
                    <a:pt x="4572" y="0"/>
                    <a:pt x="4554"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39" name="Google Shape;1139;p48"/>
            <p:cNvSpPr/>
            <p:nvPr/>
          </p:nvSpPr>
          <p:spPr>
            <a:xfrm>
              <a:off x="2401775" y="1802863"/>
              <a:ext cx="241825" cy="395550"/>
            </a:xfrm>
            <a:custGeom>
              <a:avLst/>
              <a:gdLst/>
              <a:ahLst/>
              <a:cxnLst/>
              <a:rect l="l" t="t" r="r" b="b"/>
              <a:pathLst>
                <a:path w="9673" h="15822" extrusionOk="0">
                  <a:moveTo>
                    <a:pt x="4727" y="0"/>
                  </a:moveTo>
                  <a:cubicBezTo>
                    <a:pt x="3840" y="0"/>
                    <a:pt x="2967" y="250"/>
                    <a:pt x="2254" y="728"/>
                  </a:cubicBezTo>
                  <a:cubicBezTo>
                    <a:pt x="0" y="2269"/>
                    <a:pt x="1398" y="3553"/>
                    <a:pt x="1398" y="3553"/>
                  </a:cubicBezTo>
                  <a:cubicBezTo>
                    <a:pt x="1398" y="3553"/>
                    <a:pt x="1416" y="3553"/>
                    <a:pt x="1450" y="3553"/>
                  </a:cubicBezTo>
                  <a:cubicBezTo>
                    <a:pt x="1850" y="3553"/>
                    <a:pt x="4457" y="3625"/>
                    <a:pt x="5535" y="5493"/>
                  </a:cubicBezTo>
                  <a:cubicBezTo>
                    <a:pt x="6591" y="7348"/>
                    <a:pt x="5821" y="9687"/>
                    <a:pt x="3881" y="10629"/>
                  </a:cubicBezTo>
                  <a:lnTo>
                    <a:pt x="3396" y="10886"/>
                  </a:lnTo>
                  <a:lnTo>
                    <a:pt x="3281" y="11228"/>
                  </a:lnTo>
                  <a:lnTo>
                    <a:pt x="2682" y="10629"/>
                  </a:lnTo>
                  <a:cubicBezTo>
                    <a:pt x="2570" y="10528"/>
                    <a:pt x="2430" y="10480"/>
                    <a:pt x="2294" y="10480"/>
                  </a:cubicBezTo>
                  <a:cubicBezTo>
                    <a:pt x="2086" y="10480"/>
                    <a:pt x="1884" y="10593"/>
                    <a:pt x="1798" y="10800"/>
                  </a:cubicBezTo>
                  <a:lnTo>
                    <a:pt x="656" y="13454"/>
                  </a:lnTo>
                  <a:cubicBezTo>
                    <a:pt x="427" y="14002"/>
                    <a:pt x="2290" y="15822"/>
                    <a:pt x="4325" y="15822"/>
                  </a:cubicBezTo>
                  <a:cubicBezTo>
                    <a:pt x="5573" y="15822"/>
                    <a:pt x="6885" y="15137"/>
                    <a:pt x="7818" y="13054"/>
                  </a:cubicBezTo>
                  <a:cubicBezTo>
                    <a:pt x="7675" y="12740"/>
                    <a:pt x="7561" y="12227"/>
                    <a:pt x="7447" y="11970"/>
                  </a:cubicBezTo>
                  <a:cubicBezTo>
                    <a:pt x="7333" y="11599"/>
                    <a:pt x="7362" y="11342"/>
                    <a:pt x="7390" y="10943"/>
                  </a:cubicBezTo>
                  <a:cubicBezTo>
                    <a:pt x="7419" y="10401"/>
                    <a:pt x="7247" y="9659"/>
                    <a:pt x="7618" y="9231"/>
                  </a:cubicBezTo>
                  <a:cubicBezTo>
                    <a:pt x="7789" y="9031"/>
                    <a:pt x="7961" y="8803"/>
                    <a:pt x="8132" y="8546"/>
                  </a:cubicBezTo>
                  <a:cubicBezTo>
                    <a:pt x="8931" y="7462"/>
                    <a:pt x="9673" y="5779"/>
                    <a:pt x="9216" y="3724"/>
                  </a:cubicBezTo>
                  <a:cubicBezTo>
                    <a:pt x="8631" y="1169"/>
                    <a:pt x="6645" y="0"/>
                    <a:pt x="4727" y="0"/>
                  </a:cubicBez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0" name="Google Shape;1140;p48"/>
            <p:cNvSpPr/>
            <p:nvPr/>
          </p:nvSpPr>
          <p:spPr>
            <a:xfrm>
              <a:off x="2426025" y="1861888"/>
              <a:ext cx="156225" cy="96875"/>
            </a:xfrm>
            <a:custGeom>
              <a:avLst/>
              <a:gdLst/>
              <a:ahLst/>
              <a:cxnLst/>
              <a:rect l="l" t="t" r="r" b="b"/>
              <a:pathLst>
                <a:path w="6249" h="3875" extrusionOk="0">
                  <a:moveTo>
                    <a:pt x="1849" y="0"/>
                  </a:moveTo>
                  <a:cubicBezTo>
                    <a:pt x="680" y="0"/>
                    <a:pt x="0" y="593"/>
                    <a:pt x="0" y="593"/>
                  </a:cubicBezTo>
                  <a:cubicBezTo>
                    <a:pt x="0" y="593"/>
                    <a:pt x="368" y="534"/>
                    <a:pt x="919" y="534"/>
                  </a:cubicBezTo>
                  <a:cubicBezTo>
                    <a:pt x="2365" y="534"/>
                    <a:pt x="5071" y="939"/>
                    <a:pt x="5650" y="3874"/>
                  </a:cubicBezTo>
                  <a:cubicBezTo>
                    <a:pt x="6249" y="2447"/>
                    <a:pt x="4708" y="707"/>
                    <a:pt x="2939" y="165"/>
                  </a:cubicBezTo>
                  <a:cubicBezTo>
                    <a:pt x="2540" y="47"/>
                    <a:pt x="2176" y="0"/>
                    <a:pt x="1849" y="0"/>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1" name="Google Shape;1141;p48"/>
            <p:cNvSpPr/>
            <p:nvPr/>
          </p:nvSpPr>
          <p:spPr>
            <a:xfrm>
              <a:off x="2462400" y="2011513"/>
              <a:ext cx="142675" cy="91500"/>
            </a:xfrm>
            <a:custGeom>
              <a:avLst/>
              <a:gdLst/>
              <a:ahLst/>
              <a:cxnLst/>
              <a:rect l="l" t="t" r="r" b="b"/>
              <a:pathLst>
                <a:path w="5707" h="3660" extrusionOk="0">
                  <a:moveTo>
                    <a:pt x="5707" y="0"/>
                  </a:moveTo>
                  <a:cubicBezTo>
                    <a:pt x="5707" y="0"/>
                    <a:pt x="4633" y="2968"/>
                    <a:pt x="966" y="2968"/>
                  </a:cubicBezTo>
                  <a:cubicBezTo>
                    <a:pt x="949" y="2968"/>
                    <a:pt x="931" y="2968"/>
                    <a:pt x="913" y="2968"/>
                  </a:cubicBezTo>
                  <a:cubicBezTo>
                    <a:pt x="628" y="2968"/>
                    <a:pt x="343" y="2911"/>
                    <a:pt x="0" y="2882"/>
                  </a:cubicBezTo>
                  <a:lnTo>
                    <a:pt x="0" y="2882"/>
                  </a:lnTo>
                  <a:cubicBezTo>
                    <a:pt x="257" y="3053"/>
                    <a:pt x="543" y="3196"/>
                    <a:pt x="799" y="3310"/>
                  </a:cubicBezTo>
                  <a:cubicBezTo>
                    <a:pt x="1385" y="3542"/>
                    <a:pt x="1882" y="3659"/>
                    <a:pt x="2333" y="3659"/>
                  </a:cubicBezTo>
                  <a:cubicBezTo>
                    <a:pt x="2936" y="3659"/>
                    <a:pt x="3456" y="3449"/>
                    <a:pt x="3995" y="3025"/>
                  </a:cubicBezTo>
                  <a:cubicBezTo>
                    <a:pt x="4708" y="2597"/>
                    <a:pt x="5507" y="2026"/>
                    <a:pt x="5422" y="1056"/>
                  </a:cubicBezTo>
                  <a:cubicBezTo>
                    <a:pt x="5422" y="799"/>
                    <a:pt x="5536" y="457"/>
                    <a:pt x="5707" y="200"/>
                  </a:cubicBezTo>
                  <a:lnTo>
                    <a:pt x="5707" y="0"/>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2" name="Google Shape;1142;p48"/>
            <p:cNvSpPr/>
            <p:nvPr/>
          </p:nvSpPr>
          <p:spPr>
            <a:xfrm>
              <a:off x="2428150" y="2091413"/>
              <a:ext cx="87050" cy="61200"/>
            </a:xfrm>
            <a:custGeom>
              <a:avLst/>
              <a:gdLst/>
              <a:ahLst/>
              <a:cxnLst/>
              <a:rect l="l" t="t" r="r" b="b"/>
              <a:pathLst>
                <a:path w="3482" h="2448" extrusionOk="0">
                  <a:moveTo>
                    <a:pt x="457" y="0"/>
                  </a:moveTo>
                  <a:cubicBezTo>
                    <a:pt x="315" y="114"/>
                    <a:pt x="1" y="428"/>
                    <a:pt x="58" y="942"/>
                  </a:cubicBezTo>
                  <a:cubicBezTo>
                    <a:pt x="621" y="1730"/>
                    <a:pt x="1505" y="2448"/>
                    <a:pt x="2582" y="2448"/>
                  </a:cubicBezTo>
                  <a:cubicBezTo>
                    <a:pt x="2869" y="2448"/>
                    <a:pt x="3170" y="2397"/>
                    <a:pt x="3482" y="2283"/>
                  </a:cubicBezTo>
                  <a:cubicBezTo>
                    <a:pt x="2027" y="1969"/>
                    <a:pt x="1028" y="770"/>
                    <a:pt x="457" y="0"/>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3" name="Google Shape;1143;p48"/>
            <p:cNvSpPr/>
            <p:nvPr/>
          </p:nvSpPr>
          <p:spPr>
            <a:xfrm>
              <a:off x="2543725" y="1914213"/>
              <a:ext cx="68125" cy="140125"/>
            </a:xfrm>
            <a:custGeom>
              <a:avLst/>
              <a:gdLst/>
              <a:ahLst/>
              <a:cxnLst/>
              <a:rect l="l" t="t" r="r" b="b"/>
              <a:pathLst>
                <a:path w="2725" h="5605" extrusionOk="0">
                  <a:moveTo>
                    <a:pt x="2371" y="1"/>
                  </a:moveTo>
                  <a:cubicBezTo>
                    <a:pt x="2358" y="1"/>
                    <a:pt x="2366" y="138"/>
                    <a:pt x="2425" y="554"/>
                  </a:cubicBezTo>
                  <a:cubicBezTo>
                    <a:pt x="2430" y="586"/>
                    <a:pt x="2434" y="620"/>
                    <a:pt x="2438" y="654"/>
                  </a:cubicBezTo>
                  <a:lnTo>
                    <a:pt x="2438" y="654"/>
                  </a:lnTo>
                  <a:cubicBezTo>
                    <a:pt x="2447" y="579"/>
                    <a:pt x="2451" y="534"/>
                    <a:pt x="2454" y="526"/>
                  </a:cubicBezTo>
                  <a:cubicBezTo>
                    <a:pt x="2491" y="488"/>
                    <a:pt x="2395" y="1"/>
                    <a:pt x="2371" y="1"/>
                  </a:cubicBezTo>
                  <a:close/>
                  <a:moveTo>
                    <a:pt x="2438" y="654"/>
                  </a:moveTo>
                  <a:lnTo>
                    <a:pt x="2438" y="654"/>
                  </a:lnTo>
                  <a:cubicBezTo>
                    <a:pt x="2366" y="1334"/>
                    <a:pt x="2005" y="4499"/>
                    <a:pt x="0" y="5604"/>
                  </a:cubicBezTo>
                  <a:cubicBezTo>
                    <a:pt x="2725" y="4770"/>
                    <a:pt x="2605" y="1959"/>
                    <a:pt x="2438" y="654"/>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4" name="Google Shape;1144;p48"/>
            <p:cNvSpPr/>
            <p:nvPr/>
          </p:nvSpPr>
          <p:spPr>
            <a:xfrm>
              <a:off x="2540150" y="1965413"/>
              <a:ext cx="39875" cy="82500"/>
            </a:xfrm>
            <a:custGeom>
              <a:avLst/>
              <a:gdLst/>
              <a:ahLst/>
              <a:cxnLst/>
              <a:rect l="l" t="t" r="r" b="b"/>
              <a:pathLst>
                <a:path w="1595" h="3300" extrusionOk="0">
                  <a:moveTo>
                    <a:pt x="1375" y="1"/>
                  </a:moveTo>
                  <a:lnTo>
                    <a:pt x="1375" y="1"/>
                  </a:lnTo>
                  <a:cubicBezTo>
                    <a:pt x="1367" y="1"/>
                    <a:pt x="1369" y="83"/>
                    <a:pt x="1399" y="332"/>
                  </a:cubicBezTo>
                  <a:cubicBezTo>
                    <a:pt x="1403" y="358"/>
                    <a:pt x="1407" y="386"/>
                    <a:pt x="1411" y="414"/>
                  </a:cubicBezTo>
                  <a:lnTo>
                    <a:pt x="1411" y="414"/>
                  </a:lnTo>
                  <a:cubicBezTo>
                    <a:pt x="1419" y="347"/>
                    <a:pt x="1423" y="307"/>
                    <a:pt x="1427" y="304"/>
                  </a:cubicBezTo>
                  <a:cubicBezTo>
                    <a:pt x="1446" y="285"/>
                    <a:pt x="1392" y="1"/>
                    <a:pt x="1375" y="1"/>
                  </a:cubicBezTo>
                  <a:close/>
                  <a:moveTo>
                    <a:pt x="1411" y="414"/>
                  </a:moveTo>
                  <a:lnTo>
                    <a:pt x="1411" y="414"/>
                  </a:lnTo>
                  <a:cubicBezTo>
                    <a:pt x="1357" y="879"/>
                    <a:pt x="1146" y="2677"/>
                    <a:pt x="0" y="3300"/>
                  </a:cubicBezTo>
                  <a:cubicBezTo>
                    <a:pt x="1595" y="2777"/>
                    <a:pt x="1521" y="1169"/>
                    <a:pt x="1411" y="414"/>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5" name="Google Shape;1145;p48"/>
            <p:cNvSpPr/>
            <p:nvPr/>
          </p:nvSpPr>
          <p:spPr>
            <a:xfrm>
              <a:off x="2080075" y="2124988"/>
              <a:ext cx="210450" cy="175425"/>
            </a:xfrm>
            <a:custGeom>
              <a:avLst/>
              <a:gdLst/>
              <a:ahLst/>
              <a:cxnLst/>
              <a:rect l="l" t="t" r="r" b="b"/>
              <a:pathLst>
                <a:path w="8418" h="7017" extrusionOk="0">
                  <a:moveTo>
                    <a:pt x="6997" y="0"/>
                  </a:moveTo>
                  <a:cubicBezTo>
                    <a:pt x="6727" y="0"/>
                    <a:pt x="6463" y="95"/>
                    <a:pt x="6249" y="283"/>
                  </a:cubicBezTo>
                  <a:lnTo>
                    <a:pt x="3453" y="2737"/>
                  </a:lnTo>
                  <a:cubicBezTo>
                    <a:pt x="2425" y="3622"/>
                    <a:pt x="1284" y="4335"/>
                    <a:pt x="0" y="4791"/>
                  </a:cubicBezTo>
                  <a:lnTo>
                    <a:pt x="1256" y="7017"/>
                  </a:lnTo>
                  <a:cubicBezTo>
                    <a:pt x="2654" y="6446"/>
                    <a:pt x="3938" y="5647"/>
                    <a:pt x="5079" y="4649"/>
                  </a:cubicBezTo>
                  <a:lnTo>
                    <a:pt x="7875" y="2195"/>
                  </a:lnTo>
                  <a:cubicBezTo>
                    <a:pt x="8389" y="1767"/>
                    <a:pt x="8417" y="997"/>
                    <a:pt x="7961" y="455"/>
                  </a:cubicBezTo>
                  <a:cubicBezTo>
                    <a:pt x="7690" y="152"/>
                    <a:pt x="7338" y="0"/>
                    <a:pt x="6997"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6" name="Google Shape;1146;p48"/>
            <p:cNvSpPr/>
            <p:nvPr/>
          </p:nvSpPr>
          <p:spPr>
            <a:xfrm>
              <a:off x="2149975" y="2114363"/>
              <a:ext cx="166225" cy="148250"/>
            </a:xfrm>
            <a:custGeom>
              <a:avLst/>
              <a:gdLst/>
              <a:ahLst/>
              <a:cxnLst/>
              <a:rect l="l" t="t" r="r" b="b"/>
              <a:pathLst>
                <a:path w="6649" h="5930" extrusionOk="0">
                  <a:moveTo>
                    <a:pt x="4937" y="1"/>
                  </a:moveTo>
                  <a:cubicBezTo>
                    <a:pt x="3857" y="1"/>
                    <a:pt x="3196" y="594"/>
                    <a:pt x="3196" y="594"/>
                  </a:cubicBezTo>
                  <a:lnTo>
                    <a:pt x="0" y="3191"/>
                  </a:lnTo>
                  <a:lnTo>
                    <a:pt x="29" y="3476"/>
                  </a:lnTo>
                  <a:cubicBezTo>
                    <a:pt x="343" y="4446"/>
                    <a:pt x="1027" y="5188"/>
                    <a:pt x="1912" y="5644"/>
                  </a:cubicBezTo>
                  <a:lnTo>
                    <a:pt x="2340" y="5930"/>
                  </a:lnTo>
                  <a:cubicBezTo>
                    <a:pt x="2340" y="5930"/>
                    <a:pt x="6220" y="2905"/>
                    <a:pt x="6648" y="480"/>
                  </a:cubicBezTo>
                  <a:cubicBezTo>
                    <a:pt x="6006" y="123"/>
                    <a:pt x="5428" y="1"/>
                    <a:pt x="4937" y="1"/>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7" name="Google Shape;1147;p48"/>
            <p:cNvSpPr/>
            <p:nvPr/>
          </p:nvSpPr>
          <p:spPr>
            <a:xfrm>
              <a:off x="2146400" y="2147438"/>
              <a:ext cx="58525" cy="111625"/>
            </a:xfrm>
            <a:custGeom>
              <a:avLst/>
              <a:gdLst/>
              <a:ahLst/>
              <a:cxnLst/>
              <a:rect l="l" t="t" r="r" b="b"/>
              <a:pathLst>
                <a:path w="2341" h="4465" extrusionOk="0">
                  <a:moveTo>
                    <a:pt x="2197" y="0"/>
                  </a:moveTo>
                  <a:cubicBezTo>
                    <a:pt x="2188" y="0"/>
                    <a:pt x="2179" y="4"/>
                    <a:pt x="2169" y="13"/>
                  </a:cubicBezTo>
                  <a:cubicBezTo>
                    <a:pt x="600" y="1269"/>
                    <a:pt x="1" y="1811"/>
                    <a:pt x="1" y="1811"/>
                  </a:cubicBezTo>
                  <a:lnTo>
                    <a:pt x="1" y="1868"/>
                  </a:lnTo>
                  <a:cubicBezTo>
                    <a:pt x="86" y="2124"/>
                    <a:pt x="200" y="2324"/>
                    <a:pt x="315" y="2552"/>
                  </a:cubicBezTo>
                  <a:cubicBezTo>
                    <a:pt x="771" y="3380"/>
                    <a:pt x="1456" y="4036"/>
                    <a:pt x="2226" y="4436"/>
                  </a:cubicBezTo>
                  <a:lnTo>
                    <a:pt x="2283" y="4464"/>
                  </a:lnTo>
                  <a:cubicBezTo>
                    <a:pt x="2312" y="4464"/>
                    <a:pt x="2340" y="4464"/>
                    <a:pt x="2340" y="4436"/>
                  </a:cubicBezTo>
                  <a:cubicBezTo>
                    <a:pt x="2340" y="4407"/>
                    <a:pt x="2340" y="4378"/>
                    <a:pt x="2312" y="4378"/>
                  </a:cubicBezTo>
                  <a:lnTo>
                    <a:pt x="2283" y="4321"/>
                  </a:lnTo>
                  <a:cubicBezTo>
                    <a:pt x="1285" y="3751"/>
                    <a:pt x="514" y="2895"/>
                    <a:pt x="86" y="1839"/>
                  </a:cubicBezTo>
                  <a:cubicBezTo>
                    <a:pt x="229" y="1725"/>
                    <a:pt x="857" y="1183"/>
                    <a:pt x="2226" y="99"/>
                  </a:cubicBezTo>
                  <a:cubicBezTo>
                    <a:pt x="2226" y="99"/>
                    <a:pt x="2283" y="42"/>
                    <a:pt x="2226" y="13"/>
                  </a:cubicBezTo>
                  <a:cubicBezTo>
                    <a:pt x="2226" y="13"/>
                    <a:pt x="2213" y="0"/>
                    <a:pt x="2197"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8" name="Google Shape;1148;p48"/>
            <p:cNvSpPr/>
            <p:nvPr/>
          </p:nvSpPr>
          <p:spPr>
            <a:xfrm>
              <a:off x="1948825" y="2291313"/>
              <a:ext cx="68500" cy="36425"/>
            </a:xfrm>
            <a:custGeom>
              <a:avLst/>
              <a:gdLst/>
              <a:ahLst/>
              <a:cxnLst/>
              <a:rect l="l" t="t" r="r" b="b"/>
              <a:pathLst>
                <a:path w="2740" h="1457" extrusionOk="0">
                  <a:moveTo>
                    <a:pt x="410" y="0"/>
                  </a:moveTo>
                  <a:cubicBezTo>
                    <a:pt x="335" y="0"/>
                    <a:pt x="243" y="36"/>
                    <a:pt x="143" y="107"/>
                  </a:cubicBezTo>
                  <a:cubicBezTo>
                    <a:pt x="57" y="250"/>
                    <a:pt x="0" y="421"/>
                    <a:pt x="114" y="535"/>
                  </a:cubicBezTo>
                  <a:cubicBezTo>
                    <a:pt x="681" y="1177"/>
                    <a:pt x="1572" y="1457"/>
                    <a:pt x="2069" y="1457"/>
                  </a:cubicBezTo>
                  <a:cubicBezTo>
                    <a:pt x="2323" y="1457"/>
                    <a:pt x="2474" y="1384"/>
                    <a:pt x="2425" y="1248"/>
                  </a:cubicBezTo>
                  <a:cubicBezTo>
                    <a:pt x="2368" y="1077"/>
                    <a:pt x="2739" y="1049"/>
                    <a:pt x="2711" y="906"/>
                  </a:cubicBezTo>
                  <a:cubicBezTo>
                    <a:pt x="2711" y="731"/>
                    <a:pt x="2580" y="644"/>
                    <a:pt x="2432" y="644"/>
                  </a:cubicBezTo>
                  <a:cubicBezTo>
                    <a:pt x="2411" y="644"/>
                    <a:pt x="2390" y="646"/>
                    <a:pt x="2368" y="649"/>
                  </a:cubicBezTo>
                  <a:cubicBezTo>
                    <a:pt x="2350" y="649"/>
                    <a:pt x="2223" y="667"/>
                    <a:pt x="2038" y="667"/>
                  </a:cubicBezTo>
                  <a:cubicBezTo>
                    <a:pt x="1653" y="667"/>
                    <a:pt x="1014" y="589"/>
                    <a:pt x="571" y="107"/>
                  </a:cubicBezTo>
                  <a:cubicBezTo>
                    <a:pt x="542" y="36"/>
                    <a:pt x="485" y="0"/>
                    <a:pt x="410"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49" name="Google Shape;1149;p48"/>
            <p:cNvSpPr/>
            <p:nvPr/>
          </p:nvSpPr>
          <p:spPr>
            <a:xfrm>
              <a:off x="1998750" y="2255188"/>
              <a:ext cx="62800" cy="43700"/>
            </a:xfrm>
            <a:custGeom>
              <a:avLst/>
              <a:gdLst/>
              <a:ahLst/>
              <a:cxnLst/>
              <a:rect l="l" t="t" r="r" b="b"/>
              <a:pathLst>
                <a:path w="2512" h="1748" extrusionOk="0">
                  <a:moveTo>
                    <a:pt x="324" y="1"/>
                  </a:moveTo>
                  <a:cubicBezTo>
                    <a:pt x="256" y="1"/>
                    <a:pt x="207" y="33"/>
                    <a:pt x="143" y="97"/>
                  </a:cubicBezTo>
                  <a:cubicBezTo>
                    <a:pt x="115" y="126"/>
                    <a:pt x="86" y="211"/>
                    <a:pt x="58" y="268"/>
                  </a:cubicBezTo>
                  <a:cubicBezTo>
                    <a:pt x="0" y="439"/>
                    <a:pt x="115" y="582"/>
                    <a:pt x="286" y="639"/>
                  </a:cubicBezTo>
                  <a:cubicBezTo>
                    <a:pt x="286" y="639"/>
                    <a:pt x="1427" y="725"/>
                    <a:pt x="1855" y="1581"/>
                  </a:cubicBezTo>
                  <a:cubicBezTo>
                    <a:pt x="1913" y="1677"/>
                    <a:pt x="2010" y="1748"/>
                    <a:pt x="2120" y="1748"/>
                  </a:cubicBezTo>
                  <a:cubicBezTo>
                    <a:pt x="2172" y="1748"/>
                    <a:pt x="2228" y="1732"/>
                    <a:pt x="2283" y="1695"/>
                  </a:cubicBezTo>
                  <a:cubicBezTo>
                    <a:pt x="2426" y="1581"/>
                    <a:pt x="2511" y="1410"/>
                    <a:pt x="2426" y="1267"/>
                  </a:cubicBezTo>
                  <a:cubicBezTo>
                    <a:pt x="1855" y="126"/>
                    <a:pt x="457" y="11"/>
                    <a:pt x="400" y="11"/>
                  </a:cubicBezTo>
                  <a:cubicBezTo>
                    <a:pt x="371" y="4"/>
                    <a:pt x="346" y="1"/>
                    <a:pt x="324"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0" name="Google Shape;1150;p48"/>
            <p:cNvSpPr/>
            <p:nvPr/>
          </p:nvSpPr>
          <p:spPr>
            <a:xfrm>
              <a:off x="1973075" y="2250638"/>
              <a:ext cx="72075" cy="41475"/>
            </a:xfrm>
            <a:custGeom>
              <a:avLst/>
              <a:gdLst/>
              <a:ahLst/>
              <a:cxnLst/>
              <a:rect l="l" t="t" r="r" b="b"/>
              <a:pathLst>
                <a:path w="2883" h="1659" extrusionOk="0">
                  <a:moveTo>
                    <a:pt x="384" y="1"/>
                  </a:moveTo>
                  <a:cubicBezTo>
                    <a:pt x="343" y="1"/>
                    <a:pt x="300" y="8"/>
                    <a:pt x="257" y="22"/>
                  </a:cubicBezTo>
                  <a:cubicBezTo>
                    <a:pt x="200" y="51"/>
                    <a:pt x="143" y="108"/>
                    <a:pt x="114" y="136"/>
                  </a:cubicBezTo>
                  <a:cubicBezTo>
                    <a:pt x="29" y="250"/>
                    <a:pt x="0" y="336"/>
                    <a:pt x="29" y="450"/>
                  </a:cubicBezTo>
                  <a:cubicBezTo>
                    <a:pt x="344" y="1479"/>
                    <a:pt x="1540" y="1658"/>
                    <a:pt x="2172" y="1658"/>
                  </a:cubicBezTo>
                  <a:cubicBezTo>
                    <a:pt x="2399" y="1658"/>
                    <a:pt x="2553" y="1635"/>
                    <a:pt x="2568" y="1620"/>
                  </a:cubicBezTo>
                  <a:cubicBezTo>
                    <a:pt x="2739" y="1592"/>
                    <a:pt x="2882" y="1449"/>
                    <a:pt x="2882" y="1278"/>
                  </a:cubicBezTo>
                  <a:cubicBezTo>
                    <a:pt x="2882" y="1121"/>
                    <a:pt x="2763" y="989"/>
                    <a:pt x="2612" y="989"/>
                  </a:cubicBezTo>
                  <a:cubicBezTo>
                    <a:pt x="2598" y="989"/>
                    <a:pt x="2583" y="990"/>
                    <a:pt x="2568" y="992"/>
                  </a:cubicBezTo>
                  <a:cubicBezTo>
                    <a:pt x="2568" y="992"/>
                    <a:pt x="2480" y="1000"/>
                    <a:pt x="2342" y="1000"/>
                  </a:cubicBezTo>
                  <a:cubicBezTo>
                    <a:pt x="1884" y="1000"/>
                    <a:pt x="876" y="916"/>
                    <a:pt x="657" y="193"/>
                  </a:cubicBezTo>
                  <a:cubicBezTo>
                    <a:pt x="614" y="65"/>
                    <a:pt x="507" y="1"/>
                    <a:pt x="384"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1" name="Google Shape;1151;p48"/>
            <p:cNvSpPr/>
            <p:nvPr/>
          </p:nvSpPr>
          <p:spPr>
            <a:xfrm>
              <a:off x="1948100" y="2269938"/>
              <a:ext cx="70650" cy="40800"/>
            </a:xfrm>
            <a:custGeom>
              <a:avLst/>
              <a:gdLst/>
              <a:ahLst/>
              <a:cxnLst/>
              <a:rect l="l" t="t" r="r" b="b"/>
              <a:pathLst>
                <a:path w="2826" h="1632" extrusionOk="0">
                  <a:moveTo>
                    <a:pt x="355" y="1"/>
                  </a:moveTo>
                  <a:cubicBezTo>
                    <a:pt x="291" y="1"/>
                    <a:pt x="225" y="17"/>
                    <a:pt x="172" y="49"/>
                  </a:cubicBezTo>
                  <a:cubicBezTo>
                    <a:pt x="172" y="78"/>
                    <a:pt x="143" y="78"/>
                    <a:pt x="143" y="106"/>
                  </a:cubicBezTo>
                  <a:cubicBezTo>
                    <a:pt x="29" y="220"/>
                    <a:pt x="1" y="363"/>
                    <a:pt x="86" y="506"/>
                  </a:cubicBezTo>
                  <a:cubicBezTo>
                    <a:pt x="486" y="1333"/>
                    <a:pt x="1142" y="1533"/>
                    <a:pt x="1599" y="1618"/>
                  </a:cubicBezTo>
                  <a:cubicBezTo>
                    <a:pt x="1684" y="1628"/>
                    <a:pt x="1767" y="1632"/>
                    <a:pt x="1845" y="1632"/>
                  </a:cubicBezTo>
                  <a:cubicBezTo>
                    <a:pt x="2235" y="1632"/>
                    <a:pt x="2516" y="1533"/>
                    <a:pt x="2540" y="1533"/>
                  </a:cubicBezTo>
                  <a:cubicBezTo>
                    <a:pt x="2711" y="1476"/>
                    <a:pt x="2825" y="1276"/>
                    <a:pt x="2797" y="1133"/>
                  </a:cubicBezTo>
                  <a:cubicBezTo>
                    <a:pt x="2749" y="990"/>
                    <a:pt x="2621" y="927"/>
                    <a:pt x="2480" y="927"/>
                  </a:cubicBezTo>
                  <a:cubicBezTo>
                    <a:pt x="2453" y="927"/>
                    <a:pt x="2425" y="929"/>
                    <a:pt x="2397" y="934"/>
                  </a:cubicBezTo>
                  <a:cubicBezTo>
                    <a:pt x="2376" y="934"/>
                    <a:pt x="2202" y="982"/>
                    <a:pt x="1962" y="982"/>
                  </a:cubicBezTo>
                  <a:cubicBezTo>
                    <a:pt x="1561" y="982"/>
                    <a:pt x="974" y="848"/>
                    <a:pt x="600" y="135"/>
                  </a:cubicBezTo>
                  <a:cubicBezTo>
                    <a:pt x="564" y="46"/>
                    <a:pt x="462" y="1"/>
                    <a:pt x="355"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2" name="Google Shape;1152;p48"/>
            <p:cNvSpPr/>
            <p:nvPr/>
          </p:nvSpPr>
          <p:spPr>
            <a:xfrm>
              <a:off x="1960225" y="2254613"/>
              <a:ext cx="68500" cy="47250"/>
            </a:xfrm>
            <a:custGeom>
              <a:avLst/>
              <a:gdLst/>
              <a:ahLst/>
              <a:cxnLst/>
              <a:rect l="l" t="t" r="r" b="b"/>
              <a:pathLst>
                <a:path w="2740" h="1890" extrusionOk="0">
                  <a:moveTo>
                    <a:pt x="377" y="1"/>
                  </a:moveTo>
                  <a:cubicBezTo>
                    <a:pt x="357" y="1"/>
                    <a:pt x="336" y="2"/>
                    <a:pt x="315" y="6"/>
                  </a:cubicBezTo>
                  <a:cubicBezTo>
                    <a:pt x="229" y="6"/>
                    <a:pt x="172" y="34"/>
                    <a:pt x="115" y="120"/>
                  </a:cubicBezTo>
                  <a:cubicBezTo>
                    <a:pt x="58" y="177"/>
                    <a:pt x="1" y="291"/>
                    <a:pt x="1" y="405"/>
                  </a:cubicBezTo>
                  <a:cubicBezTo>
                    <a:pt x="229" y="1889"/>
                    <a:pt x="2226" y="1889"/>
                    <a:pt x="2340" y="1889"/>
                  </a:cubicBezTo>
                  <a:cubicBezTo>
                    <a:pt x="2512" y="1889"/>
                    <a:pt x="2654" y="1746"/>
                    <a:pt x="2683" y="1575"/>
                  </a:cubicBezTo>
                  <a:cubicBezTo>
                    <a:pt x="2740" y="1404"/>
                    <a:pt x="2569" y="1261"/>
                    <a:pt x="2397" y="1261"/>
                  </a:cubicBezTo>
                  <a:cubicBezTo>
                    <a:pt x="2369" y="1261"/>
                    <a:pt x="800" y="1233"/>
                    <a:pt x="657" y="263"/>
                  </a:cubicBezTo>
                  <a:cubicBezTo>
                    <a:pt x="632" y="88"/>
                    <a:pt x="520" y="1"/>
                    <a:pt x="377"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3" name="Google Shape;1153;p48"/>
            <p:cNvSpPr/>
            <p:nvPr/>
          </p:nvSpPr>
          <p:spPr>
            <a:xfrm>
              <a:off x="1993625" y="2274713"/>
              <a:ext cx="82900" cy="50775"/>
            </a:xfrm>
            <a:custGeom>
              <a:avLst/>
              <a:gdLst/>
              <a:ahLst/>
              <a:cxnLst/>
              <a:rect l="l" t="t" r="r" b="b"/>
              <a:pathLst>
                <a:path w="3316" h="2031" extrusionOk="0">
                  <a:moveTo>
                    <a:pt x="1290" y="1"/>
                  </a:moveTo>
                  <a:lnTo>
                    <a:pt x="8" y="1937"/>
                  </a:lnTo>
                  <a:lnTo>
                    <a:pt x="8" y="1937"/>
                  </a:lnTo>
                  <a:cubicBezTo>
                    <a:pt x="6" y="1937"/>
                    <a:pt x="5" y="1937"/>
                    <a:pt x="4" y="1937"/>
                  </a:cubicBezTo>
                  <a:cubicBezTo>
                    <a:pt x="1" y="1937"/>
                    <a:pt x="1" y="1938"/>
                    <a:pt x="6" y="1941"/>
                  </a:cubicBezTo>
                  <a:lnTo>
                    <a:pt x="8" y="1937"/>
                  </a:lnTo>
                  <a:lnTo>
                    <a:pt x="8" y="1937"/>
                  </a:lnTo>
                  <a:cubicBezTo>
                    <a:pt x="53" y="1944"/>
                    <a:pt x="334" y="2031"/>
                    <a:pt x="722" y="2031"/>
                  </a:cubicBezTo>
                  <a:cubicBezTo>
                    <a:pt x="1211" y="2031"/>
                    <a:pt x="1867" y="1893"/>
                    <a:pt x="2431" y="1285"/>
                  </a:cubicBezTo>
                  <a:cubicBezTo>
                    <a:pt x="3316" y="258"/>
                    <a:pt x="1290" y="1"/>
                    <a:pt x="1290"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4" name="Google Shape;1154;p48"/>
            <p:cNvSpPr/>
            <p:nvPr/>
          </p:nvSpPr>
          <p:spPr>
            <a:xfrm>
              <a:off x="1966650" y="2221938"/>
              <a:ext cx="193325" cy="109875"/>
            </a:xfrm>
            <a:custGeom>
              <a:avLst/>
              <a:gdLst/>
              <a:ahLst/>
              <a:cxnLst/>
              <a:rect l="l" t="t" r="r" b="b"/>
              <a:pathLst>
                <a:path w="7733" h="4395" extrusionOk="0">
                  <a:moveTo>
                    <a:pt x="6506" y="0"/>
                  </a:moveTo>
                  <a:cubicBezTo>
                    <a:pt x="5564" y="571"/>
                    <a:pt x="4566" y="1028"/>
                    <a:pt x="3539" y="1341"/>
                  </a:cubicBezTo>
                  <a:lnTo>
                    <a:pt x="999" y="1969"/>
                  </a:lnTo>
                  <a:cubicBezTo>
                    <a:pt x="371" y="2112"/>
                    <a:pt x="1" y="2768"/>
                    <a:pt x="172" y="3453"/>
                  </a:cubicBezTo>
                  <a:cubicBezTo>
                    <a:pt x="229" y="3567"/>
                    <a:pt x="257" y="3653"/>
                    <a:pt x="314" y="3767"/>
                  </a:cubicBezTo>
                  <a:cubicBezTo>
                    <a:pt x="551" y="4169"/>
                    <a:pt x="965" y="4395"/>
                    <a:pt x="1408" y="4395"/>
                  </a:cubicBezTo>
                  <a:cubicBezTo>
                    <a:pt x="1499" y="4395"/>
                    <a:pt x="1592" y="4385"/>
                    <a:pt x="1684" y="4366"/>
                  </a:cubicBezTo>
                  <a:lnTo>
                    <a:pt x="4252" y="3767"/>
                  </a:lnTo>
                  <a:lnTo>
                    <a:pt x="4280" y="3767"/>
                  </a:lnTo>
                  <a:cubicBezTo>
                    <a:pt x="5536" y="3424"/>
                    <a:pt x="6677" y="2882"/>
                    <a:pt x="7733" y="2226"/>
                  </a:cubicBezTo>
                  <a:lnTo>
                    <a:pt x="6506" y="0"/>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5" name="Google Shape;1155;p48"/>
            <p:cNvSpPr/>
            <p:nvPr/>
          </p:nvSpPr>
          <p:spPr>
            <a:xfrm>
              <a:off x="2064375" y="2285413"/>
              <a:ext cx="25" cy="25"/>
            </a:xfrm>
            <a:custGeom>
              <a:avLst/>
              <a:gdLst/>
              <a:ahLst/>
              <a:cxnLst/>
              <a:rect l="l" t="t" r="r" b="b"/>
              <a:pathLst>
                <a:path w="1" h="1" extrusionOk="0">
                  <a:moveTo>
                    <a:pt x="0" y="1"/>
                  </a:move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6" name="Google Shape;1156;p48"/>
            <p:cNvSpPr/>
            <p:nvPr/>
          </p:nvSpPr>
          <p:spPr>
            <a:xfrm>
              <a:off x="2028700" y="2253488"/>
              <a:ext cx="165525" cy="73325"/>
            </a:xfrm>
            <a:custGeom>
              <a:avLst/>
              <a:gdLst/>
              <a:ahLst/>
              <a:cxnLst/>
              <a:rect l="l" t="t" r="r" b="b"/>
              <a:pathLst>
                <a:path w="6621" h="2933" extrusionOk="0">
                  <a:moveTo>
                    <a:pt x="6524" y="1"/>
                  </a:moveTo>
                  <a:cubicBezTo>
                    <a:pt x="6506" y="1"/>
                    <a:pt x="6492" y="8"/>
                    <a:pt x="6478" y="22"/>
                  </a:cubicBezTo>
                  <a:cubicBezTo>
                    <a:pt x="6449" y="22"/>
                    <a:pt x="4823" y="1905"/>
                    <a:pt x="58" y="2790"/>
                  </a:cubicBezTo>
                  <a:cubicBezTo>
                    <a:pt x="1" y="2790"/>
                    <a:pt x="1" y="2847"/>
                    <a:pt x="1" y="2876"/>
                  </a:cubicBezTo>
                  <a:cubicBezTo>
                    <a:pt x="1" y="2904"/>
                    <a:pt x="29" y="2933"/>
                    <a:pt x="58" y="2933"/>
                  </a:cubicBezTo>
                  <a:cubicBezTo>
                    <a:pt x="4838" y="2033"/>
                    <a:pt x="6487" y="135"/>
                    <a:pt x="6588" y="135"/>
                  </a:cubicBezTo>
                  <a:cubicBezTo>
                    <a:pt x="6590" y="135"/>
                    <a:pt x="6591" y="136"/>
                    <a:pt x="6592" y="136"/>
                  </a:cubicBezTo>
                  <a:cubicBezTo>
                    <a:pt x="6620" y="79"/>
                    <a:pt x="6620" y="51"/>
                    <a:pt x="6592" y="22"/>
                  </a:cubicBezTo>
                  <a:cubicBezTo>
                    <a:pt x="6563" y="8"/>
                    <a:pt x="6542" y="1"/>
                    <a:pt x="652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7" name="Google Shape;1157;p48"/>
            <p:cNvSpPr/>
            <p:nvPr/>
          </p:nvSpPr>
          <p:spPr>
            <a:xfrm>
              <a:off x="2216300" y="2108563"/>
              <a:ext cx="235425" cy="335225"/>
            </a:xfrm>
            <a:custGeom>
              <a:avLst/>
              <a:gdLst/>
              <a:ahLst/>
              <a:cxnLst/>
              <a:rect l="l" t="t" r="r" b="b"/>
              <a:pathLst>
                <a:path w="9417" h="13409" extrusionOk="0">
                  <a:moveTo>
                    <a:pt x="4347" y="0"/>
                  </a:moveTo>
                  <a:cubicBezTo>
                    <a:pt x="266" y="0"/>
                    <a:pt x="1" y="1368"/>
                    <a:pt x="1" y="1368"/>
                  </a:cubicBezTo>
                  <a:cubicBezTo>
                    <a:pt x="258" y="7360"/>
                    <a:pt x="657" y="13409"/>
                    <a:pt x="657" y="13409"/>
                  </a:cubicBezTo>
                  <a:cubicBezTo>
                    <a:pt x="657" y="13409"/>
                    <a:pt x="4052" y="13238"/>
                    <a:pt x="6849" y="12296"/>
                  </a:cubicBezTo>
                  <a:cubicBezTo>
                    <a:pt x="8503" y="11783"/>
                    <a:pt x="9416" y="10014"/>
                    <a:pt x="8960" y="8359"/>
                  </a:cubicBezTo>
                  <a:cubicBezTo>
                    <a:pt x="8817" y="7817"/>
                    <a:pt x="8675" y="7160"/>
                    <a:pt x="8389" y="5734"/>
                  </a:cubicBezTo>
                  <a:cubicBezTo>
                    <a:pt x="8132" y="4592"/>
                    <a:pt x="8503" y="256"/>
                    <a:pt x="6249" y="84"/>
                  </a:cubicBezTo>
                  <a:cubicBezTo>
                    <a:pt x="5537" y="26"/>
                    <a:pt x="4906" y="0"/>
                    <a:pt x="4347"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8" name="Google Shape;1158;p48"/>
            <p:cNvSpPr/>
            <p:nvPr/>
          </p:nvSpPr>
          <p:spPr>
            <a:xfrm>
              <a:off x="2194200" y="1894838"/>
              <a:ext cx="132700" cy="119500"/>
            </a:xfrm>
            <a:custGeom>
              <a:avLst/>
              <a:gdLst/>
              <a:ahLst/>
              <a:cxnLst/>
              <a:rect l="l" t="t" r="r" b="b"/>
              <a:pathLst>
                <a:path w="5308" h="4780" extrusionOk="0">
                  <a:moveTo>
                    <a:pt x="2783" y="1"/>
                  </a:moveTo>
                  <a:cubicBezTo>
                    <a:pt x="2598" y="1"/>
                    <a:pt x="2416" y="52"/>
                    <a:pt x="2254" y="159"/>
                  </a:cubicBezTo>
                  <a:cubicBezTo>
                    <a:pt x="2112" y="245"/>
                    <a:pt x="1998" y="359"/>
                    <a:pt x="1941" y="445"/>
                  </a:cubicBezTo>
                  <a:cubicBezTo>
                    <a:pt x="1741" y="673"/>
                    <a:pt x="1513" y="816"/>
                    <a:pt x="1227" y="873"/>
                  </a:cubicBezTo>
                  <a:cubicBezTo>
                    <a:pt x="799" y="958"/>
                    <a:pt x="400" y="1272"/>
                    <a:pt x="257" y="1700"/>
                  </a:cubicBezTo>
                  <a:cubicBezTo>
                    <a:pt x="143" y="1985"/>
                    <a:pt x="172" y="2271"/>
                    <a:pt x="257" y="2556"/>
                  </a:cubicBezTo>
                  <a:cubicBezTo>
                    <a:pt x="314" y="2727"/>
                    <a:pt x="286" y="2956"/>
                    <a:pt x="229" y="3098"/>
                  </a:cubicBezTo>
                  <a:cubicBezTo>
                    <a:pt x="29" y="3384"/>
                    <a:pt x="0" y="3783"/>
                    <a:pt x="143" y="4097"/>
                  </a:cubicBezTo>
                  <a:cubicBezTo>
                    <a:pt x="331" y="4515"/>
                    <a:pt x="764" y="4779"/>
                    <a:pt x="1228" y="4779"/>
                  </a:cubicBezTo>
                  <a:cubicBezTo>
                    <a:pt x="1398" y="4779"/>
                    <a:pt x="1573" y="4744"/>
                    <a:pt x="1741" y="4667"/>
                  </a:cubicBezTo>
                  <a:cubicBezTo>
                    <a:pt x="2397" y="4382"/>
                    <a:pt x="2682" y="3640"/>
                    <a:pt x="2426" y="3098"/>
                  </a:cubicBezTo>
                  <a:cubicBezTo>
                    <a:pt x="2397" y="3070"/>
                    <a:pt x="2397" y="3013"/>
                    <a:pt x="2368" y="2956"/>
                  </a:cubicBezTo>
                  <a:cubicBezTo>
                    <a:pt x="2511" y="2813"/>
                    <a:pt x="2568" y="2670"/>
                    <a:pt x="2654" y="2499"/>
                  </a:cubicBezTo>
                  <a:cubicBezTo>
                    <a:pt x="2654" y="2442"/>
                    <a:pt x="2654" y="2442"/>
                    <a:pt x="2682" y="2413"/>
                  </a:cubicBezTo>
                  <a:cubicBezTo>
                    <a:pt x="2763" y="2438"/>
                    <a:pt x="2844" y="2448"/>
                    <a:pt x="2924" y="2448"/>
                  </a:cubicBezTo>
                  <a:cubicBezTo>
                    <a:pt x="3127" y="2448"/>
                    <a:pt x="3326" y="2381"/>
                    <a:pt x="3510" y="2299"/>
                  </a:cubicBezTo>
                  <a:cubicBezTo>
                    <a:pt x="3595" y="2242"/>
                    <a:pt x="3710" y="2157"/>
                    <a:pt x="3795" y="2071"/>
                  </a:cubicBezTo>
                  <a:cubicBezTo>
                    <a:pt x="3952" y="2157"/>
                    <a:pt x="4116" y="2199"/>
                    <a:pt x="4277" y="2199"/>
                  </a:cubicBezTo>
                  <a:cubicBezTo>
                    <a:pt x="4437" y="2199"/>
                    <a:pt x="4594" y="2157"/>
                    <a:pt x="4737" y="2071"/>
                  </a:cubicBezTo>
                  <a:cubicBezTo>
                    <a:pt x="5222" y="1786"/>
                    <a:pt x="5307" y="1215"/>
                    <a:pt x="5079" y="702"/>
                  </a:cubicBezTo>
                  <a:cubicBezTo>
                    <a:pt x="4880" y="383"/>
                    <a:pt x="4543" y="176"/>
                    <a:pt x="4193" y="176"/>
                  </a:cubicBezTo>
                  <a:cubicBezTo>
                    <a:pt x="4040" y="176"/>
                    <a:pt x="3885" y="216"/>
                    <a:pt x="3738" y="302"/>
                  </a:cubicBezTo>
                  <a:cubicBezTo>
                    <a:pt x="3710" y="359"/>
                    <a:pt x="3681" y="359"/>
                    <a:pt x="3652" y="388"/>
                  </a:cubicBezTo>
                  <a:cubicBezTo>
                    <a:pt x="3404" y="139"/>
                    <a:pt x="3089" y="1"/>
                    <a:pt x="2783"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59" name="Google Shape;1159;p48"/>
            <p:cNvSpPr/>
            <p:nvPr/>
          </p:nvSpPr>
          <p:spPr>
            <a:xfrm>
              <a:off x="2333300" y="1985738"/>
              <a:ext cx="69925" cy="100225"/>
            </a:xfrm>
            <a:custGeom>
              <a:avLst/>
              <a:gdLst/>
              <a:ahLst/>
              <a:cxnLst/>
              <a:rect l="l" t="t" r="r" b="b"/>
              <a:pathLst>
                <a:path w="2797" h="4009" extrusionOk="0">
                  <a:moveTo>
                    <a:pt x="1950" y="0"/>
                  </a:moveTo>
                  <a:cubicBezTo>
                    <a:pt x="1831" y="0"/>
                    <a:pt x="1710" y="29"/>
                    <a:pt x="1598" y="90"/>
                  </a:cubicBezTo>
                  <a:cubicBezTo>
                    <a:pt x="1512" y="176"/>
                    <a:pt x="1398" y="290"/>
                    <a:pt x="1313" y="375"/>
                  </a:cubicBezTo>
                  <a:cubicBezTo>
                    <a:pt x="1141" y="375"/>
                    <a:pt x="942" y="432"/>
                    <a:pt x="799" y="518"/>
                  </a:cubicBezTo>
                  <a:cubicBezTo>
                    <a:pt x="257" y="860"/>
                    <a:pt x="0" y="1602"/>
                    <a:pt x="371" y="2173"/>
                  </a:cubicBezTo>
                  <a:cubicBezTo>
                    <a:pt x="400" y="2230"/>
                    <a:pt x="428" y="2287"/>
                    <a:pt x="457" y="2344"/>
                  </a:cubicBezTo>
                  <a:cubicBezTo>
                    <a:pt x="228" y="2915"/>
                    <a:pt x="257" y="3371"/>
                    <a:pt x="257" y="3371"/>
                  </a:cubicBezTo>
                  <a:cubicBezTo>
                    <a:pt x="269" y="3819"/>
                    <a:pt x="466" y="4009"/>
                    <a:pt x="721" y="4009"/>
                  </a:cubicBezTo>
                  <a:cubicBezTo>
                    <a:pt x="1083" y="4009"/>
                    <a:pt x="1563" y="3626"/>
                    <a:pt x="1798" y="3057"/>
                  </a:cubicBezTo>
                  <a:cubicBezTo>
                    <a:pt x="1826" y="2943"/>
                    <a:pt x="1883" y="2800"/>
                    <a:pt x="1940" y="2715"/>
                  </a:cubicBezTo>
                  <a:cubicBezTo>
                    <a:pt x="1969" y="2715"/>
                    <a:pt x="1997" y="2658"/>
                    <a:pt x="2026" y="2629"/>
                  </a:cubicBezTo>
                  <a:cubicBezTo>
                    <a:pt x="2397" y="2430"/>
                    <a:pt x="2597" y="2030"/>
                    <a:pt x="2568" y="1602"/>
                  </a:cubicBezTo>
                  <a:cubicBezTo>
                    <a:pt x="2568" y="1459"/>
                    <a:pt x="2597" y="1317"/>
                    <a:pt x="2682" y="1174"/>
                  </a:cubicBezTo>
                  <a:cubicBezTo>
                    <a:pt x="2796" y="946"/>
                    <a:pt x="2796" y="661"/>
                    <a:pt x="2654" y="432"/>
                  </a:cubicBezTo>
                  <a:cubicBezTo>
                    <a:pt x="2495" y="154"/>
                    <a:pt x="2225" y="0"/>
                    <a:pt x="1950"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0" name="Google Shape;1160;p48"/>
            <p:cNvSpPr/>
            <p:nvPr/>
          </p:nvSpPr>
          <p:spPr>
            <a:xfrm>
              <a:off x="2269800" y="2057163"/>
              <a:ext cx="94175" cy="86425"/>
            </a:xfrm>
            <a:custGeom>
              <a:avLst/>
              <a:gdLst/>
              <a:ahLst/>
              <a:cxnLst/>
              <a:rect l="l" t="t" r="r" b="b"/>
              <a:pathLst>
                <a:path w="3767" h="3457" extrusionOk="0">
                  <a:moveTo>
                    <a:pt x="3767" y="1"/>
                  </a:moveTo>
                  <a:lnTo>
                    <a:pt x="400" y="200"/>
                  </a:lnTo>
                  <a:lnTo>
                    <a:pt x="400" y="343"/>
                  </a:lnTo>
                  <a:cubicBezTo>
                    <a:pt x="343" y="856"/>
                    <a:pt x="1" y="2369"/>
                    <a:pt x="1" y="2369"/>
                  </a:cubicBezTo>
                  <a:cubicBezTo>
                    <a:pt x="1" y="2369"/>
                    <a:pt x="1" y="2454"/>
                    <a:pt x="58" y="2568"/>
                  </a:cubicBezTo>
                  <a:cubicBezTo>
                    <a:pt x="115" y="2711"/>
                    <a:pt x="229" y="2939"/>
                    <a:pt x="486" y="3139"/>
                  </a:cubicBezTo>
                  <a:cubicBezTo>
                    <a:pt x="714" y="3310"/>
                    <a:pt x="1056" y="3424"/>
                    <a:pt x="1541" y="3453"/>
                  </a:cubicBezTo>
                  <a:cubicBezTo>
                    <a:pt x="1596" y="3455"/>
                    <a:pt x="1649" y="3456"/>
                    <a:pt x="1701" y="3456"/>
                  </a:cubicBezTo>
                  <a:cubicBezTo>
                    <a:pt x="2987" y="3456"/>
                    <a:pt x="3225" y="2797"/>
                    <a:pt x="3225" y="2797"/>
                  </a:cubicBezTo>
                  <a:lnTo>
                    <a:pt x="3767" y="1"/>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1" name="Google Shape;1161;p48"/>
            <p:cNvSpPr/>
            <p:nvPr/>
          </p:nvSpPr>
          <p:spPr>
            <a:xfrm>
              <a:off x="2271225" y="2095313"/>
              <a:ext cx="56675" cy="40350"/>
            </a:xfrm>
            <a:custGeom>
              <a:avLst/>
              <a:gdLst/>
              <a:ahLst/>
              <a:cxnLst/>
              <a:rect l="l" t="t" r="r" b="b"/>
              <a:pathLst>
                <a:path w="2267" h="1614" extrusionOk="0">
                  <a:moveTo>
                    <a:pt x="1880" y="1"/>
                  </a:moveTo>
                  <a:cubicBezTo>
                    <a:pt x="1400" y="1"/>
                    <a:pt x="118" y="542"/>
                    <a:pt x="86" y="557"/>
                  </a:cubicBezTo>
                  <a:lnTo>
                    <a:pt x="1" y="1042"/>
                  </a:lnTo>
                  <a:cubicBezTo>
                    <a:pt x="58" y="1185"/>
                    <a:pt x="172" y="1413"/>
                    <a:pt x="400" y="1613"/>
                  </a:cubicBezTo>
                  <a:cubicBezTo>
                    <a:pt x="2132" y="352"/>
                    <a:pt x="2267" y="1"/>
                    <a:pt x="1880"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2" name="Google Shape;1162;p48"/>
            <p:cNvSpPr/>
            <p:nvPr/>
          </p:nvSpPr>
          <p:spPr>
            <a:xfrm>
              <a:off x="2214875" y="1913463"/>
              <a:ext cx="204025" cy="161650"/>
            </a:xfrm>
            <a:custGeom>
              <a:avLst/>
              <a:gdLst/>
              <a:ahLst/>
              <a:cxnLst/>
              <a:rect l="l" t="t" r="r" b="b"/>
              <a:pathLst>
                <a:path w="8161" h="6466" extrusionOk="0">
                  <a:moveTo>
                    <a:pt x="3527" y="1"/>
                  </a:moveTo>
                  <a:cubicBezTo>
                    <a:pt x="1762" y="1"/>
                    <a:pt x="218" y="912"/>
                    <a:pt x="58" y="2410"/>
                  </a:cubicBezTo>
                  <a:cubicBezTo>
                    <a:pt x="1" y="2838"/>
                    <a:pt x="115" y="3323"/>
                    <a:pt x="258" y="3666"/>
                  </a:cubicBezTo>
                  <a:cubicBezTo>
                    <a:pt x="1305" y="6031"/>
                    <a:pt x="2798" y="6465"/>
                    <a:pt x="3753" y="6465"/>
                  </a:cubicBezTo>
                  <a:cubicBezTo>
                    <a:pt x="4307" y="6465"/>
                    <a:pt x="4680" y="6319"/>
                    <a:pt x="4680" y="6319"/>
                  </a:cubicBezTo>
                  <a:cubicBezTo>
                    <a:pt x="7476" y="5691"/>
                    <a:pt x="8161" y="1697"/>
                    <a:pt x="5821" y="527"/>
                  </a:cubicBezTo>
                  <a:cubicBezTo>
                    <a:pt x="5077" y="168"/>
                    <a:pt x="4282" y="1"/>
                    <a:pt x="3527"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3" name="Google Shape;1163;p48"/>
            <p:cNvSpPr/>
            <p:nvPr/>
          </p:nvSpPr>
          <p:spPr>
            <a:xfrm>
              <a:off x="2202050" y="1932963"/>
              <a:ext cx="183325" cy="187700"/>
            </a:xfrm>
            <a:custGeom>
              <a:avLst/>
              <a:gdLst/>
              <a:ahLst/>
              <a:cxnLst/>
              <a:rect l="l" t="t" r="r" b="b"/>
              <a:pathLst>
                <a:path w="7333" h="7508" extrusionOk="0">
                  <a:moveTo>
                    <a:pt x="3653" y="1"/>
                  </a:moveTo>
                  <a:cubicBezTo>
                    <a:pt x="2589" y="1"/>
                    <a:pt x="1641" y="464"/>
                    <a:pt x="1341" y="974"/>
                  </a:cubicBezTo>
                  <a:cubicBezTo>
                    <a:pt x="742" y="1916"/>
                    <a:pt x="0" y="6880"/>
                    <a:pt x="2454" y="7451"/>
                  </a:cubicBezTo>
                  <a:cubicBezTo>
                    <a:pt x="2631" y="7489"/>
                    <a:pt x="2803" y="7507"/>
                    <a:pt x="2971" y="7507"/>
                  </a:cubicBezTo>
                  <a:cubicBezTo>
                    <a:pt x="5159" y="7507"/>
                    <a:pt x="6563" y="4455"/>
                    <a:pt x="6563" y="4455"/>
                  </a:cubicBezTo>
                  <a:cubicBezTo>
                    <a:pt x="6563" y="4455"/>
                    <a:pt x="7333" y="2686"/>
                    <a:pt x="6420" y="1431"/>
                  </a:cubicBezTo>
                  <a:cubicBezTo>
                    <a:pt x="5663" y="376"/>
                    <a:pt x="4611" y="1"/>
                    <a:pt x="3653"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4" name="Google Shape;1164;p48"/>
            <p:cNvSpPr/>
            <p:nvPr/>
          </p:nvSpPr>
          <p:spPr>
            <a:xfrm>
              <a:off x="2307600" y="1929438"/>
              <a:ext cx="99500" cy="104625"/>
            </a:xfrm>
            <a:custGeom>
              <a:avLst/>
              <a:gdLst/>
              <a:ahLst/>
              <a:cxnLst/>
              <a:rect l="l" t="t" r="r" b="b"/>
              <a:pathLst>
                <a:path w="3980" h="4185" extrusionOk="0">
                  <a:moveTo>
                    <a:pt x="1633" y="1"/>
                  </a:moveTo>
                  <a:cubicBezTo>
                    <a:pt x="1612" y="1"/>
                    <a:pt x="1591" y="1"/>
                    <a:pt x="1570" y="2"/>
                  </a:cubicBezTo>
                  <a:cubicBezTo>
                    <a:pt x="400" y="31"/>
                    <a:pt x="1" y="716"/>
                    <a:pt x="1" y="1914"/>
                  </a:cubicBezTo>
                  <a:cubicBezTo>
                    <a:pt x="1" y="2171"/>
                    <a:pt x="29" y="2428"/>
                    <a:pt x="144" y="2599"/>
                  </a:cubicBezTo>
                  <a:cubicBezTo>
                    <a:pt x="829" y="3969"/>
                    <a:pt x="1729" y="4184"/>
                    <a:pt x="2227" y="4184"/>
                  </a:cubicBezTo>
                  <a:cubicBezTo>
                    <a:pt x="2454" y="4184"/>
                    <a:pt x="2597" y="4139"/>
                    <a:pt x="2597" y="4139"/>
                  </a:cubicBezTo>
                  <a:cubicBezTo>
                    <a:pt x="3979" y="3604"/>
                    <a:pt x="3410" y="1"/>
                    <a:pt x="1633"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5" name="Google Shape;1165;p48"/>
            <p:cNvSpPr/>
            <p:nvPr/>
          </p:nvSpPr>
          <p:spPr>
            <a:xfrm>
              <a:off x="2343275" y="2030013"/>
              <a:ext cx="34975" cy="34300"/>
            </a:xfrm>
            <a:custGeom>
              <a:avLst/>
              <a:gdLst/>
              <a:ahLst/>
              <a:cxnLst/>
              <a:rect l="l" t="t" r="r" b="b"/>
              <a:pathLst>
                <a:path w="1399" h="1372" extrusionOk="0">
                  <a:moveTo>
                    <a:pt x="744" y="1"/>
                  </a:moveTo>
                  <a:cubicBezTo>
                    <a:pt x="525" y="1"/>
                    <a:pt x="290" y="97"/>
                    <a:pt x="143" y="231"/>
                  </a:cubicBezTo>
                  <a:lnTo>
                    <a:pt x="1" y="1372"/>
                  </a:lnTo>
                  <a:cubicBezTo>
                    <a:pt x="314" y="1315"/>
                    <a:pt x="1399" y="1172"/>
                    <a:pt x="1284" y="459"/>
                  </a:cubicBezTo>
                  <a:cubicBezTo>
                    <a:pt x="1224" y="125"/>
                    <a:pt x="994" y="1"/>
                    <a:pt x="744"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6" name="Google Shape;1166;p48"/>
            <p:cNvSpPr/>
            <p:nvPr/>
          </p:nvSpPr>
          <p:spPr>
            <a:xfrm>
              <a:off x="2348275" y="2037413"/>
              <a:ext cx="20000" cy="9075"/>
            </a:xfrm>
            <a:custGeom>
              <a:avLst/>
              <a:gdLst/>
              <a:ahLst/>
              <a:cxnLst/>
              <a:rect l="l" t="t" r="r" b="b"/>
              <a:pathLst>
                <a:path w="800" h="363" extrusionOk="0">
                  <a:moveTo>
                    <a:pt x="449" y="1"/>
                  </a:moveTo>
                  <a:cubicBezTo>
                    <a:pt x="301" y="1"/>
                    <a:pt x="130" y="54"/>
                    <a:pt x="0" y="248"/>
                  </a:cubicBezTo>
                  <a:cubicBezTo>
                    <a:pt x="0" y="277"/>
                    <a:pt x="57" y="305"/>
                    <a:pt x="86" y="363"/>
                  </a:cubicBezTo>
                  <a:cubicBezTo>
                    <a:pt x="114" y="363"/>
                    <a:pt x="114" y="363"/>
                    <a:pt x="114" y="305"/>
                  </a:cubicBezTo>
                  <a:cubicBezTo>
                    <a:pt x="233" y="147"/>
                    <a:pt x="370" y="105"/>
                    <a:pt x="483" y="105"/>
                  </a:cubicBezTo>
                  <a:cubicBezTo>
                    <a:pt x="614" y="105"/>
                    <a:pt x="714" y="163"/>
                    <a:pt x="714" y="163"/>
                  </a:cubicBezTo>
                  <a:cubicBezTo>
                    <a:pt x="771" y="163"/>
                    <a:pt x="799" y="163"/>
                    <a:pt x="799" y="134"/>
                  </a:cubicBezTo>
                  <a:cubicBezTo>
                    <a:pt x="799" y="106"/>
                    <a:pt x="799" y="77"/>
                    <a:pt x="771" y="77"/>
                  </a:cubicBezTo>
                  <a:cubicBezTo>
                    <a:pt x="771" y="77"/>
                    <a:pt x="626" y="1"/>
                    <a:pt x="449"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7" name="Google Shape;1167;p48"/>
            <p:cNvSpPr/>
            <p:nvPr/>
          </p:nvSpPr>
          <p:spPr>
            <a:xfrm>
              <a:off x="2212025" y="1911863"/>
              <a:ext cx="139125" cy="100325"/>
            </a:xfrm>
            <a:custGeom>
              <a:avLst/>
              <a:gdLst/>
              <a:ahLst/>
              <a:cxnLst/>
              <a:rect l="l" t="t" r="r" b="b"/>
              <a:pathLst>
                <a:path w="5565" h="4013" extrusionOk="0">
                  <a:moveTo>
                    <a:pt x="4030" y="1"/>
                  </a:moveTo>
                  <a:cubicBezTo>
                    <a:pt x="3267" y="1"/>
                    <a:pt x="2284" y="353"/>
                    <a:pt x="1541" y="848"/>
                  </a:cubicBezTo>
                  <a:cubicBezTo>
                    <a:pt x="314" y="1590"/>
                    <a:pt x="1" y="2560"/>
                    <a:pt x="514" y="3359"/>
                  </a:cubicBezTo>
                  <a:cubicBezTo>
                    <a:pt x="767" y="3791"/>
                    <a:pt x="1277" y="4013"/>
                    <a:pt x="1881" y="4013"/>
                  </a:cubicBezTo>
                  <a:cubicBezTo>
                    <a:pt x="2434" y="4013"/>
                    <a:pt x="3066" y="3826"/>
                    <a:pt x="3653" y="3444"/>
                  </a:cubicBezTo>
                  <a:cubicBezTo>
                    <a:pt x="4851" y="2674"/>
                    <a:pt x="5564" y="1276"/>
                    <a:pt x="5079" y="448"/>
                  </a:cubicBezTo>
                  <a:cubicBezTo>
                    <a:pt x="4884" y="134"/>
                    <a:pt x="4498" y="1"/>
                    <a:pt x="4030"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8" name="Google Shape;1168;p48"/>
            <p:cNvSpPr/>
            <p:nvPr/>
          </p:nvSpPr>
          <p:spPr>
            <a:xfrm>
              <a:off x="2234150" y="2028638"/>
              <a:ext cx="22850" cy="39250"/>
            </a:xfrm>
            <a:custGeom>
              <a:avLst/>
              <a:gdLst/>
              <a:ahLst/>
              <a:cxnLst/>
              <a:rect l="l" t="t" r="r" b="b"/>
              <a:pathLst>
                <a:path w="914" h="1570" extrusionOk="0">
                  <a:moveTo>
                    <a:pt x="856" y="0"/>
                  </a:moveTo>
                  <a:cubicBezTo>
                    <a:pt x="828" y="0"/>
                    <a:pt x="799" y="0"/>
                    <a:pt x="799" y="29"/>
                  </a:cubicBezTo>
                  <a:lnTo>
                    <a:pt x="485" y="771"/>
                  </a:lnTo>
                  <a:cubicBezTo>
                    <a:pt x="285" y="771"/>
                    <a:pt x="57" y="856"/>
                    <a:pt x="0" y="1142"/>
                  </a:cubicBezTo>
                  <a:cubicBezTo>
                    <a:pt x="0" y="1455"/>
                    <a:pt x="400" y="1512"/>
                    <a:pt x="542" y="1569"/>
                  </a:cubicBezTo>
                  <a:cubicBezTo>
                    <a:pt x="571" y="1569"/>
                    <a:pt x="571" y="1569"/>
                    <a:pt x="628" y="1512"/>
                  </a:cubicBezTo>
                  <a:cubicBezTo>
                    <a:pt x="628" y="1512"/>
                    <a:pt x="656" y="1512"/>
                    <a:pt x="656" y="1484"/>
                  </a:cubicBezTo>
                  <a:cubicBezTo>
                    <a:pt x="656" y="1484"/>
                    <a:pt x="656" y="1455"/>
                    <a:pt x="628" y="1455"/>
                  </a:cubicBezTo>
                  <a:cubicBezTo>
                    <a:pt x="628" y="1455"/>
                    <a:pt x="86" y="1427"/>
                    <a:pt x="114" y="1142"/>
                  </a:cubicBezTo>
                  <a:cubicBezTo>
                    <a:pt x="143" y="885"/>
                    <a:pt x="542" y="885"/>
                    <a:pt x="542" y="885"/>
                  </a:cubicBezTo>
                  <a:lnTo>
                    <a:pt x="571" y="856"/>
                  </a:lnTo>
                  <a:lnTo>
                    <a:pt x="913" y="57"/>
                  </a:lnTo>
                  <a:cubicBezTo>
                    <a:pt x="913" y="29"/>
                    <a:pt x="913" y="0"/>
                    <a:pt x="85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69" name="Google Shape;1169;p48"/>
            <p:cNvSpPr/>
            <p:nvPr/>
          </p:nvSpPr>
          <p:spPr>
            <a:xfrm>
              <a:off x="2229725" y="2023063"/>
              <a:ext cx="12825" cy="10850"/>
            </a:xfrm>
            <a:custGeom>
              <a:avLst/>
              <a:gdLst/>
              <a:ahLst/>
              <a:cxnLst/>
              <a:rect l="l" t="t" r="r" b="b"/>
              <a:pathLst>
                <a:path w="513" h="434" extrusionOk="0">
                  <a:moveTo>
                    <a:pt x="268" y="1"/>
                  </a:moveTo>
                  <a:cubicBezTo>
                    <a:pt x="139" y="1"/>
                    <a:pt x="0" y="110"/>
                    <a:pt x="34" y="280"/>
                  </a:cubicBezTo>
                  <a:cubicBezTo>
                    <a:pt x="70" y="386"/>
                    <a:pt x="162" y="433"/>
                    <a:pt x="253" y="433"/>
                  </a:cubicBezTo>
                  <a:cubicBezTo>
                    <a:pt x="385" y="433"/>
                    <a:pt x="513" y="335"/>
                    <a:pt x="462" y="166"/>
                  </a:cubicBezTo>
                  <a:cubicBezTo>
                    <a:pt x="439" y="51"/>
                    <a:pt x="356" y="1"/>
                    <a:pt x="26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0" name="Google Shape;1170;p48"/>
            <p:cNvSpPr/>
            <p:nvPr/>
          </p:nvSpPr>
          <p:spPr>
            <a:xfrm>
              <a:off x="2269925" y="2026438"/>
              <a:ext cx="12575" cy="10325"/>
            </a:xfrm>
            <a:custGeom>
              <a:avLst/>
              <a:gdLst/>
              <a:ahLst/>
              <a:cxnLst/>
              <a:rect l="l" t="t" r="r" b="b"/>
              <a:pathLst>
                <a:path w="503" h="413" extrusionOk="0">
                  <a:moveTo>
                    <a:pt x="266" y="1"/>
                  </a:moveTo>
                  <a:cubicBezTo>
                    <a:pt x="138" y="1"/>
                    <a:pt x="1" y="104"/>
                    <a:pt x="53" y="259"/>
                  </a:cubicBezTo>
                  <a:cubicBezTo>
                    <a:pt x="76" y="365"/>
                    <a:pt x="162" y="412"/>
                    <a:pt x="249" y="412"/>
                  </a:cubicBezTo>
                  <a:cubicBezTo>
                    <a:pt x="374" y="412"/>
                    <a:pt x="503" y="314"/>
                    <a:pt x="452" y="145"/>
                  </a:cubicBezTo>
                  <a:cubicBezTo>
                    <a:pt x="430" y="44"/>
                    <a:pt x="350" y="1"/>
                    <a:pt x="266"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1" name="Google Shape;1171;p48"/>
            <p:cNvSpPr/>
            <p:nvPr/>
          </p:nvSpPr>
          <p:spPr>
            <a:xfrm>
              <a:off x="2255550" y="2067738"/>
              <a:ext cx="27125" cy="15575"/>
            </a:xfrm>
            <a:custGeom>
              <a:avLst/>
              <a:gdLst/>
              <a:ahLst/>
              <a:cxnLst/>
              <a:rect l="l" t="t" r="r" b="b"/>
              <a:pathLst>
                <a:path w="1085" h="623" extrusionOk="0">
                  <a:moveTo>
                    <a:pt x="776" y="0"/>
                  </a:moveTo>
                  <a:cubicBezTo>
                    <a:pt x="739" y="0"/>
                    <a:pt x="698" y="11"/>
                    <a:pt x="656" y="34"/>
                  </a:cubicBezTo>
                  <a:cubicBezTo>
                    <a:pt x="542" y="148"/>
                    <a:pt x="342" y="177"/>
                    <a:pt x="200" y="177"/>
                  </a:cubicBezTo>
                  <a:cubicBezTo>
                    <a:pt x="86" y="177"/>
                    <a:pt x="0" y="319"/>
                    <a:pt x="86" y="376"/>
                  </a:cubicBezTo>
                  <a:cubicBezTo>
                    <a:pt x="114" y="462"/>
                    <a:pt x="200" y="491"/>
                    <a:pt x="228" y="519"/>
                  </a:cubicBezTo>
                  <a:cubicBezTo>
                    <a:pt x="336" y="591"/>
                    <a:pt x="453" y="622"/>
                    <a:pt x="564" y="622"/>
                  </a:cubicBezTo>
                  <a:cubicBezTo>
                    <a:pt x="718" y="622"/>
                    <a:pt x="859" y="561"/>
                    <a:pt x="942" y="462"/>
                  </a:cubicBezTo>
                  <a:cubicBezTo>
                    <a:pt x="1085" y="271"/>
                    <a:pt x="969" y="0"/>
                    <a:pt x="77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2" name="Google Shape;1172;p48"/>
            <p:cNvSpPr/>
            <p:nvPr/>
          </p:nvSpPr>
          <p:spPr>
            <a:xfrm>
              <a:off x="2294050" y="2039913"/>
              <a:ext cx="14300" cy="12650"/>
            </a:xfrm>
            <a:custGeom>
              <a:avLst/>
              <a:gdLst/>
              <a:ahLst/>
              <a:cxnLst/>
              <a:rect l="l" t="t" r="r" b="b"/>
              <a:pathLst>
                <a:path w="572" h="506" extrusionOk="0">
                  <a:moveTo>
                    <a:pt x="260" y="0"/>
                  </a:moveTo>
                  <a:cubicBezTo>
                    <a:pt x="138" y="0"/>
                    <a:pt x="29" y="81"/>
                    <a:pt x="29" y="205"/>
                  </a:cubicBezTo>
                  <a:cubicBezTo>
                    <a:pt x="1" y="348"/>
                    <a:pt x="115" y="462"/>
                    <a:pt x="258" y="491"/>
                  </a:cubicBezTo>
                  <a:cubicBezTo>
                    <a:pt x="283" y="501"/>
                    <a:pt x="308" y="506"/>
                    <a:pt x="332" y="506"/>
                  </a:cubicBezTo>
                  <a:cubicBezTo>
                    <a:pt x="439" y="506"/>
                    <a:pt x="520" y="408"/>
                    <a:pt x="543" y="291"/>
                  </a:cubicBezTo>
                  <a:cubicBezTo>
                    <a:pt x="571" y="148"/>
                    <a:pt x="457" y="34"/>
                    <a:pt x="315" y="6"/>
                  </a:cubicBezTo>
                  <a:cubicBezTo>
                    <a:pt x="296" y="2"/>
                    <a:pt x="278" y="0"/>
                    <a:pt x="260"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3" name="Google Shape;1173;p48"/>
            <p:cNvSpPr/>
            <p:nvPr/>
          </p:nvSpPr>
          <p:spPr>
            <a:xfrm>
              <a:off x="2254825" y="2099338"/>
              <a:ext cx="71350" cy="22750"/>
            </a:xfrm>
            <a:custGeom>
              <a:avLst/>
              <a:gdLst/>
              <a:ahLst/>
              <a:cxnLst/>
              <a:rect l="l" t="t" r="r" b="b"/>
              <a:pathLst>
                <a:path w="2854" h="910" extrusionOk="0">
                  <a:moveTo>
                    <a:pt x="2787" y="0"/>
                  </a:moveTo>
                  <a:cubicBezTo>
                    <a:pt x="2775" y="0"/>
                    <a:pt x="2759" y="6"/>
                    <a:pt x="2740" y="25"/>
                  </a:cubicBezTo>
                  <a:cubicBezTo>
                    <a:pt x="1978" y="632"/>
                    <a:pt x="1314" y="785"/>
                    <a:pt x="837" y="785"/>
                  </a:cubicBezTo>
                  <a:cubicBezTo>
                    <a:pt x="350" y="785"/>
                    <a:pt x="58" y="625"/>
                    <a:pt x="58" y="625"/>
                  </a:cubicBezTo>
                  <a:cubicBezTo>
                    <a:pt x="29" y="625"/>
                    <a:pt x="1" y="625"/>
                    <a:pt x="1" y="653"/>
                  </a:cubicBezTo>
                  <a:cubicBezTo>
                    <a:pt x="1" y="682"/>
                    <a:pt x="1" y="739"/>
                    <a:pt x="29" y="739"/>
                  </a:cubicBezTo>
                  <a:cubicBezTo>
                    <a:pt x="29" y="739"/>
                    <a:pt x="371" y="910"/>
                    <a:pt x="857" y="910"/>
                  </a:cubicBezTo>
                  <a:cubicBezTo>
                    <a:pt x="1370" y="910"/>
                    <a:pt x="2026" y="767"/>
                    <a:pt x="2825" y="83"/>
                  </a:cubicBezTo>
                  <a:cubicBezTo>
                    <a:pt x="2825" y="83"/>
                    <a:pt x="2854" y="54"/>
                    <a:pt x="2825" y="25"/>
                  </a:cubicBezTo>
                  <a:cubicBezTo>
                    <a:pt x="2825" y="25"/>
                    <a:pt x="2813" y="0"/>
                    <a:pt x="2787"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4" name="Google Shape;1174;p48"/>
            <p:cNvSpPr/>
            <p:nvPr/>
          </p:nvSpPr>
          <p:spPr>
            <a:xfrm>
              <a:off x="2255550" y="2385638"/>
              <a:ext cx="309600" cy="558425"/>
            </a:xfrm>
            <a:custGeom>
              <a:avLst/>
              <a:gdLst/>
              <a:ahLst/>
              <a:cxnLst/>
              <a:rect l="l" t="t" r="r" b="b"/>
              <a:pathLst>
                <a:path w="12384" h="22337" extrusionOk="0">
                  <a:moveTo>
                    <a:pt x="3274" y="1"/>
                  </a:moveTo>
                  <a:cubicBezTo>
                    <a:pt x="2654" y="1"/>
                    <a:pt x="2034" y="199"/>
                    <a:pt x="1512" y="614"/>
                  </a:cubicBezTo>
                  <a:cubicBezTo>
                    <a:pt x="228" y="1613"/>
                    <a:pt x="0" y="3496"/>
                    <a:pt x="999" y="4751"/>
                  </a:cubicBezTo>
                  <a:cubicBezTo>
                    <a:pt x="1198" y="4979"/>
                    <a:pt x="1198" y="5750"/>
                    <a:pt x="1370" y="5892"/>
                  </a:cubicBezTo>
                  <a:lnTo>
                    <a:pt x="5107" y="8574"/>
                  </a:lnTo>
                  <a:cubicBezTo>
                    <a:pt x="6391" y="9487"/>
                    <a:pt x="6848" y="11171"/>
                    <a:pt x="6192" y="12626"/>
                  </a:cubicBezTo>
                  <a:lnTo>
                    <a:pt x="4194" y="17020"/>
                  </a:lnTo>
                  <a:cubicBezTo>
                    <a:pt x="3652" y="17876"/>
                    <a:pt x="4280" y="18989"/>
                    <a:pt x="4280" y="18989"/>
                  </a:cubicBezTo>
                  <a:cubicBezTo>
                    <a:pt x="4280" y="18989"/>
                    <a:pt x="6639" y="22337"/>
                    <a:pt x="8559" y="22337"/>
                  </a:cubicBezTo>
                  <a:cubicBezTo>
                    <a:pt x="8675" y="22337"/>
                    <a:pt x="8790" y="22324"/>
                    <a:pt x="8902" y="22298"/>
                  </a:cubicBezTo>
                  <a:cubicBezTo>
                    <a:pt x="9986" y="22042"/>
                    <a:pt x="10100" y="20444"/>
                    <a:pt x="9501" y="19474"/>
                  </a:cubicBezTo>
                  <a:cubicBezTo>
                    <a:pt x="9416" y="19388"/>
                    <a:pt x="9330" y="19274"/>
                    <a:pt x="9245" y="19160"/>
                  </a:cubicBezTo>
                  <a:lnTo>
                    <a:pt x="7818" y="17733"/>
                  </a:lnTo>
                  <a:lnTo>
                    <a:pt x="7818" y="17562"/>
                  </a:lnTo>
                  <a:lnTo>
                    <a:pt x="11984" y="10828"/>
                  </a:lnTo>
                  <a:cubicBezTo>
                    <a:pt x="12383" y="10201"/>
                    <a:pt x="12297" y="9430"/>
                    <a:pt x="11869" y="8888"/>
                  </a:cubicBezTo>
                  <a:lnTo>
                    <a:pt x="11755" y="8717"/>
                  </a:lnTo>
                  <a:lnTo>
                    <a:pt x="5621" y="1128"/>
                  </a:lnTo>
                  <a:cubicBezTo>
                    <a:pt x="5020" y="394"/>
                    <a:pt x="4147" y="1"/>
                    <a:pt x="3274" y="1"/>
                  </a:cubicBezTo>
                  <a:close/>
                </a:path>
              </a:pathLst>
            </a:custGeom>
            <a:solidFill>
              <a:srgbClr val="FFD2B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5" name="Google Shape;1175;p48"/>
            <p:cNvSpPr/>
            <p:nvPr/>
          </p:nvSpPr>
          <p:spPr>
            <a:xfrm>
              <a:off x="2418875" y="2821813"/>
              <a:ext cx="34275" cy="4325"/>
            </a:xfrm>
            <a:custGeom>
              <a:avLst/>
              <a:gdLst/>
              <a:ahLst/>
              <a:cxnLst/>
              <a:rect l="l" t="t" r="r" b="b"/>
              <a:pathLst>
                <a:path w="1371" h="173" extrusionOk="0">
                  <a:moveTo>
                    <a:pt x="87" y="1"/>
                  </a:moveTo>
                  <a:cubicBezTo>
                    <a:pt x="29" y="1"/>
                    <a:pt x="1" y="29"/>
                    <a:pt x="1" y="86"/>
                  </a:cubicBezTo>
                  <a:cubicBezTo>
                    <a:pt x="1" y="115"/>
                    <a:pt x="29" y="144"/>
                    <a:pt x="87" y="144"/>
                  </a:cubicBezTo>
                  <a:lnTo>
                    <a:pt x="1285" y="172"/>
                  </a:lnTo>
                  <a:cubicBezTo>
                    <a:pt x="1313" y="172"/>
                    <a:pt x="1371" y="144"/>
                    <a:pt x="1371" y="115"/>
                  </a:cubicBezTo>
                  <a:cubicBezTo>
                    <a:pt x="1371" y="86"/>
                    <a:pt x="1313" y="29"/>
                    <a:pt x="1285" y="29"/>
                  </a:cubicBezTo>
                  <a:lnTo>
                    <a:pt x="87"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6" name="Google Shape;1176;p48"/>
            <p:cNvSpPr/>
            <p:nvPr/>
          </p:nvSpPr>
          <p:spPr>
            <a:xfrm>
              <a:off x="2197750" y="2108513"/>
              <a:ext cx="281800" cy="457250"/>
            </a:xfrm>
            <a:custGeom>
              <a:avLst/>
              <a:gdLst/>
              <a:ahLst/>
              <a:cxnLst/>
              <a:rect l="l" t="t" r="r" b="b"/>
              <a:pathLst>
                <a:path w="11272" h="18290" extrusionOk="0">
                  <a:moveTo>
                    <a:pt x="6421" y="1"/>
                  </a:moveTo>
                  <a:lnTo>
                    <a:pt x="7648" y="4823"/>
                  </a:lnTo>
                  <a:lnTo>
                    <a:pt x="4566" y="5450"/>
                  </a:lnTo>
                  <a:lnTo>
                    <a:pt x="1114" y="828"/>
                  </a:lnTo>
                  <a:lnTo>
                    <a:pt x="1" y="1713"/>
                  </a:lnTo>
                  <a:lnTo>
                    <a:pt x="1884" y="4052"/>
                  </a:lnTo>
                  <a:cubicBezTo>
                    <a:pt x="3082" y="5279"/>
                    <a:pt x="3682" y="7105"/>
                    <a:pt x="3682" y="8817"/>
                  </a:cubicBezTo>
                  <a:lnTo>
                    <a:pt x="3682" y="9160"/>
                  </a:lnTo>
                  <a:cubicBezTo>
                    <a:pt x="3682" y="10444"/>
                    <a:pt x="2512" y="10957"/>
                    <a:pt x="1256" y="11242"/>
                  </a:cubicBezTo>
                  <a:lnTo>
                    <a:pt x="1313" y="11927"/>
                  </a:lnTo>
                  <a:cubicBezTo>
                    <a:pt x="1313" y="11927"/>
                    <a:pt x="1399" y="12412"/>
                    <a:pt x="1342" y="12840"/>
                  </a:cubicBezTo>
                  <a:cubicBezTo>
                    <a:pt x="1114" y="14666"/>
                    <a:pt x="2540" y="16892"/>
                    <a:pt x="3710" y="18290"/>
                  </a:cubicBezTo>
                  <a:cubicBezTo>
                    <a:pt x="6192" y="17577"/>
                    <a:pt x="9274" y="16293"/>
                    <a:pt x="11271" y="16007"/>
                  </a:cubicBezTo>
                  <a:lnTo>
                    <a:pt x="10244" y="11728"/>
                  </a:lnTo>
                  <a:cubicBezTo>
                    <a:pt x="10244" y="11728"/>
                    <a:pt x="10073" y="8104"/>
                    <a:pt x="9588" y="6506"/>
                  </a:cubicBezTo>
                  <a:lnTo>
                    <a:pt x="9160" y="4395"/>
                  </a:lnTo>
                  <a:lnTo>
                    <a:pt x="8019" y="29"/>
                  </a:lnTo>
                  <a:lnTo>
                    <a:pt x="6421" y="1"/>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7" name="Google Shape;1177;p48"/>
            <p:cNvSpPr/>
            <p:nvPr/>
          </p:nvSpPr>
          <p:spPr>
            <a:xfrm>
              <a:off x="2319725" y="2251188"/>
              <a:ext cx="90625" cy="82075"/>
            </a:xfrm>
            <a:custGeom>
              <a:avLst/>
              <a:gdLst/>
              <a:ahLst/>
              <a:cxnLst/>
              <a:rect l="l" t="t" r="r" b="b"/>
              <a:pathLst>
                <a:path w="3625" h="3283" extrusionOk="0">
                  <a:moveTo>
                    <a:pt x="3111" y="114"/>
                  </a:moveTo>
                  <a:lnTo>
                    <a:pt x="3396" y="1370"/>
                  </a:lnTo>
                  <a:cubicBezTo>
                    <a:pt x="3482" y="1741"/>
                    <a:pt x="3396" y="2140"/>
                    <a:pt x="3197" y="2454"/>
                  </a:cubicBezTo>
                  <a:cubicBezTo>
                    <a:pt x="2968" y="2825"/>
                    <a:pt x="2626" y="3025"/>
                    <a:pt x="2226" y="3139"/>
                  </a:cubicBezTo>
                  <a:cubicBezTo>
                    <a:pt x="2092" y="3176"/>
                    <a:pt x="1958" y="3193"/>
                    <a:pt x="1826" y="3193"/>
                  </a:cubicBezTo>
                  <a:cubicBezTo>
                    <a:pt x="1148" y="3193"/>
                    <a:pt x="544" y="2728"/>
                    <a:pt x="400" y="2083"/>
                  </a:cubicBezTo>
                  <a:lnTo>
                    <a:pt x="115" y="828"/>
                  </a:lnTo>
                  <a:lnTo>
                    <a:pt x="3111" y="114"/>
                  </a:lnTo>
                  <a:close/>
                  <a:moveTo>
                    <a:pt x="3140" y="0"/>
                  </a:moveTo>
                  <a:lnTo>
                    <a:pt x="58" y="714"/>
                  </a:lnTo>
                  <a:cubicBezTo>
                    <a:pt x="1" y="714"/>
                    <a:pt x="1" y="742"/>
                    <a:pt x="1" y="799"/>
                  </a:cubicBezTo>
                  <a:lnTo>
                    <a:pt x="286" y="2112"/>
                  </a:lnTo>
                  <a:cubicBezTo>
                    <a:pt x="425" y="2805"/>
                    <a:pt x="1076" y="3283"/>
                    <a:pt x="1793" y="3283"/>
                  </a:cubicBezTo>
                  <a:cubicBezTo>
                    <a:pt x="1814" y="3283"/>
                    <a:pt x="1835" y="3282"/>
                    <a:pt x="1856" y="3281"/>
                  </a:cubicBezTo>
                  <a:cubicBezTo>
                    <a:pt x="1998" y="3281"/>
                    <a:pt x="2112" y="3281"/>
                    <a:pt x="2255" y="3253"/>
                  </a:cubicBezTo>
                  <a:cubicBezTo>
                    <a:pt x="2683" y="3139"/>
                    <a:pt x="3054" y="2882"/>
                    <a:pt x="3282" y="2540"/>
                  </a:cubicBezTo>
                  <a:cubicBezTo>
                    <a:pt x="3510" y="2169"/>
                    <a:pt x="3625" y="1741"/>
                    <a:pt x="3510" y="1370"/>
                  </a:cubicBezTo>
                  <a:lnTo>
                    <a:pt x="3225" y="29"/>
                  </a:lnTo>
                  <a:lnTo>
                    <a:pt x="3197"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8" name="Google Shape;1178;p48"/>
            <p:cNvSpPr/>
            <p:nvPr/>
          </p:nvSpPr>
          <p:spPr>
            <a:xfrm>
              <a:off x="2275500" y="2522713"/>
              <a:ext cx="171950" cy="102475"/>
            </a:xfrm>
            <a:custGeom>
              <a:avLst/>
              <a:gdLst/>
              <a:ahLst/>
              <a:cxnLst/>
              <a:rect l="l" t="t" r="r" b="b"/>
              <a:pathLst>
                <a:path w="6878" h="4099" extrusionOk="0">
                  <a:moveTo>
                    <a:pt x="3355" y="1"/>
                  </a:moveTo>
                  <a:cubicBezTo>
                    <a:pt x="3181" y="1"/>
                    <a:pt x="3072" y="10"/>
                    <a:pt x="3054" y="10"/>
                  </a:cubicBezTo>
                  <a:cubicBezTo>
                    <a:pt x="2911" y="10"/>
                    <a:pt x="2769" y="124"/>
                    <a:pt x="2712" y="267"/>
                  </a:cubicBezTo>
                  <a:cubicBezTo>
                    <a:pt x="2683" y="324"/>
                    <a:pt x="2626" y="438"/>
                    <a:pt x="2626" y="552"/>
                  </a:cubicBezTo>
                  <a:cubicBezTo>
                    <a:pt x="2683" y="809"/>
                    <a:pt x="2740" y="837"/>
                    <a:pt x="3168" y="980"/>
                  </a:cubicBezTo>
                  <a:cubicBezTo>
                    <a:pt x="3168" y="980"/>
                    <a:pt x="3254" y="1009"/>
                    <a:pt x="3339" y="1037"/>
                  </a:cubicBezTo>
                  <a:cubicBezTo>
                    <a:pt x="2854" y="980"/>
                    <a:pt x="2312" y="809"/>
                    <a:pt x="1827" y="409"/>
                  </a:cubicBezTo>
                  <a:cubicBezTo>
                    <a:pt x="1649" y="276"/>
                    <a:pt x="1488" y="108"/>
                    <a:pt x="1318" y="108"/>
                  </a:cubicBezTo>
                  <a:cubicBezTo>
                    <a:pt x="1270" y="108"/>
                    <a:pt x="1221" y="121"/>
                    <a:pt x="1171" y="153"/>
                  </a:cubicBezTo>
                  <a:cubicBezTo>
                    <a:pt x="1114" y="181"/>
                    <a:pt x="1057" y="267"/>
                    <a:pt x="1028" y="324"/>
                  </a:cubicBezTo>
                  <a:cubicBezTo>
                    <a:pt x="971" y="438"/>
                    <a:pt x="971" y="552"/>
                    <a:pt x="1000" y="666"/>
                  </a:cubicBezTo>
                  <a:cubicBezTo>
                    <a:pt x="897" y="584"/>
                    <a:pt x="751" y="517"/>
                    <a:pt x="614" y="517"/>
                  </a:cubicBezTo>
                  <a:cubicBezTo>
                    <a:pt x="559" y="517"/>
                    <a:pt x="506" y="528"/>
                    <a:pt x="458" y="552"/>
                  </a:cubicBezTo>
                  <a:cubicBezTo>
                    <a:pt x="343" y="581"/>
                    <a:pt x="286" y="666"/>
                    <a:pt x="258" y="723"/>
                  </a:cubicBezTo>
                  <a:cubicBezTo>
                    <a:pt x="172" y="837"/>
                    <a:pt x="172" y="980"/>
                    <a:pt x="258" y="1123"/>
                  </a:cubicBezTo>
                  <a:cubicBezTo>
                    <a:pt x="286" y="1237"/>
                    <a:pt x="343" y="1294"/>
                    <a:pt x="400" y="1379"/>
                  </a:cubicBezTo>
                  <a:cubicBezTo>
                    <a:pt x="315" y="1379"/>
                    <a:pt x="258" y="1379"/>
                    <a:pt x="172" y="1437"/>
                  </a:cubicBezTo>
                  <a:cubicBezTo>
                    <a:pt x="144" y="1465"/>
                    <a:pt x="115" y="1522"/>
                    <a:pt x="115" y="1551"/>
                  </a:cubicBezTo>
                  <a:cubicBezTo>
                    <a:pt x="1" y="1722"/>
                    <a:pt x="30" y="1950"/>
                    <a:pt x="172" y="2121"/>
                  </a:cubicBezTo>
                  <a:lnTo>
                    <a:pt x="458" y="2407"/>
                  </a:lnTo>
                  <a:cubicBezTo>
                    <a:pt x="458" y="2549"/>
                    <a:pt x="486" y="2806"/>
                    <a:pt x="686" y="2949"/>
                  </a:cubicBezTo>
                  <a:cubicBezTo>
                    <a:pt x="1542" y="3805"/>
                    <a:pt x="2626" y="4062"/>
                    <a:pt x="3396" y="4090"/>
                  </a:cubicBezTo>
                  <a:cubicBezTo>
                    <a:pt x="3493" y="4096"/>
                    <a:pt x="3586" y="4098"/>
                    <a:pt x="3672" y="4098"/>
                  </a:cubicBezTo>
                  <a:cubicBezTo>
                    <a:pt x="4016" y="4098"/>
                    <a:pt x="4258" y="4062"/>
                    <a:pt x="4281" y="4062"/>
                  </a:cubicBezTo>
                  <a:lnTo>
                    <a:pt x="4338" y="4062"/>
                  </a:lnTo>
                  <a:cubicBezTo>
                    <a:pt x="5108" y="3947"/>
                    <a:pt x="6135" y="3576"/>
                    <a:pt x="6706" y="2464"/>
                  </a:cubicBezTo>
                  <a:cubicBezTo>
                    <a:pt x="6877" y="2121"/>
                    <a:pt x="6877" y="1836"/>
                    <a:pt x="6763" y="1608"/>
                  </a:cubicBezTo>
                  <a:cubicBezTo>
                    <a:pt x="6763" y="1522"/>
                    <a:pt x="6735" y="1379"/>
                    <a:pt x="6620" y="1294"/>
                  </a:cubicBezTo>
                  <a:cubicBezTo>
                    <a:pt x="5541" y="125"/>
                    <a:pt x="4002" y="1"/>
                    <a:pt x="3355"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79" name="Google Shape;1179;p48"/>
            <p:cNvSpPr/>
            <p:nvPr/>
          </p:nvSpPr>
          <p:spPr>
            <a:xfrm>
              <a:off x="2548000" y="2411588"/>
              <a:ext cx="144825" cy="55500"/>
            </a:xfrm>
            <a:custGeom>
              <a:avLst/>
              <a:gdLst/>
              <a:ahLst/>
              <a:cxnLst/>
              <a:rect l="l" t="t" r="r" b="b"/>
              <a:pathLst>
                <a:path w="5793" h="2220" extrusionOk="0">
                  <a:moveTo>
                    <a:pt x="3590" y="1"/>
                  </a:moveTo>
                  <a:cubicBezTo>
                    <a:pt x="3299" y="1"/>
                    <a:pt x="2992" y="20"/>
                    <a:pt x="2682" y="61"/>
                  </a:cubicBezTo>
                  <a:cubicBezTo>
                    <a:pt x="1199" y="318"/>
                    <a:pt x="0" y="1117"/>
                    <a:pt x="86" y="1687"/>
                  </a:cubicBezTo>
                  <a:cubicBezTo>
                    <a:pt x="162" y="2068"/>
                    <a:pt x="771" y="2220"/>
                    <a:pt x="1608" y="2220"/>
                  </a:cubicBezTo>
                  <a:cubicBezTo>
                    <a:pt x="2026" y="2220"/>
                    <a:pt x="2502" y="2182"/>
                    <a:pt x="2996" y="2115"/>
                  </a:cubicBezTo>
                  <a:cubicBezTo>
                    <a:pt x="4508" y="1859"/>
                    <a:pt x="5792" y="1316"/>
                    <a:pt x="5707" y="746"/>
                  </a:cubicBezTo>
                  <a:cubicBezTo>
                    <a:pt x="5639" y="292"/>
                    <a:pt x="4723" y="1"/>
                    <a:pt x="3590"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0" name="Google Shape;1180;p48"/>
            <p:cNvSpPr/>
            <p:nvPr/>
          </p:nvSpPr>
          <p:spPr>
            <a:xfrm>
              <a:off x="2408175" y="2215088"/>
              <a:ext cx="267275" cy="403475"/>
            </a:xfrm>
            <a:custGeom>
              <a:avLst/>
              <a:gdLst/>
              <a:ahLst/>
              <a:cxnLst/>
              <a:rect l="l" t="t" r="r" b="b"/>
              <a:pathLst>
                <a:path w="10691" h="16139" extrusionOk="0">
                  <a:moveTo>
                    <a:pt x="5761" y="11566"/>
                  </a:moveTo>
                  <a:cubicBezTo>
                    <a:pt x="5743" y="11566"/>
                    <a:pt x="5707" y="11573"/>
                    <a:pt x="5736" y="11573"/>
                  </a:cubicBezTo>
                  <a:lnTo>
                    <a:pt x="5764" y="11573"/>
                  </a:lnTo>
                  <a:cubicBezTo>
                    <a:pt x="5774" y="11568"/>
                    <a:pt x="5770" y="11566"/>
                    <a:pt x="5761" y="11566"/>
                  </a:cubicBezTo>
                  <a:close/>
                  <a:moveTo>
                    <a:pt x="7384" y="1"/>
                  </a:moveTo>
                  <a:cubicBezTo>
                    <a:pt x="7290" y="1"/>
                    <a:pt x="7199" y="7"/>
                    <a:pt x="7106" y="18"/>
                  </a:cubicBezTo>
                  <a:cubicBezTo>
                    <a:pt x="5707" y="160"/>
                    <a:pt x="4823" y="1558"/>
                    <a:pt x="5165" y="2871"/>
                  </a:cubicBezTo>
                  <a:cubicBezTo>
                    <a:pt x="5793" y="5039"/>
                    <a:pt x="6307" y="7436"/>
                    <a:pt x="6535" y="9376"/>
                  </a:cubicBezTo>
                  <a:lnTo>
                    <a:pt x="6592" y="9975"/>
                  </a:lnTo>
                  <a:cubicBezTo>
                    <a:pt x="6649" y="10175"/>
                    <a:pt x="6649" y="10346"/>
                    <a:pt x="6592" y="10574"/>
                  </a:cubicBezTo>
                  <a:cubicBezTo>
                    <a:pt x="6535" y="10774"/>
                    <a:pt x="6421" y="10974"/>
                    <a:pt x="6278" y="11145"/>
                  </a:cubicBezTo>
                  <a:lnTo>
                    <a:pt x="6021" y="11402"/>
                  </a:lnTo>
                  <a:cubicBezTo>
                    <a:pt x="6021" y="11402"/>
                    <a:pt x="5993" y="11402"/>
                    <a:pt x="5993" y="11430"/>
                  </a:cubicBezTo>
                  <a:cubicBezTo>
                    <a:pt x="5964" y="11459"/>
                    <a:pt x="5936" y="11459"/>
                    <a:pt x="5879" y="11488"/>
                  </a:cubicBezTo>
                  <a:cubicBezTo>
                    <a:pt x="5850" y="11488"/>
                    <a:pt x="5822" y="11545"/>
                    <a:pt x="5822" y="11545"/>
                  </a:cubicBezTo>
                  <a:cubicBezTo>
                    <a:pt x="5822" y="11545"/>
                    <a:pt x="5793" y="11545"/>
                    <a:pt x="5793" y="11573"/>
                  </a:cubicBezTo>
                  <a:lnTo>
                    <a:pt x="5764" y="11573"/>
                  </a:lnTo>
                  <a:cubicBezTo>
                    <a:pt x="5754" y="11578"/>
                    <a:pt x="5729" y="11587"/>
                    <a:pt x="5679" y="11602"/>
                  </a:cubicBezTo>
                  <a:cubicBezTo>
                    <a:pt x="5634" y="11618"/>
                    <a:pt x="5618" y="11624"/>
                    <a:pt x="5617" y="11624"/>
                  </a:cubicBezTo>
                  <a:cubicBezTo>
                    <a:pt x="5615" y="11624"/>
                    <a:pt x="5689" y="11595"/>
                    <a:pt x="5688" y="11595"/>
                  </a:cubicBezTo>
                  <a:lnTo>
                    <a:pt x="5688" y="11595"/>
                  </a:lnTo>
                  <a:cubicBezTo>
                    <a:pt x="5688" y="11595"/>
                    <a:pt x="5637" y="11615"/>
                    <a:pt x="5451" y="11687"/>
                  </a:cubicBezTo>
                  <a:cubicBezTo>
                    <a:pt x="4994" y="11858"/>
                    <a:pt x="5051" y="11830"/>
                    <a:pt x="3938" y="12201"/>
                  </a:cubicBezTo>
                  <a:cubicBezTo>
                    <a:pt x="2740" y="12600"/>
                    <a:pt x="2141" y="12600"/>
                    <a:pt x="600" y="12971"/>
                  </a:cubicBezTo>
                  <a:cubicBezTo>
                    <a:pt x="971" y="13827"/>
                    <a:pt x="1028" y="13998"/>
                    <a:pt x="971" y="14683"/>
                  </a:cubicBezTo>
                  <a:cubicBezTo>
                    <a:pt x="885" y="15568"/>
                    <a:pt x="429" y="15853"/>
                    <a:pt x="1" y="16138"/>
                  </a:cubicBezTo>
                  <a:cubicBezTo>
                    <a:pt x="1684" y="15996"/>
                    <a:pt x="3682" y="15881"/>
                    <a:pt x="4966" y="15596"/>
                  </a:cubicBezTo>
                  <a:cubicBezTo>
                    <a:pt x="6250" y="15311"/>
                    <a:pt x="6164" y="15254"/>
                    <a:pt x="6735" y="15140"/>
                  </a:cubicBezTo>
                  <a:cubicBezTo>
                    <a:pt x="6941" y="15085"/>
                    <a:pt x="6990" y="15072"/>
                    <a:pt x="6985" y="15072"/>
                  </a:cubicBezTo>
                  <a:cubicBezTo>
                    <a:pt x="6980" y="15072"/>
                    <a:pt x="6928" y="15084"/>
                    <a:pt x="6910" y="15084"/>
                  </a:cubicBezTo>
                  <a:cubicBezTo>
                    <a:pt x="6896" y="15084"/>
                    <a:pt x="6901" y="15077"/>
                    <a:pt x="6963" y="15054"/>
                  </a:cubicBezTo>
                  <a:cubicBezTo>
                    <a:pt x="7029" y="15035"/>
                    <a:pt x="7052" y="15029"/>
                    <a:pt x="7054" y="15029"/>
                  </a:cubicBezTo>
                  <a:lnTo>
                    <a:pt x="7054" y="15029"/>
                  </a:lnTo>
                  <a:cubicBezTo>
                    <a:pt x="7058" y="15029"/>
                    <a:pt x="6982" y="15054"/>
                    <a:pt x="7020" y="15054"/>
                  </a:cubicBezTo>
                  <a:lnTo>
                    <a:pt x="7077" y="15054"/>
                  </a:lnTo>
                  <a:cubicBezTo>
                    <a:pt x="7106" y="15054"/>
                    <a:pt x="7163" y="15025"/>
                    <a:pt x="7191" y="15025"/>
                  </a:cubicBezTo>
                  <a:cubicBezTo>
                    <a:pt x="7305" y="14997"/>
                    <a:pt x="7391" y="14968"/>
                    <a:pt x="7505" y="14911"/>
                  </a:cubicBezTo>
                  <a:cubicBezTo>
                    <a:pt x="7591" y="14883"/>
                    <a:pt x="7676" y="14854"/>
                    <a:pt x="7790" y="14769"/>
                  </a:cubicBezTo>
                  <a:cubicBezTo>
                    <a:pt x="7819" y="14740"/>
                    <a:pt x="7876" y="14740"/>
                    <a:pt x="7904" y="14712"/>
                  </a:cubicBezTo>
                  <a:cubicBezTo>
                    <a:pt x="7961" y="14683"/>
                    <a:pt x="8019" y="14683"/>
                    <a:pt x="8047" y="14626"/>
                  </a:cubicBezTo>
                  <a:cubicBezTo>
                    <a:pt x="8389" y="14426"/>
                    <a:pt x="8732" y="14198"/>
                    <a:pt x="9017" y="13913"/>
                  </a:cubicBezTo>
                  <a:cubicBezTo>
                    <a:pt x="9588" y="13342"/>
                    <a:pt x="10016" y="12714"/>
                    <a:pt x="10330" y="11973"/>
                  </a:cubicBezTo>
                  <a:cubicBezTo>
                    <a:pt x="10529" y="11573"/>
                    <a:pt x="10586" y="11174"/>
                    <a:pt x="10615" y="10746"/>
                  </a:cubicBezTo>
                  <a:cubicBezTo>
                    <a:pt x="10691" y="10367"/>
                    <a:pt x="10677" y="9989"/>
                    <a:pt x="10633" y="9630"/>
                  </a:cubicBezTo>
                  <a:lnTo>
                    <a:pt x="10633" y="9630"/>
                  </a:lnTo>
                  <a:cubicBezTo>
                    <a:pt x="10642" y="9651"/>
                    <a:pt x="10654" y="9672"/>
                    <a:pt x="10672" y="9690"/>
                  </a:cubicBezTo>
                  <a:cubicBezTo>
                    <a:pt x="10558" y="6837"/>
                    <a:pt x="10130" y="4126"/>
                    <a:pt x="9588" y="1416"/>
                  </a:cubicBezTo>
                  <a:cubicBezTo>
                    <a:pt x="9449" y="636"/>
                    <a:pt x="8766" y="74"/>
                    <a:pt x="8017" y="74"/>
                  </a:cubicBezTo>
                  <a:cubicBezTo>
                    <a:pt x="7998" y="74"/>
                    <a:pt x="7980" y="74"/>
                    <a:pt x="7961" y="75"/>
                  </a:cubicBezTo>
                  <a:cubicBezTo>
                    <a:pt x="7726" y="20"/>
                    <a:pt x="7549" y="1"/>
                    <a:pt x="7384" y="1"/>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1" name="Google Shape;1181;p48"/>
            <p:cNvSpPr/>
            <p:nvPr/>
          </p:nvSpPr>
          <p:spPr>
            <a:xfrm>
              <a:off x="2492350" y="2180438"/>
              <a:ext cx="198325" cy="270500"/>
            </a:xfrm>
            <a:custGeom>
              <a:avLst/>
              <a:gdLst/>
              <a:ahLst/>
              <a:cxnLst/>
              <a:rect l="l" t="t" r="r" b="b"/>
              <a:pathLst>
                <a:path w="7933" h="10820" extrusionOk="0">
                  <a:moveTo>
                    <a:pt x="4087" y="1"/>
                  </a:moveTo>
                  <a:cubicBezTo>
                    <a:pt x="3757" y="1"/>
                    <a:pt x="3441" y="98"/>
                    <a:pt x="3139" y="148"/>
                  </a:cubicBezTo>
                  <a:cubicBezTo>
                    <a:pt x="1" y="690"/>
                    <a:pt x="1085" y="5227"/>
                    <a:pt x="2312" y="10819"/>
                  </a:cubicBezTo>
                  <a:cubicBezTo>
                    <a:pt x="2764" y="9775"/>
                    <a:pt x="4007" y="9370"/>
                    <a:pt x="5256" y="9370"/>
                  </a:cubicBezTo>
                  <a:cubicBezTo>
                    <a:pt x="6294" y="9370"/>
                    <a:pt x="7337" y="9650"/>
                    <a:pt x="7933" y="10077"/>
                  </a:cubicBezTo>
                  <a:cubicBezTo>
                    <a:pt x="6575" y="1221"/>
                    <a:pt x="5253" y="1"/>
                    <a:pt x="4087" y="1"/>
                  </a:cubicBez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2" name="Google Shape;1182;p48"/>
            <p:cNvSpPr/>
            <p:nvPr/>
          </p:nvSpPr>
          <p:spPr>
            <a:xfrm>
              <a:off x="2526600" y="2175563"/>
              <a:ext cx="166225" cy="279650"/>
            </a:xfrm>
            <a:custGeom>
              <a:avLst/>
              <a:gdLst/>
              <a:ahLst/>
              <a:cxnLst/>
              <a:rect l="l" t="t" r="r" b="b"/>
              <a:pathLst>
                <a:path w="6649" h="11186" extrusionOk="0">
                  <a:moveTo>
                    <a:pt x="3852" y="1"/>
                  </a:moveTo>
                  <a:cubicBezTo>
                    <a:pt x="3824" y="1"/>
                    <a:pt x="3824" y="29"/>
                    <a:pt x="3824" y="58"/>
                  </a:cubicBezTo>
                  <a:lnTo>
                    <a:pt x="4423" y="1627"/>
                  </a:lnTo>
                  <a:cubicBezTo>
                    <a:pt x="4794" y="2540"/>
                    <a:pt x="5051" y="3425"/>
                    <a:pt x="5250" y="4338"/>
                  </a:cubicBezTo>
                  <a:lnTo>
                    <a:pt x="6506" y="10130"/>
                  </a:lnTo>
                  <a:cubicBezTo>
                    <a:pt x="6171" y="9929"/>
                    <a:pt x="5244" y="9502"/>
                    <a:pt x="3970" y="9502"/>
                  </a:cubicBezTo>
                  <a:cubicBezTo>
                    <a:pt x="3613" y="9502"/>
                    <a:pt x="3230" y="9535"/>
                    <a:pt x="2825" y="9616"/>
                  </a:cubicBezTo>
                  <a:cubicBezTo>
                    <a:pt x="1627" y="9901"/>
                    <a:pt x="1142" y="10472"/>
                    <a:pt x="970" y="10843"/>
                  </a:cubicBezTo>
                  <a:lnTo>
                    <a:pt x="143" y="4823"/>
                  </a:lnTo>
                  <a:cubicBezTo>
                    <a:pt x="143" y="4766"/>
                    <a:pt x="114" y="4737"/>
                    <a:pt x="86" y="4737"/>
                  </a:cubicBezTo>
                  <a:cubicBezTo>
                    <a:pt x="57" y="4737"/>
                    <a:pt x="0" y="4766"/>
                    <a:pt x="0" y="4823"/>
                  </a:cubicBezTo>
                  <a:lnTo>
                    <a:pt x="856" y="11128"/>
                  </a:lnTo>
                  <a:cubicBezTo>
                    <a:pt x="856" y="11157"/>
                    <a:pt x="913" y="11185"/>
                    <a:pt x="942" y="11185"/>
                  </a:cubicBezTo>
                  <a:cubicBezTo>
                    <a:pt x="970" y="11185"/>
                    <a:pt x="999" y="11157"/>
                    <a:pt x="970" y="11157"/>
                  </a:cubicBezTo>
                  <a:cubicBezTo>
                    <a:pt x="970" y="11128"/>
                    <a:pt x="1142" y="10158"/>
                    <a:pt x="2825" y="9759"/>
                  </a:cubicBezTo>
                  <a:cubicBezTo>
                    <a:pt x="3219" y="9676"/>
                    <a:pt x="3593" y="9642"/>
                    <a:pt x="3940" y="9642"/>
                  </a:cubicBezTo>
                  <a:cubicBezTo>
                    <a:pt x="5503" y="9642"/>
                    <a:pt x="6534" y="10329"/>
                    <a:pt x="6534" y="10329"/>
                  </a:cubicBezTo>
                  <a:lnTo>
                    <a:pt x="6620" y="10329"/>
                  </a:lnTo>
                  <a:cubicBezTo>
                    <a:pt x="6648" y="10329"/>
                    <a:pt x="6648" y="10301"/>
                    <a:pt x="6648" y="10272"/>
                  </a:cubicBezTo>
                  <a:lnTo>
                    <a:pt x="5364" y="4309"/>
                  </a:lnTo>
                  <a:cubicBezTo>
                    <a:pt x="5193" y="3396"/>
                    <a:pt x="4908" y="2483"/>
                    <a:pt x="4537" y="1599"/>
                  </a:cubicBezTo>
                  <a:lnTo>
                    <a:pt x="3938" y="29"/>
                  </a:lnTo>
                  <a:cubicBezTo>
                    <a:pt x="3938" y="1"/>
                    <a:pt x="3909" y="1"/>
                    <a:pt x="3852"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3" name="Google Shape;1183;p48"/>
            <p:cNvSpPr/>
            <p:nvPr/>
          </p:nvSpPr>
          <p:spPr>
            <a:xfrm>
              <a:off x="2706350" y="3860388"/>
              <a:ext cx="296750" cy="5025"/>
            </a:xfrm>
            <a:custGeom>
              <a:avLst/>
              <a:gdLst/>
              <a:ahLst/>
              <a:cxnLst/>
              <a:rect l="l" t="t" r="r" b="b"/>
              <a:pathLst>
                <a:path w="11870" h="201" extrusionOk="0">
                  <a:moveTo>
                    <a:pt x="58" y="1"/>
                  </a:moveTo>
                  <a:cubicBezTo>
                    <a:pt x="29" y="1"/>
                    <a:pt x="0" y="58"/>
                    <a:pt x="0" y="86"/>
                  </a:cubicBezTo>
                  <a:cubicBezTo>
                    <a:pt x="0" y="115"/>
                    <a:pt x="29" y="143"/>
                    <a:pt x="58" y="143"/>
                  </a:cubicBezTo>
                  <a:lnTo>
                    <a:pt x="11784" y="200"/>
                  </a:lnTo>
                  <a:cubicBezTo>
                    <a:pt x="11841" y="200"/>
                    <a:pt x="11870" y="143"/>
                    <a:pt x="11870" y="115"/>
                  </a:cubicBezTo>
                  <a:cubicBezTo>
                    <a:pt x="11870" y="86"/>
                    <a:pt x="11841" y="58"/>
                    <a:pt x="11784" y="58"/>
                  </a:cubicBezTo>
                  <a:lnTo>
                    <a:pt x="58"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4" name="Google Shape;1184;p48"/>
            <p:cNvSpPr/>
            <p:nvPr/>
          </p:nvSpPr>
          <p:spPr>
            <a:xfrm>
              <a:off x="2829025" y="3724138"/>
              <a:ext cx="71375" cy="17875"/>
            </a:xfrm>
            <a:custGeom>
              <a:avLst/>
              <a:gdLst/>
              <a:ahLst/>
              <a:cxnLst/>
              <a:rect l="l" t="t" r="r" b="b"/>
              <a:pathLst>
                <a:path w="2855" h="715" extrusionOk="0">
                  <a:moveTo>
                    <a:pt x="2712" y="1"/>
                  </a:moveTo>
                  <a:lnTo>
                    <a:pt x="1" y="87"/>
                  </a:lnTo>
                  <a:lnTo>
                    <a:pt x="2854" y="714"/>
                  </a:lnTo>
                  <a:lnTo>
                    <a:pt x="2712"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5" name="Google Shape;1185;p48"/>
            <p:cNvSpPr/>
            <p:nvPr/>
          </p:nvSpPr>
          <p:spPr>
            <a:xfrm>
              <a:off x="2828325" y="3722713"/>
              <a:ext cx="218300" cy="5025"/>
            </a:xfrm>
            <a:custGeom>
              <a:avLst/>
              <a:gdLst/>
              <a:ahLst/>
              <a:cxnLst/>
              <a:rect l="l" t="t" r="r" b="b"/>
              <a:pathLst>
                <a:path w="8732" h="201" extrusionOk="0">
                  <a:moveTo>
                    <a:pt x="115" y="1"/>
                  </a:moveTo>
                  <a:cubicBezTo>
                    <a:pt x="29" y="1"/>
                    <a:pt x="0" y="29"/>
                    <a:pt x="0" y="86"/>
                  </a:cubicBezTo>
                  <a:cubicBezTo>
                    <a:pt x="0" y="172"/>
                    <a:pt x="29" y="201"/>
                    <a:pt x="115" y="201"/>
                  </a:cubicBezTo>
                  <a:lnTo>
                    <a:pt x="8617" y="201"/>
                  </a:lnTo>
                  <a:cubicBezTo>
                    <a:pt x="8674" y="201"/>
                    <a:pt x="8731" y="144"/>
                    <a:pt x="8731" y="86"/>
                  </a:cubicBezTo>
                  <a:cubicBezTo>
                    <a:pt x="8731" y="29"/>
                    <a:pt x="8703" y="1"/>
                    <a:pt x="861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6" name="Google Shape;1186;p48"/>
            <p:cNvSpPr/>
            <p:nvPr/>
          </p:nvSpPr>
          <p:spPr>
            <a:xfrm>
              <a:off x="2824750" y="2647063"/>
              <a:ext cx="166950" cy="46400"/>
            </a:xfrm>
            <a:custGeom>
              <a:avLst/>
              <a:gdLst/>
              <a:ahLst/>
              <a:cxnLst/>
              <a:rect l="l" t="t" r="r" b="b"/>
              <a:pathLst>
                <a:path w="6678" h="1856" extrusionOk="0">
                  <a:moveTo>
                    <a:pt x="486" y="1"/>
                  </a:moveTo>
                  <a:lnTo>
                    <a:pt x="1" y="1855"/>
                  </a:lnTo>
                  <a:lnTo>
                    <a:pt x="1" y="1855"/>
                  </a:lnTo>
                  <a:lnTo>
                    <a:pt x="6677" y="1"/>
                  </a:lnTo>
                  <a:close/>
                </a:path>
              </a:pathLst>
            </a:custGeom>
            <a:solidFill>
              <a:srgbClr val="21212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7" name="Google Shape;1187;p48"/>
            <p:cNvSpPr/>
            <p:nvPr/>
          </p:nvSpPr>
          <p:spPr>
            <a:xfrm>
              <a:off x="3031625" y="3860388"/>
              <a:ext cx="306025" cy="3600"/>
            </a:xfrm>
            <a:custGeom>
              <a:avLst/>
              <a:gdLst/>
              <a:ahLst/>
              <a:cxnLst/>
              <a:rect l="l" t="t" r="r" b="b"/>
              <a:pathLst>
                <a:path w="12241" h="144" extrusionOk="0">
                  <a:moveTo>
                    <a:pt x="57" y="1"/>
                  </a:moveTo>
                  <a:cubicBezTo>
                    <a:pt x="29" y="1"/>
                    <a:pt x="0" y="58"/>
                    <a:pt x="0" y="86"/>
                  </a:cubicBezTo>
                  <a:cubicBezTo>
                    <a:pt x="0" y="115"/>
                    <a:pt x="29" y="143"/>
                    <a:pt x="57" y="143"/>
                  </a:cubicBezTo>
                  <a:lnTo>
                    <a:pt x="12155" y="143"/>
                  </a:lnTo>
                  <a:cubicBezTo>
                    <a:pt x="12183" y="143"/>
                    <a:pt x="12240" y="143"/>
                    <a:pt x="12240" y="86"/>
                  </a:cubicBezTo>
                  <a:cubicBezTo>
                    <a:pt x="12240" y="58"/>
                    <a:pt x="12183" y="1"/>
                    <a:pt x="12155"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8" name="Google Shape;1188;p48"/>
            <p:cNvSpPr/>
            <p:nvPr/>
          </p:nvSpPr>
          <p:spPr>
            <a:xfrm>
              <a:off x="3165000" y="3717013"/>
              <a:ext cx="59950" cy="21425"/>
            </a:xfrm>
            <a:custGeom>
              <a:avLst/>
              <a:gdLst/>
              <a:ahLst/>
              <a:cxnLst/>
              <a:rect l="l" t="t" r="r" b="b"/>
              <a:pathLst>
                <a:path w="2398" h="857" extrusionOk="0">
                  <a:moveTo>
                    <a:pt x="1" y="1"/>
                  </a:moveTo>
                  <a:lnTo>
                    <a:pt x="2397" y="857"/>
                  </a:lnTo>
                  <a:lnTo>
                    <a:pt x="2369" y="29"/>
                  </a:lnTo>
                  <a:lnTo>
                    <a:pt x="1"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89" name="Google Shape;1189;p48"/>
            <p:cNvSpPr/>
            <p:nvPr/>
          </p:nvSpPr>
          <p:spPr>
            <a:xfrm>
              <a:off x="3079400" y="2655263"/>
              <a:ext cx="130575" cy="145175"/>
            </a:xfrm>
            <a:custGeom>
              <a:avLst/>
              <a:gdLst/>
              <a:ahLst/>
              <a:cxnLst/>
              <a:rect l="l" t="t" r="r" b="b"/>
              <a:pathLst>
                <a:path w="5223" h="5807" extrusionOk="0">
                  <a:moveTo>
                    <a:pt x="97" y="1"/>
                  </a:moveTo>
                  <a:cubicBezTo>
                    <a:pt x="86" y="1"/>
                    <a:pt x="72" y="15"/>
                    <a:pt x="58" y="43"/>
                  </a:cubicBezTo>
                  <a:cubicBezTo>
                    <a:pt x="1" y="43"/>
                    <a:pt x="1" y="72"/>
                    <a:pt x="58" y="101"/>
                  </a:cubicBezTo>
                  <a:lnTo>
                    <a:pt x="5080" y="4038"/>
                  </a:lnTo>
                  <a:lnTo>
                    <a:pt x="5080" y="5750"/>
                  </a:lnTo>
                  <a:cubicBezTo>
                    <a:pt x="5080" y="5778"/>
                    <a:pt x="5108" y="5807"/>
                    <a:pt x="5137" y="5807"/>
                  </a:cubicBezTo>
                  <a:cubicBezTo>
                    <a:pt x="5194" y="5807"/>
                    <a:pt x="5222" y="5778"/>
                    <a:pt x="5222" y="5778"/>
                  </a:cubicBezTo>
                  <a:lnTo>
                    <a:pt x="5222" y="4038"/>
                  </a:lnTo>
                  <a:lnTo>
                    <a:pt x="5194" y="3981"/>
                  </a:lnTo>
                  <a:lnTo>
                    <a:pt x="115" y="43"/>
                  </a:lnTo>
                  <a:cubicBezTo>
                    <a:pt x="115" y="15"/>
                    <a:pt x="108" y="1"/>
                    <a:pt x="97" y="1"/>
                  </a:cubicBezTo>
                  <a:close/>
                </a:path>
              </a:pathLst>
            </a:custGeom>
            <a:solidFill>
              <a:srgbClr val="204C29"/>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0" name="Google Shape;1190;p48"/>
            <p:cNvSpPr/>
            <p:nvPr/>
          </p:nvSpPr>
          <p:spPr>
            <a:xfrm>
              <a:off x="3202800" y="2838238"/>
              <a:ext cx="99900" cy="795350"/>
            </a:xfrm>
            <a:custGeom>
              <a:avLst/>
              <a:gdLst/>
              <a:ahLst/>
              <a:cxnLst/>
              <a:rect l="l" t="t" r="r" b="b"/>
              <a:pathLst>
                <a:path w="3996" h="31814" extrusionOk="0">
                  <a:moveTo>
                    <a:pt x="58" y="0"/>
                  </a:moveTo>
                  <a:cubicBezTo>
                    <a:pt x="29" y="0"/>
                    <a:pt x="1" y="29"/>
                    <a:pt x="1" y="57"/>
                  </a:cubicBezTo>
                  <a:lnTo>
                    <a:pt x="1" y="5849"/>
                  </a:lnTo>
                  <a:cubicBezTo>
                    <a:pt x="1" y="9644"/>
                    <a:pt x="429" y="14038"/>
                    <a:pt x="1142" y="17776"/>
                  </a:cubicBezTo>
                  <a:lnTo>
                    <a:pt x="3853" y="31728"/>
                  </a:lnTo>
                  <a:cubicBezTo>
                    <a:pt x="3853" y="31756"/>
                    <a:pt x="3881" y="31813"/>
                    <a:pt x="3910" y="31813"/>
                  </a:cubicBezTo>
                  <a:cubicBezTo>
                    <a:pt x="3995" y="31756"/>
                    <a:pt x="3995" y="31728"/>
                    <a:pt x="3995" y="31699"/>
                  </a:cubicBezTo>
                  <a:lnTo>
                    <a:pt x="1285" y="17747"/>
                  </a:lnTo>
                  <a:cubicBezTo>
                    <a:pt x="572" y="14009"/>
                    <a:pt x="144" y="9644"/>
                    <a:pt x="144" y="5849"/>
                  </a:cubicBezTo>
                  <a:lnTo>
                    <a:pt x="144" y="57"/>
                  </a:lnTo>
                  <a:cubicBezTo>
                    <a:pt x="144" y="29"/>
                    <a:pt x="115" y="0"/>
                    <a:pt x="58"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1" name="Google Shape;1191;p48"/>
            <p:cNvSpPr/>
            <p:nvPr/>
          </p:nvSpPr>
          <p:spPr>
            <a:xfrm>
              <a:off x="3160725" y="3712738"/>
              <a:ext cx="206875" cy="5025"/>
            </a:xfrm>
            <a:custGeom>
              <a:avLst/>
              <a:gdLst/>
              <a:ahLst/>
              <a:cxnLst/>
              <a:rect l="l" t="t" r="r" b="b"/>
              <a:pathLst>
                <a:path w="8275" h="201" extrusionOk="0">
                  <a:moveTo>
                    <a:pt x="115" y="0"/>
                  </a:moveTo>
                  <a:cubicBezTo>
                    <a:pt x="29" y="0"/>
                    <a:pt x="0" y="29"/>
                    <a:pt x="0" y="115"/>
                  </a:cubicBezTo>
                  <a:cubicBezTo>
                    <a:pt x="0" y="172"/>
                    <a:pt x="29" y="200"/>
                    <a:pt x="115" y="200"/>
                  </a:cubicBezTo>
                  <a:lnTo>
                    <a:pt x="8161" y="200"/>
                  </a:lnTo>
                  <a:cubicBezTo>
                    <a:pt x="8218" y="200"/>
                    <a:pt x="8246" y="172"/>
                    <a:pt x="8275" y="115"/>
                  </a:cubicBezTo>
                  <a:cubicBezTo>
                    <a:pt x="8275" y="29"/>
                    <a:pt x="8246" y="0"/>
                    <a:pt x="8161"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2" name="Google Shape;1192;p48"/>
            <p:cNvSpPr/>
            <p:nvPr/>
          </p:nvSpPr>
          <p:spPr>
            <a:xfrm>
              <a:off x="2913925" y="1965138"/>
              <a:ext cx="147675" cy="215600"/>
            </a:xfrm>
            <a:custGeom>
              <a:avLst/>
              <a:gdLst/>
              <a:ahLst/>
              <a:cxnLst/>
              <a:rect l="l" t="t" r="r" b="b"/>
              <a:pathLst>
                <a:path w="5907" h="8624" extrusionOk="0">
                  <a:moveTo>
                    <a:pt x="4851" y="1"/>
                  </a:moveTo>
                  <a:lnTo>
                    <a:pt x="4080" y="172"/>
                  </a:lnTo>
                  <a:lnTo>
                    <a:pt x="3481" y="286"/>
                  </a:lnTo>
                  <a:lnTo>
                    <a:pt x="3424" y="286"/>
                  </a:lnTo>
                  <a:lnTo>
                    <a:pt x="742" y="686"/>
                  </a:lnTo>
                  <a:lnTo>
                    <a:pt x="0" y="771"/>
                  </a:lnTo>
                  <a:lnTo>
                    <a:pt x="628" y="4965"/>
                  </a:lnTo>
                  <a:lnTo>
                    <a:pt x="657" y="5108"/>
                  </a:lnTo>
                  <a:lnTo>
                    <a:pt x="885" y="6563"/>
                  </a:lnTo>
                  <a:cubicBezTo>
                    <a:pt x="1090" y="7743"/>
                    <a:pt x="2102" y="8623"/>
                    <a:pt x="3279" y="8623"/>
                  </a:cubicBezTo>
                  <a:cubicBezTo>
                    <a:pt x="3411" y="8623"/>
                    <a:pt x="3545" y="8612"/>
                    <a:pt x="3681" y="8589"/>
                  </a:cubicBezTo>
                  <a:cubicBezTo>
                    <a:pt x="4993" y="8389"/>
                    <a:pt x="5906" y="7134"/>
                    <a:pt x="5707" y="5821"/>
                  </a:cubicBezTo>
                  <a:lnTo>
                    <a:pt x="5564" y="4766"/>
                  </a:lnTo>
                  <a:lnTo>
                    <a:pt x="5108" y="1741"/>
                  </a:lnTo>
                  <a:lnTo>
                    <a:pt x="4851" y="1"/>
                  </a:ln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3" name="Google Shape;1193;p48"/>
            <p:cNvSpPr/>
            <p:nvPr/>
          </p:nvSpPr>
          <p:spPr>
            <a:xfrm>
              <a:off x="2819050" y="1808738"/>
              <a:ext cx="234700" cy="310050"/>
            </a:xfrm>
            <a:custGeom>
              <a:avLst/>
              <a:gdLst/>
              <a:ahLst/>
              <a:cxnLst/>
              <a:rect l="l" t="t" r="r" b="b"/>
              <a:pathLst>
                <a:path w="9388" h="12402" extrusionOk="0">
                  <a:moveTo>
                    <a:pt x="4886" y="1"/>
                  </a:moveTo>
                  <a:cubicBezTo>
                    <a:pt x="2203" y="1"/>
                    <a:pt x="571" y="2890"/>
                    <a:pt x="571" y="2890"/>
                  </a:cubicBezTo>
                  <a:cubicBezTo>
                    <a:pt x="543" y="2947"/>
                    <a:pt x="400" y="3204"/>
                    <a:pt x="286" y="3718"/>
                  </a:cubicBezTo>
                  <a:cubicBezTo>
                    <a:pt x="115" y="4459"/>
                    <a:pt x="1" y="5715"/>
                    <a:pt x="514" y="7256"/>
                  </a:cubicBezTo>
                  <a:cubicBezTo>
                    <a:pt x="1304" y="9810"/>
                    <a:pt x="1753" y="12402"/>
                    <a:pt x="3308" y="12402"/>
                  </a:cubicBezTo>
                  <a:cubicBezTo>
                    <a:pt x="3663" y="12402"/>
                    <a:pt x="4077" y="12266"/>
                    <a:pt x="4566" y="11963"/>
                  </a:cubicBezTo>
                  <a:cubicBezTo>
                    <a:pt x="6991" y="10423"/>
                    <a:pt x="8075" y="8739"/>
                    <a:pt x="8674" y="7084"/>
                  </a:cubicBezTo>
                  <a:cubicBezTo>
                    <a:pt x="8760" y="6970"/>
                    <a:pt x="8788" y="6828"/>
                    <a:pt x="8817" y="6685"/>
                  </a:cubicBezTo>
                  <a:cubicBezTo>
                    <a:pt x="9388" y="4859"/>
                    <a:pt x="9331" y="1235"/>
                    <a:pt x="6049" y="180"/>
                  </a:cubicBezTo>
                  <a:cubicBezTo>
                    <a:pt x="5643" y="55"/>
                    <a:pt x="5254" y="1"/>
                    <a:pt x="4886"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4" name="Google Shape;1194;p48"/>
            <p:cNvSpPr/>
            <p:nvPr/>
          </p:nvSpPr>
          <p:spPr>
            <a:xfrm>
              <a:off x="2825475" y="1808038"/>
              <a:ext cx="202600" cy="92925"/>
            </a:xfrm>
            <a:custGeom>
              <a:avLst/>
              <a:gdLst/>
              <a:ahLst/>
              <a:cxnLst/>
              <a:rect l="l" t="t" r="r" b="b"/>
              <a:pathLst>
                <a:path w="8104" h="3717" extrusionOk="0">
                  <a:moveTo>
                    <a:pt x="4581" y="0"/>
                  </a:moveTo>
                  <a:cubicBezTo>
                    <a:pt x="1918" y="0"/>
                    <a:pt x="286" y="2890"/>
                    <a:pt x="286" y="2890"/>
                  </a:cubicBezTo>
                  <a:cubicBezTo>
                    <a:pt x="257" y="2918"/>
                    <a:pt x="114" y="3203"/>
                    <a:pt x="0" y="3717"/>
                  </a:cubicBezTo>
                  <a:lnTo>
                    <a:pt x="2511" y="3489"/>
                  </a:lnTo>
                  <a:cubicBezTo>
                    <a:pt x="3510" y="2890"/>
                    <a:pt x="4851" y="2405"/>
                    <a:pt x="6392" y="2148"/>
                  </a:cubicBezTo>
                  <a:cubicBezTo>
                    <a:pt x="6962" y="2062"/>
                    <a:pt x="7533" y="2005"/>
                    <a:pt x="8103" y="2005"/>
                  </a:cubicBezTo>
                  <a:cubicBezTo>
                    <a:pt x="7590" y="1206"/>
                    <a:pt x="6848" y="578"/>
                    <a:pt x="5735" y="179"/>
                  </a:cubicBezTo>
                  <a:cubicBezTo>
                    <a:pt x="5332" y="55"/>
                    <a:pt x="4947" y="0"/>
                    <a:pt x="4581"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5" name="Google Shape;1195;p48"/>
            <p:cNvSpPr/>
            <p:nvPr/>
          </p:nvSpPr>
          <p:spPr>
            <a:xfrm>
              <a:off x="2875400" y="1858163"/>
              <a:ext cx="175500" cy="150800"/>
            </a:xfrm>
            <a:custGeom>
              <a:avLst/>
              <a:gdLst/>
              <a:ahLst/>
              <a:cxnLst/>
              <a:rect l="l" t="t" r="r" b="b"/>
              <a:pathLst>
                <a:path w="7020" h="6032" extrusionOk="0">
                  <a:moveTo>
                    <a:pt x="6049" y="0"/>
                  </a:moveTo>
                  <a:cubicBezTo>
                    <a:pt x="5536" y="0"/>
                    <a:pt x="4965" y="29"/>
                    <a:pt x="4337" y="143"/>
                  </a:cubicBezTo>
                  <a:cubicBezTo>
                    <a:pt x="2825" y="342"/>
                    <a:pt x="1456" y="856"/>
                    <a:pt x="457" y="1484"/>
                  </a:cubicBezTo>
                  <a:lnTo>
                    <a:pt x="543" y="1484"/>
                  </a:lnTo>
                  <a:cubicBezTo>
                    <a:pt x="543" y="1484"/>
                    <a:pt x="1" y="3937"/>
                    <a:pt x="1541" y="4565"/>
                  </a:cubicBezTo>
                  <a:lnTo>
                    <a:pt x="2283" y="5022"/>
                  </a:lnTo>
                  <a:cubicBezTo>
                    <a:pt x="2283" y="5022"/>
                    <a:pt x="2283" y="4934"/>
                    <a:pt x="2484" y="4934"/>
                  </a:cubicBezTo>
                  <a:cubicBezTo>
                    <a:pt x="2644" y="4934"/>
                    <a:pt x="2933" y="4990"/>
                    <a:pt x="3453" y="5193"/>
                  </a:cubicBezTo>
                  <a:cubicBezTo>
                    <a:pt x="4195" y="5478"/>
                    <a:pt x="6049" y="5764"/>
                    <a:pt x="6649" y="6020"/>
                  </a:cubicBezTo>
                  <a:cubicBezTo>
                    <a:pt x="6659" y="6028"/>
                    <a:pt x="6668" y="6031"/>
                    <a:pt x="6675" y="6031"/>
                  </a:cubicBezTo>
                  <a:cubicBezTo>
                    <a:pt x="6817" y="6031"/>
                    <a:pt x="6536" y="4843"/>
                    <a:pt x="6563" y="4708"/>
                  </a:cubicBezTo>
                  <a:cubicBezTo>
                    <a:pt x="6934" y="3538"/>
                    <a:pt x="7019" y="1512"/>
                    <a:pt x="6049"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6" name="Google Shape;1196;p48"/>
            <p:cNvSpPr/>
            <p:nvPr/>
          </p:nvSpPr>
          <p:spPr>
            <a:xfrm>
              <a:off x="2928175" y="1946413"/>
              <a:ext cx="63525" cy="67975"/>
            </a:xfrm>
            <a:custGeom>
              <a:avLst/>
              <a:gdLst/>
              <a:ahLst/>
              <a:cxnLst/>
              <a:rect l="l" t="t" r="r" b="b"/>
              <a:pathLst>
                <a:path w="2541" h="2719" extrusionOk="0">
                  <a:moveTo>
                    <a:pt x="1092" y="1"/>
                  </a:moveTo>
                  <a:cubicBezTo>
                    <a:pt x="928" y="1"/>
                    <a:pt x="771" y="65"/>
                    <a:pt x="629" y="179"/>
                  </a:cubicBezTo>
                  <a:cubicBezTo>
                    <a:pt x="115" y="579"/>
                    <a:pt x="1" y="1292"/>
                    <a:pt x="400" y="1806"/>
                  </a:cubicBezTo>
                  <a:lnTo>
                    <a:pt x="1028" y="2719"/>
                  </a:lnTo>
                  <a:cubicBezTo>
                    <a:pt x="1428" y="2319"/>
                    <a:pt x="2540" y="950"/>
                    <a:pt x="1599" y="208"/>
                  </a:cubicBezTo>
                  <a:cubicBezTo>
                    <a:pt x="1428" y="65"/>
                    <a:pt x="1256" y="1"/>
                    <a:pt x="1092"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7" name="Google Shape;1197;p48"/>
            <p:cNvSpPr/>
            <p:nvPr/>
          </p:nvSpPr>
          <p:spPr>
            <a:xfrm>
              <a:off x="2933175" y="1951588"/>
              <a:ext cx="24275" cy="28575"/>
            </a:xfrm>
            <a:custGeom>
              <a:avLst/>
              <a:gdLst/>
              <a:ahLst/>
              <a:cxnLst/>
              <a:rect l="l" t="t" r="r" b="b"/>
              <a:pathLst>
                <a:path w="971" h="1143" extrusionOk="0">
                  <a:moveTo>
                    <a:pt x="857" y="1"/>
                  </a:moveTo>
                  <a:cubicBezTo>
                    <a:pt x="857" y="1"/>
                    <a:pt x="1" y="229"/>
                    <a:pt x="143" y="1085"/>
                  </a:cubicBezTo>
                  <a:cubicBezTo>
                    <a:pt x="143" y="1114"/>
                    <a:pt x="200" y="1142"/>
                    <a:pt x="286" y="1142"/>
                  </a:cubicBezTo>
                  <a:cubicBezTo>
                    <a:pt x="343" y="1142"/>
                    <a:pt x="343" y="1114"/>
                    <a:pt x="343" y="1085"/>
                  </a:cubicBezTo>
                  <a:cubicBezTo>
                    <a:pt x="229" y="372"/>
                    <a:pt x="914" y="172"/>
                    <a:pt x="914" y="172"/>
                  </a:cubicBezTo>
                  <a:cubicBezTo>
                    <a:pt x="942" y="172"/>
                    <a:pt x="971" y="115"/>
                    <a:pt x="971" y="86"/>
                  </a:cubicBezTo>
                  <a:cubicBezTo>
                    <a:pt x="971" y="29"/>
                    <a:pt x="914" y="1"/>
                    <a:pt x="85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8" name="Google Shape;1198;p48"/>
            <p:cNvSpPr/>
            <p:nvPr/>
          </p:nvSpPr>
          <p:spPr>
            <a:xfrm>
              <a:off x="2843300" y="1983438"/>
              <a:ext cx="13575" cy="10825"/>
            </a:xfrm>
            <a:custGeom>
              <a:avLst/>
              <a:gdLst/>
              <a:ahLst/>
              <a:cxnLst/>
              <a:rect l="l" t="t" r="r" b="b"/>
              <a:pathLst>
                <a:path w="543" h="433" extrusionOk="0">
                  <a:moveTo>
                    <a:pt x="256" y="0"/>
                  </a:moveTo>
                  <a:cubicBezTo>
                    <a:pt x="227" y="0"/>
                    <a:pt x="199" y="4"/>
                    <a:pt x="172" y="11"/>
                  </a:cubicBezTo>
                  <a:cubicBezTo>
                    <a:pt x="86" y="39"/>
                    <a:pt x="1" y="182"/>
                    <a:pt x="86" y="296"/>
                  </a:cubicBezTo>
                  <a:cubicBezTo>
                    <a:pt x="107" y="380"/>
                    <a:pt x="189" y="433"/>
                    <a:pt x="276" y="433"/>
                  </a:cubicBezTo>
                  <a:cubicBezTo>
                    <a:pt x="308" y="433"/>
                    <a:pt x="341" y="425"/>
                    <a:pt x="372" y="410"/>
                  </a:cubicBezTo>
                  <a:cubicBezTo>
                    <a:pt x="457" y="382"/>
                    <a:pt x="543" y="239"/>
                    <a:pt x="457" y="125"/>
                  </a:cubicBezTo>
                  <a:cubicBezTo>
                    <a:pt x="435" y="38"/>
                    <a:pt x="347" y="0"/>
                    <a:pt x="25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99" name="Google Shape;1199;p48"/>
            <p:cNvSpPr/>
            <p:nvPr/>
          </p:nvSpPr>
          <p:spPr>
            <a:xfrm>
              <a:off x="2941750" y="2012938"/>
              <a:ext cx="79200" cy="81350"/>
            </a:xfrm>
            <a:custGeom>
              <a:avLst/>
              <a:gdLst/>
              <a:ahLst/>
              <a:cxnLst/>
              <a:rect l="l" t="t" r="r" b="b"/>
              <a:pathLst>
                <a:path w="3168" h="3254" extrusionOk="0">
                  <a:moveTo>
                    <a:pt x="3082" y="1"/>
                  </a:moveTo>
                  <a:cubicBezTo>
                    <a:pt x="3053" y="1"/>
                    <a:pt x="3024" y="58"/>
                    <a:pt x="2996" y="86"/>
                  </a:cubicBezTo>
                  <a:cubicBezTo>
                    <a:pt x="2996" y="115"/>
                    <a:pt x="2311" y="2426"/>
                    <a:pt x="57" y="3139"/>
                  </a:cubicBezTo>
                  <a:cubicBezTo>
                    <a:pt x="29" y="3139"/>
                    <a:pt x="0" y="3196"/>
                    <a:pt x="0" y="3225"/>
                  </a:cubicBezTo>
                  <a:cubicBezTo>
                    <a:pt x="0" y="3253"/>
                    <a:pt x="29" y="3253"/>
                    <a:pt x="57" y="3253"/>
                  </a:cubicBezTo>
                  <a:cubicBezTo>
                    <a:pt x="342" y="3225"/>
                    <a:pt x="599" y="3111"/>
                    <a:pt x="770" y="2996"/>
                  </a:cubicBezTo>
                  <a:cubicBezTo>
                    <a:pt x="2597" y="2083"/>
                    <a:pt x="3167" y="115"/>
                    <a:pt x="3167" y="86"/>
                  </a:cubicBezTo>
                  <a:cubicBezTo>
                    <a:pt x="3167" y="58"/>
                    <a:pt x="3167" y="1"/>
                    <a:pt x="3082"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0" name="Google Shape;1200;p48"/>
            <p:cNvSpPr/>
            <p:nvPr/>
          </p:nvSpPr>
          <p:spPr>
            <a:xfrm>
              <a:off x="2833900" y="1969438"/>
              <a:ext cx="122850" cy="160925"/>
            </a:xfrm>
            <a:custGeom>
              <a:avLst/>
              <a:gdLst/>
              <a:ahLst/>
              <a:cxnLst/>
              <a:rect l="l" t="t" r="r" b="b"/>
              <a:pathLst>
                <a:path w="4914" h="6437" extrusionOk="0">
                  <a:moveTo>
                    <a:pt x="3915" y="0"/>
                  </a:moveTo>
                  <a:lnTo>
                    <a:pt x="3373" y="143"/>
                  </a:lnTo>
                  <a:cubicBezTo>
                    <a:pt x="3515" y="742"/>
                    <a:pt x="3743" y="2226"/>
                    <a:pt x="2802" y="2825"/>
                  </a:cubicBezTo>
                  <a:lnTo>
                    <a:pt x="2602" y="2967"/>
                  </a:lnTo>
                  <a:cubicBezTo>
                    <a:pt x="2231" y="3224"/>
                    <a:pt x="2003" y="3224"/>
                    <a:pt x="1775" y="3538"/>
                  </a:cubicBezTo>
                  <a:cubicBezTo>
                    <a:pt x="1632" y="3709"/>
                    <a:pt x="1118" y="3738"/>
                    <a:pt x="748" y="3738"/>
                  </a:cubicBezTo>
                  <a:cubicBezTo>
                    <a:pt x="744" y="3738"/>
                    <a:pt x="740" y="3738"/>
                    <a:pt x="737" y="3738"/>
                  </a:cubicBezTo>
                  <a:cubicBezTo>
                    <a:pt x="1" y="3738"/>
                    <a:pt x="1152" y="6436"/>
                    <a:pt x="2442" y="6436"/>
                  </a:cubicBezTo>
                  <a:cubicBezTo>
                    <a:pt x="2561" y="6436"/>
                    <a:pt x="2682" y="6413"/>
                    <a:pt x="2802" y="6363"/>
                  </a:cubicBezTo>
                  <a:cubicBezTo>
                    <a:pt x="3230" y="6163"/>
                    <a:pt x="3629" y="5878"/>
                    <a:pt x="3943" y="5564"/>
                  </a:cubicBezTo>
                  <a:cubicBezTo>
                    <a:pt x="4685" y="4822"/>
                    <a:pt x="4913" y="3652"/>
                    <a:pt x="4599" y="2596"/>
                  </a:cubicBezTo>
                  <a:cubicBezTo>
                    <a:pt x="4314" y="1712"/>
                    <a:pt x="3943" y="571"/>
                    <a:pt x="3915"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1" name="Google Shape;1201;p48"/>
            <p:cNvSpPr/>
            <p:nvPr/>
          </p:nvSpPr>
          <p:spPr>
            <a:xfrm>
              <a:off x="2840450" y="2023913"/>
              <a:ext cx="44275" cy="33800"/>
            </a:xfrm>
            <a:custGeom>
              <a:avLst/>
              <a:gdLst/>
              <a:ahLst/>
              <a:cxnLst/>
              <a:rect l="l" t="t" r="r" b="b"/>
              <a:pathLst>
                <a:path w="1771" h="1352" extrusionOk="0">
                  <a:moveTo>
                    <a:pt x="1566" y="1"/>
                  </a:moveTo>
                  <a:cubicBezTo>
                    <a:pt x="1506" y="1"/>
                    <a:pt x="1429" y="54"/>
                    <a:pt x="1342" y="189"/>
                  </a:cubicBezTo>
                  <a:cubicBezTo>
                    <a:pt x="1056" y="617"/>
                    <a:pt x="371" y="646"/>
                    <a:pt x="371" y="646"/>
                  </a:cubicBezTo>
                  <a:cubicBezTo>
                    <a:pt x="371" y="646"/>
                    <a:pt x="0" y="845"/>
                    <a:pt x="200" y="1188"/>
                  </a:cubicBezTo>
                  <a:cubicBezTo>
                    <a:pt x="229" y="1245"/>
                    <a:pt x="286" y="1331"/>
                    <a:pt x="371" y="1331"/>
                  </a:cubicBezTo>
                  <a:cubicBezTo>
                    <a:pt x="434" y="1345"/>
                    <a:pt x="495" y="1351"/>
                    <a:pt x="553" y="1351"/>
                  </a:cubicBezTo>
                  <a:cubicBezTo>
                    <a:pt x="1082" y="1351"/>
                    <a:pt x="1447" y="817"/>
                    <a:pt x="1627" y="560"/>
                  </a:cubicBezTo>
                  <a:cubicBezTo>
                    <a:pt x="1771" y="355"/>
                    <a:pt x="1722" y="1"/>
                    <a:pt x="1566"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2" name="Google Shape;1202;p48"/>
            <p:cNvSpPr/>
            <p:nvPr/>
          </p:nvSpPr>
          <p:spPr>
            <a:xfrm>
              <a:off x="2811200" y="1990113"/>
              <a:ext cx="41400" cy="59600"/>
            </a:xfrm>
            <a:custGeom>
              <a:avLst/>
              <a:gdLst/>
              <a:ahLst/>
              <a:cxnLst/>
              <a:rect l="l" t="t" r="r" b="b"/>
              <a:pathLst>
                <a:path w="1656" h="2384" extrusionOk="0">
                  <a:moveTo>
                    <a:pt x="857" y="1"/>
                  </a:moveTo>
                  <a:cubicBezTo>
                    <a:pt x="828" y="86"/>
                    <a:pt x="1" y="2112"/>
                    <a:pt x="600" y="2340"/>
                  </a:cubicBezTo>
                  <a:cubicBezTo>
                    <a:pt x="684" y="2372"/>
                    <a:pt x="760" y="2384"/>
                    <a:pt x="830" y="2384"/>
                  </a:cubicBezTo>
                  <a:cubicBezTo>
                    <a:pt x="950" y="2384"/>
                    <a:pt x="1052" y="2348"/>
                    <a:pt x="1142" y="2312"/>
                  </a:cubicBezTo>
                  <a:cubicBezTo>
                    <a:pt x="1456" y="2169"/>
                    <a:pt x="1656" y="1827"/>
                    <a:pt x="1656" y="1827"/>
                  </a:cubicBezTo>
                  <a:lnTo>
                    <a:pt x="1570" y="1769"/>
                  </a:lnTo>
                  <a:cubicBezTo>
                    <a:pt x="1570" y="1769"/>
                    <a:pt x="1276" y="2335"/>
                    <a:pt x="869" y="2335"/>
                  </a:cubicBezTo>
                  <a:cubicBezTo>
                    <a:pt x="801" y="2335"/>
                    <a:pt x="730" y="2320"/>
                    <a:pt x="657" y="2283"/>
                  </a:cubicBezTo>
                  <a:cubicBezTo>
                    <a:pt x="172" y="2112"/>
                    <a:pt x="685" y="600"/>
                    <a:pt x="942" y="29"/>
                  </a:cubicBezTo>
                  <a:lnTo>
                    <a:pt x="857"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3" name="Google Shape;1203;p48"/>
            <p:cNvSpPr/>
            <p:nvPr/>
          </p:nvSpPr>
          <p:spPr>
            <a:xfrm>
              <a:off x="2747000" y="2131063"/>
              <a:ext cx="552850" cy="837325"/>
            </a:xfrm>
            <a:custGeom>
              <a:avLst/>
              <a:gdLst/>
              <a:ahLst/>
              <a:cxnLst/>
              <a:rect l="l" t="t" r="r" b="b"/>
              <a:pathLst>
                <a:path w="22114" h="33493" extrusionOk="0">
                  <a:moveTo>
                    <a:pt x="13146" y="0"/>
                  </a:moveTo>
                  <a:cubicBezTo>
                    <a:pt x="12023" y="0"/>
                    <a:pt x="10815" y="357"/>
                    <a:pt x="9816" y="1381"/>
                  </a:cubicBezTo>
                  <a:cubicBezTo>
                    <a:pt x="9633" y="1569"/>
                    <a:pt x="9428" y="1642"/>
                    <a:pt x="9207" y="1642"/>
                  </a:cubicBezTo>
                  <a:cubicBezTo>
                    <a:pt x="8448" y="1642"/>
                    <a:pt x="7509" y="784"/>
                    <a:pt x="6713" y="784"/>
                  </a:cubicBezTo>
                  <a:cubicBezTo>
                    <a:pt x="6509" y="784"/>
                    <a:pt x="6315" y="840"/>
                    <a:pt x="6135" y="982"/>
                  </a:cubicBezTo>
                  <a:cubicBezTo>
                    <a:pt x="5137" y="1809"/>
                    <a:pt x="4509" y="3350"/>
                    <a:pt x="4138" y="4976"/>
                  </a:cubicBezTo>
                  <a:cubicBezTo>
                    <a:pt x="2426" y="12423"/>
                    <a:pt x="429" y="25320"/>
                    <a:pt x="1" y="31511"/>
                  </a:cubicBezTo>
                  <a:lnTo>
                    <a:pt x="6078" y="32881"/>
                  </a:lnTo>
                  <a:cubicBezTo>
                    <a:pt x="7923" y="33288"/>
                    <a:pt x="9800" y="33492"/>
                    <a:pt x="11673" y="33492"/>
                  </a:cubicBezTo>
                  <a:cubicBezTo>
                    <a:pt x="15046" y="33492"/>
                    <a:pt x="18406" y="32832"/>
                    <a:pt x="21543" y="31511"/>
                  </a:cubicBezTo>
                  <a:cubicBezTo>
                    <a:pt x="20259" y="23494"/>
                    <a:pt x="22113" y="7230"/>
                    <a:pt x="16492" y="1182"/>
                  </a:cubicBezTo>
                  <a:cubicBezTo>
                    <a:pt x="16002" y="642"/>
                    <a:pt x="14651" y="0"/>
                    <a:pt x="13146"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4" name="Google Shape;1204;p48"/>
            <p:cNvSpPr/>
            <p:nvPr/>
          </p:nvSpPr>
          <p:spPr>
            <a:xfrm>
              <a:off x="2906600" y="2175563"/>
              <a:ext cx="296950" cy="416950"/>
            </a:xfrm>
            <a:custGeom>
              <a:avLst/>
              <a:gdLst/>
              <a:ahLst/>
              <a:cxnLst/>
              <a:rect l="l" t="t" r="r" b="b"/>
              <a:pathLst>
                <a:path w="11878" h="16678" extrusionOk="0">
                  <a:moveTo>
                    <a:pt x="8824" y="1"/>
                  </a:moveTo>
                  <a:cubicBezTo>
                    <a:pt x="7712" y="1"/>
                    <a:pt x="6428" y="1741"/>
                    <a:pt x="5315" y="3739"/>
                  </a:cubicBezTo>
                  <a:cubicBezTo>
                    <a:pt x="3831" y="6449"/>
                    <a:pt x="2633" y="9616"/>
                    <a:pt x="2633" y="9616"/>
                  </a:cubicBezTo>
                  <a:cubicBezTo>
                    <a:pt x="2633" y="9616"/>
                    <a:pt x="1" y="16678"/>
                    <a:pt x="2995" y="16678"/>
                  </a:cubicBezTo>
                  <a:cubicBezTo>
                    <a:pt x="3500" y="16678"/>
                    <a:pt x="4165" y="16477"/>
                    <a:pt x="5030" y="16007"/>
                  </a:cubicBezTo>
                  <a:cubicBezTo>
                    <a:pt x="7911" y="14438"/>
                    <a:pt x="10051" y="10672"/>
                    <a:pt x="10964" y="7162"/>
                  </a:cubicBezTo>
                  <a:cubicBezTo>
                    <a:pt x="11877" y="3453"/>
                    <a:pt x="11392" y="58"/>
                    <a:pt x="8824" y="1"/>
                  </a:cubicBezTo>
                  <a:close/>
                </a:path>
              </a:pathLst>
            </a:custGeom>
            <a:solidFill>
              <a:srgbClr val="DD745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5" name="Google Shape;1205;p48"/>
            <p:cNvSpPr/>
            <p:nvPr/>
          </p:nvSpPr>
          <p:spPr>
            <a:xfrm>
              <a:off x="2984550" y="2175538"/>
              <a:ext cx="261725" cy="267975"/>
            </a:xfrm>
            <a:custGeom>
              <a:avLst/>
              <a:gdLst/>
              <a:ahLst/>
              <a:cxnLst/>
              <a:rect l="l" t="t" r="r" b="b"/>
              <a:pathLst>
                <a:path w="10469" h="10719" extrusionOk="0">
                  <a:moveTo>
                    <a:pt x="5989" y="1"/>
                  </a:moveTo>
                  <a:cubicBezTo>
                    <a:pt x="5824" y="1"/>
                    <a:pt x="5653" y="11"/>
                    <a:pt x="5478" y="30"/>
                  </a:cubicBezTo>
                  <a:cubicBezTo>
                    <a:pt x="3652" y="259"/>
                    <a:pt x="2054" y="1714"/>
                    <a:pt x="0" y="7877"/>
                  </a:cubicBezTo>
                  <a:cubicBezTo>
                    <a:pt x="0" y="7877"/>
                    <a:pt x="4080" y="8019"/>
                    <a:pt x="6306" y="10559"/>
                  </a:cubicBezTo>
                  <a:cubicBezTo>
                    <a:pt x="6413" y="10666"/>
                    <a:pt x="6555" y="10718"/>
                    <a:pt x="6692" y="10718"/>
                  </a:cubicBezTo>
                  <a:cubicBezTo>
                    <a:pt x="6884" y="10718"/>
                    <a:pt x="7067" y="10616"/>
                    <a:pt x="7133" y="10416"/>
                  </a:cubicBezTo>
                  <a:cubicBezTo>
                    <a:pt x="10469" y="3636"/>
                    <a:pt x="9165" y="1"/>
                    <a:pt x="5989"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6" name="Google Shape;1206;p48"/>
            <p:cNvSpPr/>
            <p:nvPr/>
          </p:nvSpPr>
          <p:spPr>
            <a:xfrm>
              <a:off x="2913200" y="2110663"/>
              <a:ext cx="171950" cy="70400"/>
            </a:xfrm>
            <a:custGeom>
              <a:avLst/>
              <a:gdLst/>
              <a:ahLst/>
              <a:cxnLst/>
              <a:rect l="l" t="t" r="r" b="b"/>
              <a:pathLst>
                <a:path w="6878" h="2816" extrusionOk="0">
                  <a:moveTo>
                    <a:pt x="6278" y="0"/>
                  </a:moveTo>
                  <a:cubicBezTo>
                    <a:pt x="6192" y="0"/>
                    <a:pt x="6135" y="29"/>
                    <a:pt x="6050" y="86"/>
                  </a:cubicBezTo>
                  <a:cubicBezTo>
                    <a:pt x="4914" y="965"/>
                    <a:pt x="3804" y="1248"/>
                    <a:pt x="2854" y="1248"/>
                  </a:cubicBezTo>
                  <a:cubicBezTo>
                    <a:pt x="1798" y="1248"/>
                    <a:pt x="938" y="898"/>
                    <a:pt x="457" y="628"/>
                  </a:cubicBezTo>
                  <a:lnTo>
                    <a:pt x="1" y="2283"/>
                  </a:lnTo>
                  <a:cubicBezTo>
                    <a:pt x="950" y="2665"/>
                    <a:pt x="1952" y="2815"/>
                    <a:pt x="2902" y="2815"/>
                  </a:cubicBezTo>
                  <a:cubicBezTo>
                    <a:pt x="4578" y="2815"/>
                    <a:pt x="6094" y="2347"/>
                    <a:pt x="6877" y="1855"/>
                  </a:cubicBezTo>
                  <a:lnTo>
                    <a:pt x="6278" y="0"/>
                  </a:ln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7" name="Google Shape;1207;p48"/>
            <p:cNvSpPr/>
            <p:nvPr/>
          </p:nvSpPr>
          <p:spPr>
            <a:xfrm>
              <a:off x="2831900" y="1790388"/>
              <a:ext cx="210450" cy="95600"/>
            </a:xfrm>
            <a:custGeom>
              <a:avLst/>
              <a:gdLst/>
              <a:ahLst/>
              <a:cxnLst/>
              <a:rect l="l" t="t" r="r" b="b"/>
              <a:pathLst>
                <a:path w="8418" h="3824" extrusionOk="0">
                  <a:moveTo>
                    <a:pt x="2340" y="1"/>
                  </a:moveTo>
                  <a:cubicBezTo>
                    <a:pt x="1056" y="1"/>
                    <a:pt x="0" y="1028"/>
                    <a:pt x="0" y="2340"/>
                  </a:cubicBezTo>
                  <a:lnTo>
                    <a:pt x="0" y="3824"/>
                  </a:lnTo>
                  <a:lnTo>
                    <a:pt x="8417" y="3824"/>
                  </a:lnTo>
                  <a:lnTo>
                    <a:pt x="8417" y="2055"/>
                  </a:lnTo>
                  <a:cubicBezTo>
                    <a:pt x="8417" y="914"/>
                    <a:pt x="7476" y="1"/>
                    <a:pt x="6334" y="1"/>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8" name="Google Shape;1208;p48"/>
            <p:cNvSpPr/>
            <p:nvPr/>
          </p:nvSpPr>
          <p:spPr>
            <a:xfrm>
              <a:off x="2732025" y="2493538"/>
              <a:ext cx="82775" cy="154375"/>
            </a:xfrm>
            <a:custGeom>
              <a:avLst/>
              <a:gdLst/>
              <a:ahLst/>
              <a:cxnLst/>
              <a:rect l="l" t="t" r="r" b="b"/>
              <a:pathLst>
                <a:path w="3311" h="6175" extrusionOk="0">
                  <a:moveTo>
                    <a:pt x="1412" y="0"/>
                  </a:moveTo>
                  <a:cubicBezTo>
                    <a:pt x="1379" y="0"/>
                    <a:pt x="1346" y="3"/>
                    <a:pt x="1313" y="7"/>
                  </a:cubicBezTo>
                  <a:cubicBezTo>
                    <a:pt x="486" y="121"/>
                    <a:pt x="1" y="1548"/>
                    <a:pt x="172" y="3260"/>
                  </a:cubicBezTo>
                  <a:cubicBezTo>
                    <a:pt x="338" y="4918"/>
                    <a:pt x="1119" y="6174"/>
                    <a:pt x="1919" y="6174"/>
                  </a:cubicBezTo>
                  <a:cubicBezTo>
                    <a:pt x="1946" y="6174"/>
                    <a:pt x="1972" y="6173"/>
                    <a:pt x="1998" y="6170"/>
                  </a:cubicBezTo>
                  <a:cubicBezTo>
                    <a:pt x="2825" y="6084"/>
                    <a:pt x="3310" y="4658"/>
                    <a:pt x="3139" y="2946"/>
                  </a:cubicBezTo>
                  <a:cubicBezTo>
                    <a:pt x="2975" y="1302"/>
                    <a:pt x="2205" y="0"/>
                    <a:pt x="1412"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09" name="Google Shape;1209;p48"/>
            <p:cNvSpPr/>
            <p:nvPr/>
          </p:nvSpPr>
          <p:spPr>
            <a:xfrm>
              <a:off x="2468100" y="2412388"/>
              <a:ext cx="675525" cy="219300"/>
            </a:xfrm>
            <a:custGeom>
              <a:avLst/>
              <a:gdLst/>
              <a:ahLst/>
              <a:cxnLst/>
              <a:rect l="l" t="t" r="r" b="b"/>
              <a:pathLst>
                <a:path w="27021" h="8772" extrusionOk="0">
                  <a:moveTo>
                    <a:pt x="20144" y="0"/>
                  </a:moveTo>
                  <a:cubicBezTo>
                    <a:pt x="19089" y="2854"/>
                    <a:pt x="18604" y="3710"/>
                    <a:pt x="18575" y="3710"/>
                  </a:cubicBezTo>
                  <a:lnTo>
                    <a:pt x="6905" y="3110"/>
                  </a:lnTo>
                  <a:lnTo>
                    <a:pt x="6877" y="3110"/>
                  </a:lnTo>
                  <a:cubicBezTo>
                    <a:pt x="6763" y="2996"/>
                    <a:pt x="5764" y="1855"/>
                    <a:pt x="3910" y="1142"/>
                  </a:cubicBezTo>
                  <a:cubicBezTo>
                    <a:pt x="3497" y="982"/>
                    <a:pt x="3142" y="917"/>
                    <a:pt x="2851" y="917"/>
                  </a:cubicBezTo>
                  <a:cubicBezTo>
                    <a:pt x="1794" y="917"/>
                    <a:pt x="1590" y="1768"/>
                    <a:pt x="2597" y="1969"/>
                  </a:cubicBezTo>
                  <a:cubicBezTo>
                    <a:pt x="3738" y="2197"/>
                    <a:pt x="3853" y="2654"/>
                    <a:pt x="3853" y="2797"/>
                  </a:cubicBezTo>
                  <a:cubicBezTo>
                    <a:pt x="3853" y="2797"/>
                    <a:pt x="3853" y="2825"/>
                    <a:pt x="3795" y="2825"/>
                  </a:cubicBezTo>
                  <a:lnTo>
                    <a:pt x="657" y="3538"/>
                  </a:lnTo>
                  <a:cubicBezTo>
                    <a:pt x="1" y="3681"/>
                    <a:pt x="58" y="4680"/>
                    <a:pt x="743" y="4765"/>
                  </a:cubicBezTo>
                  <a:lnTo>
                    <a:pt x="771" y="4765"/>
                  </a:lnTo>
                  <a:cubicBezTo>
                    <a:pt x="813" y="4737"/>
                    <a:pt x="847" y="4714"/>
                    <a:pt x="874" y="4694"/>
                  </a:cubicBezTo>
                  <a:lnTo>
                    <a:pt x="874" y="4694"/>
                  </a:lnTo>
                  <a:cubicBezTo>
                    <a:pt x="771" y="4794"/>
                    <a:pt x="614" y="4994"/>
                    <a:pt x="657" y="5222"/>
                  </a:cubicBezTo>
                  <a:cubicBezTo>
                    <a:pt x="740" y="5637"/>
                    <a:pt x="987" y="5723"/>
                    <a:pt x="1179" y="5723"/>
                  </a:cubicBezTo>
                  <a:cubicBezTo>
                    <a:pt x="1317" y="5723"/>
                    <a:pt x="1427" y="5678"/>
                    <a:pt x="1427" y="5678"/>
                  </a:cubicBezTo>
                  <a:lnTo>
                    <a:pt x="1427" y="5678"/>
                  </a:lnTo>
                  <a:cubicBezTo>
                    <a:pt x="1427" y="5678"/>
                    <a:pt x="743" y="6420"/>
                    <a:pt x="1627" y="6791"/>
                  </a:cubicBezTo>
                  <a:cubicBezTo>
                    <a:pt x="1627" y="6791"/>
                    <a:pt x="1427" y="7333"/>
                    <a:pt x="3596" y="7419"/>
                  </a:cubicBezTo>
                  <a:cubicBezTo>
                    <a:pt x="5564" y="7504"/>
                    <a:pt x="15265" y="8389"/>
                    <a:pt x="19460" y="8760"/>
                  </a:cubicBezTo>
                  <a:cubicBezTo>
                    <a:pt x="19586" y="8767"/>
                    <a:pt x="19710" y="8771"/>
                    <a:pt x="19832" y="8771"/>
                  </a:cubicBezTo>
                  <a:cubicBezTo>
                    <a:pt x="22467" y="8771"/>
                    <a:pt x="24157" y="6960"/>
                    <a:pt x="27021" y="1370"/>
                  </a:cubicBezTo>
                  <a:lnTo>
                    <a:pt x="20144" y="0"/>
                  </a:ln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0" name="Google Shape;1210;p48"/>
            <p:cNvSpPr/>
            <p:nvPr/>
          </p:nvSpPr>
          <p:spPr>
            <a:xfrm>
              <a:off x="2761975" y="2368638"/>
              <a:ext cx="400925" cy="298850"/>
            </a:xfrm>
            <a:custGeom>
              <a:avLst/>
              <a:gdLst/>
              <a:ahLst/>
              <a:cxnLst/>
              <a:rect l="l" t="t" r="r" b="b"/>
              <a:pathLst>
                <a:path w="16037" h="11954" extrusionOk="0">
                  <a:moveTo>
                    <a:pt x="10650" y="0"/>
                  </a:moveTo>
                  <a:cubicBezTo>
                    <a:pt x="10116" y="0"/>
                    <a:pt x="9535" y="47"/>
                    <a:pt x="8903" y="153"/>
                  </a:cubicBezTo>
                  <a:lnTo>
                    <a:pt x="6963" y="4461"/>
                  </a:lnTo>
                  <a:lnTo>
                    <a:pt x="1" y="5003"/>
                  </a:lnTo>
                  <a:cubicBezTo>
                    <a:pt x="1" y="5003"/>
                    <a:pt x="1856" y="6316"/>
                    <a:pt x="714" y="11223"/>
                  </a:cubicBezTo>
                  <a:cubicBezTo>
                    <a:pt x="4084" y="11722"/>
                    <a:pt x="6371" y="11953"/>
                    <a:pt x="7975" y="11953"/>
                  </a:cubicBezTo>
                  <a:cubicBezTo>
                    <a:pt x="9768" y="11953"/>
                    <a:pt x="10709" y="11664"/>
                    <a:pt x="11357" y="11138"/>
                  </a:cubicBezTo>
                  <a:cubicBezTo>
                    <a:pt x="12555" y="10167"/>
                    <a:pt x="16036" y="2721"/>
                    <a:pt x="16036" y="2721"/>
                  </a:cubicBezTo>
                  <a:cubicBezTo>
                    <a:pt x="16036" y="2721"/>
                    <a:pt x="14720" y="0"/>
                    <a:pt x="10650"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1" name="Google Shape;1211;p48"/>
            <p:cNvSpPr/>
            <p:nvPr/>
          </p:nvSpPr>
          <p:spPr>
            <a:xfrm>
              <a:off x="2650700" y="2489413"/>
              <a:ext cx="17150" cy="21425"/>
            </a:xfrm>
            <a:custGeom>
              <a:avLst/>
              <a:gdLst/>
              <a:ahLst/>
              <a:cxnLst/>
              <a:rect l="l" t="t" r="r" b="b"/>
              <a:pathLst>
                <a:path w="686" h="857" extrusionOk="0">
                  <a:moveTo>
                    <a:pt x="315" y="1"/>
                  </a:moveTo>
                  <a:cubicBezTo>
                    <a:pt x="144" y="1"/>
                    <a:pt x="1" y="172"/>
                    <a:pt x="1" y="429"/>
                  </a:cubicBezTo>
                  <a:cubicBezTo>
                    <a:pt x="1" y="686"/>
                    <a:pt x="144" y="857"/>
                    <a:pt x="315" y="857"/>
                  </a:cubicBezTo>
                  <a:cubicBezTo>
                    <a:pt x="515" y="857"/>
                    <a:pt x="686" y="629"/>
                    <a:pt x="657" y="429"/>
                  </a:cubicBezTo>
                  <a:cubicBezTo>
                    <a:pt x="657" y="172"/>
                    <a:pt x="515" y="1"/>
                    <a:pt x="315"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2" name="Google Shape;1212;p48"/>
            <p:cNvSpPr/>
            <p:nvPr/>
          </p:nvSpPr>
          <p:spPr>
            <a:xfrm>
              <a:off x="2652850" y="2510813"/>
              <a:ext cx="16425" cy="21425"/>
            </a:xfrm>
            <a:custGeom>
              <a:avLst/>
              <a:gdLst/>
              <a:ahLst/>
              <a:cxnLst/>
              <a:rect l="l" t="t" r="r" b="b"/>
              <a:pathLst>
                <a:path w="657" h="857" extrusionOk="0">
                  <a:moveTo>
                    <a:pt x="314" y="1"/>
                  </a:moveTo>
                  <a:cubicBezTo>
                    <a:pt x="143" y="1"/>
                    <a:pt x="1" y="172"/>
                    <a:pt x="1" y="429"/>
                  </a:cubicBezTo>
                  <a:cubicBezTo>
                    <a:pt x="1" y="686"/>
                    <a:pt x="143" y="857"/>
                    <a:pt x="314" y="857"/>
                  </a:cubicBezTo>
                  <a:cubicBezTo>
                    <a:pt x="514" y="857"/>
                    <a:pt x="657" y="629"/>
                    <a:pt x="628" y="429"/>
                  </a:cubicBezTo>
                  <a:cubicBezTo>
                    <a:pt x="628" y="172"/>
                    <a:pt x="486" y="1"/>
                    <a:pt x="31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3" name="Google Shape;1213;p48"/>
            <p:cNvSpPr/>
            <p:nvPr/>
          </p:nvSpPr>
          <p:spPr>
            <a:xfrm>
              <a:off x="2650700" y="2532213"/>
              <a:ext cx="17150" cy="21425"/>
            </a:xfrm>
            <a:custGeom>
              <a:avLst/>
              <a:gdLst/>
              <a:ahLst/>
              <a:cxnLst/>
              <a:rect l="l" t="t" r="r" b="b"/>
              <a:pathLst>
                <a:path w="686" h="857" extrusionOk="0">
                  <a:moveTo>
                    <a:pt x="315" y="1"/>
                  </a:moveTo>
                  <a:cubicBezTo>
                    <a:pt x="144" y="1"/>
                    <a:pt x="1" y="172"/>
                    <a:pt x="1" y="429"/>
                  </a:cubicBezTo>
                  <a:cubicBezTo>
                    <a:pt x="1" y="686"/>
                    <a:pt x="144" y="857"/>
                    <a:pt x="315" y="857"/>
                  </a:cubicBezTo>
                  <a:cubicBezTo>
                    <a:pt x="515" y="857"/>
                    <a:pt x="686" y="686"/>
                    <a:pt x="657" y="429"/>
                  </a:cubicBezTo>
                  <a:cubicBezTo>
                    <a:pt x="657" y="172"/>
                    <a:pt x="515" y="1"/>
                    <a:pt x="315"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4" name="Google Shape;1214;p48"/>
            <p:cNvSpPr/>
            <p:nvPr/>
          </p:nvSpPr>
          <p:spPr>
            <a:xfrm>
              <a:off x="2647150" y="2551488"/>
              <a:ext cx="15700" cy="21425"/>
            </a:xfrm>
            <a:custGeom>
              <a:avLst/>
              <a:gdLst/>
              <a:ahLst/>
              <a:cxnLst/>
              <a:rect l="l" t="t" r="r" b="b"/>
              <a:pathLst>
                <a:path w="628" h="857" extrusionOk="0">
                  <a:moveTo>
                    <a:pt x="314" y="0"/>
                  </a:moveTo>
                  <a:cubicBezTo>
                    <a:pt x="143" y="0"/>
                    <a:pt x="0" y="200"/>
                    <a:pt x="0" y="428"/>
                  </a:cubicBezTo>
                  <a:cubicBezTo>
                    <a:pt x="0" y="685"/>
                    <a:pt x="143" y="856"/>
                    <a:pt x="314" y="856"/>
                  </a:cubicBezTo>
                  <a:cubicBezTo>
                    <a:pt x="485" y="856"/>
                    <a:pt x="628" y="685"/>
                    <a:pt x="628" y="428"/>
                  </a:cubicBezTo>
                  <a:cubicBezTo>
                    <a:pt x="628" y="200"/>
                    <a:pt x="485" y="0"/>
                    <a:pt x="314"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5" name="Google Shape;1215;p48"/>
            <p:cNvSpPr/>
            <p:nvPr/>
          </p:nvSpPr>
          <p:spPr>
            <a:xfrm>
              <a:off x="2642150" y="2569313"/>
              <a:ext cx="15725" cy="21425"/>
            </a:xfrm>
            <a:custGeom>
              <a:avLst/>
              <a:gdLst/>
              <a:ahLst/>
              <a:cxnLst/>
              <a:rect l="l" t="t" r="r" b="b"/>
              <a:pathLst>
                <a:path w="629" h="857" extrusionOk="0">
                  <a:moveTo>
                    <a:pt x="314" y="1"/>
                  </a:moveTo>
                  <a:cubicBezTo>
                    <a:pt x="143" y="1"/>
                    <a:pt x="1" y="200"/>
                    <a:pt x="1" y="429"/>
                  </a:cubicBezTo>
                  <a:cubicBezTo>
                    <a:pt x="1" y="685"/>
                    <a:pt x="143" y="856"/>
                    <a:pt x="314" y="856"/>
                  </a:cubicBezTo>
                  <a:cubicBezTo>
                    <a:pt x="486" y="856"/>
                    <a:pt x="628" y="685"/>
                    <a:pt x="628" y="429"/>
                  </a:cubicBezTo>
                  <a:cubicBezTo>
                    <a:pt x="628" y="200"/>
                    <a:pt x="486" y="1"/>
                    <a:pt x="31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6" name="Google Shape;1216;p48"/>
            <p:cNvSpPr/>
            <p:nvPr/>
          </p:nvSpPr>
          <p:spPr>
            <a:xfrm>
              <a:off x="2636450" y="2587863"/>
              <a:ext cx="16425" cy="22125"/>
            </a:xfrm>
            <a:custGeom>
              <a:avLst/>
              <a:gdLst/>
              <a:ahLst/>
              <a:cxnLst/>
              <a:rect l="l" t="t" r="r" b="b"/>
              <a:pathLst>
                <a:path w="657" h="885" extrusionOk="0">
                  <a:moveTo>
                    <a:pt x="314" y="0"/>
                  </a:moveTo>
                  <a:cubicBezTo>
                    <a:pt x="143" y="0"/>
                    <a:pt x="0" y="200"/>
                    <a:pt x="0" y="457"/>
                  </a:cubicBezTo>
                  <a:cubicBezTo>
                    <a:pt x="0" y="685"/>
                    <a:pt x="143" y="885"/>
                    <a:pt x="314" y="885"/>
                  </a:cubicBezTo>
                  <a:cubicBezTo>
                    <a:pt x="485" y="885"/>
                    <a:pt x="657" y="685"/>
                    <a:pt x="657" y="457"/>
                  </a:cubicBezTo>
                  <a:cubicBezTo>
                    <a:pt x="657" y="200"/>
                    <a:pt x="485" y="0"/>
                    <a:pt x="314"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7" name="Google Shape;1217;p48"/>
            <p:cNvSpPr/>
            <p:nvPr/>
          </p:nvSpPr>
          <p:spPr>
            <a:xfrm>
              <a:off x="2632875" y="2607838"/>
              <a:ext cx="16425" cy="21425"/>
            </a:xfrm>
            <a:custGeom>
              <a:avLst/>
              <a:gdLst/>
              <a:ahLst/>
              <a:cxnLst/>
              <a:rect l="l" t="t" r="r" b="b"/>
              <a:pathLst>
                <a:path w="657" h="857" extrusionOk="0">
                  <a:moveTo>
                    <a:pt x="314" y="0"/>
                  </a:moveTo>
                  <a:cubicBezTo>
                    <a:pt x="143" y="0"/>
                    <a:pt x="1" y="171"/>
                    <a:pt x="1" y="428"/>
                  </a:cubicBezTo>
                  <a:cubicBezTo>
                    <a:pt x="1" y="685"/>
                    <a:pt x="143" y="856"/>
                    <a:pt x="314" y="856"/>
                  </a:cubicBezTo>
                  <a:cubicBezTo>
                    <a:pt x="514" y="856"/>
                    <a:pt x="657" y="657"/>
                    <a:pt x="657" y="428"/>
                  </a:cubicBezTo>
                  <a:cubicBezTo>
                    <a:pt x="657" y="171"/>
                    <a:pt x="514" y="0"/>
                    <a:pt x="314"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8" name="Google Shape;1218;p48"/>
            <p:cNvSpPr/>
            <p:nvPr/>
          </p:nvSpPr>
          <p:spPr>
            <a:xfrm>
              <a:off x="2624325" y="2625663"/>
              <a:ext cx="15700" cy="21425"/>
            </a:xfrm>
            <a:custGeom>
              <a:avLst/>
              <a:gdLst/>
              <a:ahLst/>
              <a:cxnLst/>
              <a:rect l="l" t="t" r="r" b="b"/>
              <a:pathLst>
                <a:path w="628" h="857" extrusionOk="0">
                  <a:moveTo>
                    <a:pt x="314" y="1"/>
                  </a:moveTo>
                  <a:cubicBezTo>
                    <a:pt x="143" y="1"/>
                    <a:pt x="0" y="172"/>
                    <a:pt x="0" y="429"/>
                  </a:cubicBezTo>
                  <a:cubicBezTo>
                    <a:pt x="0" y="685"/>
                    <a:pt x="143" y="857"/>
                    <a:pt x="314" y="857"/>
                  </a:cubicBezTo>
                  <a:cubicBezTo>
                    <a:pt x="485" y="857"/>
                    <a:pt x="628" y="685"/>
                    <a:pt x="628" y="429"/>
                  </a:cubicBezTo>
                  <a:cubicBezTo>
                    <a:pt x="628" y="172"/>
                    <a:pt x="485" y="1"/>
                    <a:pt x="31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19" name="Google Shape;1219;p48"/>
            <p:cNvSpPr/>
            <p:nvPr/>
          </p:nvSpPr>
          <p:spPr>
            <a:xfrm>
              <a:off x="2618600" y="2645638"/>
              <a:ext cx="16450" cy="21425"/>
            </a:xfrm>
            <a:custGeom>
              <a:avLst/>
              <a:gdLst/>
              <a:ahLst/>
              <a:cxnLst/>
              <a:rect l="l" t="t" r="r" b="b"/>
              <a:pathLst>
                <a:path w="658" h="857" extrusionOk="0">
                  <a:moveTo>
                    <a:pt x="315" y="0"/>
                  </a:moveTo>
                  <a:cubicBezTo>
                    <a:pt x="144" y="0"/>
                    <a:pt x="1" y="172"/>
                    <a:pt x="1" y="428"/>
                  </a:cubicBezTo>
                  <a:cubicBezTo>
                    <a:pt x="1" y="657"/>
                    <a:pt x="144" y="856"/>
                    <a:pt x="315" y="856"/>
                  </a:cubicBezTo>
                  <a:cubicBezTo>
                    <a:pt x="515" y="856"/>
                    <a:pt x="657" y="657"/>
                    <a:pt x="657" y="428"/>
                  </a:cubicBezTo>
                  <a:cubicBezTo>
                    <a:pt x="657" y="172"/>
                    <a:pt x="515" y="0"/>
                    <a:pt x="315"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20" name="Google Shape;1220;p48"/>
            <p:cNvSpPr/>
            <p:nvPr/>
          </p:nvSpPr>
          <p:spPr>
            <a:xfrm>
              <a:off x="2619325" y="2667738"/>
              <a:ext cx="16425" cy="21425"/>
            </a:xfrm>
            <a:custGeom>
              <a:avLst/>
              <a:gdLst/>
              <a:ahLst/>
              <a:cxnLst/>
              <a:rect l="l" t="t" r="r" b="b"/>
              <a:pathLst>
                <a:path w="657" h="857" extrusionOk="0">
                  <a:moveTo>
                    <a:pt x="343" y="1"/>
                  </a:moveTo>
                  <a:cubicBezTo>
                    <a:pt x="143" y="1"/>
                    <a:pt x="1" y="172"/>
                    <a:pt x="1" y="429"/>
                  </a:cubicBezTo>
                  <a:cubicBezTo>
                    <a:pt x="1" y="686"/>
                    <a:pt x="143" y="857"/>
                    <a:pt x="343" y="857"/>
                  </a:cubicBezTo>
                  <a:cubicBezTo>
                    <a:pt x="514" y="857"/>
                    <a:pt x="657" y="629"/>
                    <a:pt x="657" y="429"/>
                  </a:cubicBezTo>
                  <a:cubicBezTo>
                    <a:pt x="657" y="172"/>
                    <a:pt x="514" y="1"/>
                    <a:pt x="343"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21" name="Google Shape;1221;p48"/>
            <p:cNvSpPr/>
            <p:nvPr/>
          </p:nvSpPr>
          <p:spPr>
            <a:xfrm>
              <a:off x="2619325" y="2688438"/>
              <a:ext cx="16425" cy="21425"/>
            </a:xfrm>
            <a:custGeom>
              <a:avLst/>
              <a:gdLst/>
              <a:ahLst/>
              <a:cxnLst/>
              <a:rect l="l" t="t" r="r" b="b"/>
              <a:pathLst>
                <a:path w="657" h="857" extrusionOk="0">
                  <a:moveTo>
                    <a:pt x="343" y="0"/>
                  </a:moveTo>
                  <a:cubicBezTo>
                    <a:pt x="143" y="0"/>
                    <a:pt x="1" y="172"/>
                    <a:pt x="1" y="428"/>
                  </a:cubicBezTo>
                  <a:cubicBezTo>
                    <a:pt x="1" y="657"/>
                    <a:pt x="143" y="856"/>
                    <a:pt x="343" y="856"/>
                  </a:cubicBezTo>
                  <a:cubicBezTo>
                    <a:pt x="514" y="856"/>
                    <a:pt x="657" y="657"/>
                    <a:pt x="657" y="428"/>
                  </a:cubicBezTo>
                  <a:cubicBezTo>
                    <a:pt x="657" y="172"/>
                    <a:pt x="514" y="0"/>
                    <a:pt x="343"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22" name="Google Shape;1222;p48"/>
            <p:cNvSpPr/>
            <p:nvPr/>
          </p:nvSpPr>
          <p:spPr>
            <a:xfrm>
              <a:off x="2607925" y="2614863"/>
              <a:ext cx="19975" cy="20925"/>
            </a:xfrm>
            <a:custGeom>
              <a:avLst/>
              <a:gdLst/>
              <a:ahLst/>
              <a:cxnLst/>
              <a:rect l="l" t="t" r="r" b="b"/>
              <a:pathLst>
                <a:path w="799" h="837" extrusionOk="0">
                  <a:moveTo>
                    <a:pt x="299" y="1"/>
                  </a:moveTo>
                  <a:cubicBezTo>
                    <a:pt x="252" y="1"/>
                    <a:pt x="208" y="11"/>
                    <a:pt x="171" y="33"/>
                  </a:cubicBezTo>
                  <a:cubicBezTo>
                    <a:pt x="0" y="119"/>
                    <a:pt x="0" y="376"/>
                    <a:pt x="114" y="575"/>
                  </a:cubicBezTo>
                  <a:cubicBezTo>
                    <a:pt x="199" y="745"/>
                    <a:pt x="347" y="836"/>
                    <a:pt x="476" y="836"/>
                  </a:cubicBezTo>
                  <a:cubicBezTo>
                    <a:pt x="521" y="836"/>
                    <a:pt x="563" y="825"/>
                    <a:pt x="599" y="803"/>
                  </a:cubicBezTo>
                  <a:cubicBezTo>
                    <a:pt x="742" y="718"/>
                    <a:pt x="799" y="461"/>
                    <a:pt x="685" y="261"/>
                  </a:cubicBezTo>
                  <a:cubicBezTo>
                    <a:pt x="600" y="91"/>
                    <a:pt x="436" y="1"/>
                    <a:pt x="299"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23" name="Google Shape;1223;p48"/>
            <p:cNvSpPr/>
            <p:nvPr/>
          </p:nvSpPr>
          <p:spPr>
            <a:xfrm>
              <a:off x="2596500" y="2600288"/>
              <a:ext cx="18575" cy="19425"/>
            </a:xfrm>
            <a:custGeom>
              <a:avLst/>
              <a:gdLst/>
              <a:ahLst/>
              <a:cxnLst/>
              <a:rect l="l" t="t" r="r" b="b"/>
              <a:pathLst>
                <a:path w="743" h="777" extrusionOk="0">
                  <a:moveTo>
                    <a:pt x="303" y="0"/>
                  </a:moveTo>
                  <a:cubicBezTo>
                    <a:pt x="256" y="0"/>
                    <a:pt x="211" y="14"/>
                    <a:pt x="172" y="45"/>
                  </a:cubicBezTo>
                  <a:cubicBezTo>
                    <a:pt x="29" y="160"/>
                    <a:pt x="0" y="388"/>
                    <a:pt x="115" y="559"/>
                  </a:cubicBezTo>
                  <a:cubicBezTo>
                    <a:pt x="176" y="682"/>
                    <a:pt x="312" y="776"/>
                    <a:pt x="437" y="776"/>
                  </a:cubicBezTo>
                  <a:cubicBezTo>
                    <a:pt x="485" y="776"/>
                    <a:pt x="531" y="762"/>
                    <a:pt x="571" y="730"/>
                  </a:cubicBezTo>
                  <a:cubicBezTo>
                    <a:pt x="714" y="616"/>
                    <a:pt x="742" y="416"/>
                    <a:pt x="628" y="245"/>
                  </a:cubicBezTo>
                  <a:cubicBezTo>
                    <a:pt x="566" y="100"/>
                    <a:pt x="428" y="0"/>
                    <a:pt x="303"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24" name="Google Shape;1224;p48"/>
            <p:cNvSpPr/>
            <p:nvPr/>
          </p:nvSpPr>
          <p:spPr>
            <a:xfrm>
              <a:off x="2465975" y="2117463"/>
              <a:ext cx="136550" cy="83200"/>
            </a:xfrm>
            <a:custGeom>
              <a:avLst/>
              <a:gdLst/>
              <a:ahLst/>
              <a:cxnLst/>
              <a:rect l="l" t="t" r="r" b="b"/>
              <a:pathLst>
                <a:path w="5462" h="3328" extrusionOk="0">
                  <a:moveTo>
                    <a:pt x="4905" y="1"/>
                  </a:moveTo>
                  <a:cubicBezTo>
                    <a:pt x="4840" y="1"/>
                    <a:pt x="4773" y="18"/>
                    <a:pt x="4708" y="42"/>
                  </a:cubicBezTo>
                  <a:cubicBezTo>
                    <a:pt x="4537" y="71"/>
                    <a:pt x="4423" y="213"/>
                    <a:pt x="4366" y="356"/>
                  </a:cubicBezTo>
                  <a:cubicBezTo>
                    <a:pt x="3227" y="2735"/>
                    <a:pt x="675" y="2869"/>
                    <a:pt x="111" y="2869"/>
                  </a:cubicBezTo>
                  <a:cubicBezTo>
                    <a:pt x="40" y="2869"/>
                    <a:pt x="0" y="2867"/>
                    <a:pt x="0" y="2867"/>
                  </a:cubicBezTo>
                  <a:lnTo>
                    <a:pt x="0" y="2867"/>
                  </a:lnTo>
                  <a:cubicBezTo>
                    <a:pt x="675" y="3193"/>
                    <a:pt x="1300" y="3327"/>
                    <a:pt x="1867" y="3327"/>
                  </a:cubicBezTo>
                  <a:cubicBezTo>
                    <a:pt x="4129" y="3327"/>
                    <a:pt x="5461" y="1183"/>
                    <a:pt x="5279" y="499"/>
                  </a:cubicBezTo>
                  <a:cubicBezTo>
                    <a:pt x="5217" y="111"/>
                    <a:pt x="5068" y="1"/>
                    <a:pt x="4905" y="1"/>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Shape 1228"/>
        <p:cNvGrpSpPr/>
        <p:nvPr/>
      </p:nvGrpSpPr>
      <p:grpSpPr>
        <a:xfrm>
          <a:off x="0" y="0"/>
          <a:ext cx="0" cy="0"/>
          <a:chOff x="0" y="0"/>
          <a:chExt cx="0" cy="0"/>
        </a:xfrm>
      </p:grpSpPr>
      <p:sp>
        <p:nvSpPr>
          <p:cNvPr id="1229" name="Google Shape;1229;p49"/>
          <p:cNvSpPr txBox="1">
            <a:spLocks noGrp="1"/>
          </p:cNvSpPr>
          <p:nvPr>
            <p:ph type="subTitle" idx="1"/>
          </p:nvPr>
        </p:nvSpPr>
        <p:spPr>
          <a:xfrm>
            <a:off x="940375" y="2058350"/>
            <a:ext cx="5215200" cy="1776000"/>
          </a:xfrm>
          <a:prstGeom prst="rect">
            <a:avLst/>
          </a:prstGeom>
        </p:spPr>
        <p:txBody>
          <a:bodyPr spcFirstLastPara="1" wrap="square" lIns="90000" tIns="91425" rIns="90000" bIns="91425" anchor="t" anchorCtr="0">
            <a:noAutofit/>
          </a:bodyPr>
          <a:lstStyle/>
          <a:p>
            <a:pPr marL="0" indent="0"/>
            <a:r>
              <a:rPr lang="en" sz="1300">
                <a:solidFill>
                  <a:srgbClr val="222222"/>
                </a:solidFill>
                <a:latin typeface="Montserrat"/>
                <a:ea typeface="Montserrat"/>
                <a:cs typeface="Montserrat"/>
                <a:sym typeface="Montserrat"/>
              </a:rPr>
              <a:t>Dagan et al (2024) found fascinating results regarding the relationship between children's negative emotionality predicting attachment styles to their mother and father. However, I wonder if there is a gender or race effect. Specifically, is negative emotionality more predictive of certain attachment styles for children from specific racial backgrounds? What about children of a specific gender? And could this differ by caregiver? I also wonder about the role of parental temperament as well.</a:t>
            </a:r>
            <a:endParaRPr sz="1300">
              <a:latin typeface="Montserrat"/>
              <a:ea typeface="Montserrat"/>
              <a:cs typeface="Montserrat"/>
              <a:sym typeface="Montserrat"/>
            </a:endParaRPr>
          </a:p>
        </p:txBody>
      </p:sp>
      <p:sp>
        <p:nvSpPr>
          <p:cNvPr id="1230" name="Google Shape;1230;p49"/>
          <p:cNvSpPr txBox="1">
            <a:spLocks noGrp="1"/>
          </p:cNvSpPr>
          <p:nvPr>
            <p:ph type="subTitle" idx="4"/>
          </p:nvPr>
        </p:nvSpPr>
        <p:spPr>
          <a:xfrm>
            <a:off x="928725" y="4153825"/>
            <a:ext cx="4246800" cy="1776000"/>
          </a:xfrm>
          <a:prstGeom prst="rect">
            <a:avLst/>
          </a:prstGeom>
        </p:spPr>
        <p:txBody>
          <a:bodyPr spcFirstLastPara="1" wrap="square" lIns="90000" tIns="91425" rIns="90000" bIns="91425" anchor="t" anchorCtr="0">
            <a:noAutofit/>
          </a:bodyPr>
          <a:lstStyle/>
          <a:p>
            <a:pPr marL="0" indent="0"/>
            <a:r>
              <a:rPr lang="en" sz="1300">
                <a:latin typeface="Montserrat"/>
                <a:ea typeface="Montserrat"/>
                <a:cs typeface="Montserrat"/>
                <a:sym typeface="Montserrat"/>
              </a:rPr>
              <a:t>I found it interesting that negative emotionality predicted secure attachment styles, and not avoidant or disorganized. It’s also interesting that while negative emotionality predicted resistant attachment, this was the only attachment type that did not have a strong concordance. Why might this be? Do we think these results are related? </a:t>
            </a:r>
            <a:endParaRPr sz="1300">
              <a:latin typeface="Montserrat"/>
              <a:ea typeface="Montserrat"/>
              <a:cs typeface="Montserrat"/>
              <a:sym typeface="Montserrat"/>
            </a:endParaRPr>
          </a:p>
        </p:txBody>
      </p:sp>
      <p:sp>
        <p:nvSpPr>
          <p:cNvPr id="1231" name="Google Shape;1231;p49"/>
          <p:cNvSpPr txBox="1">
            <a:spLocks noGrp="1"/>
          </p:cNvSpPr>
          <p:nvPr>
            <p:ph type="title"/>
          </p:nvPr>
        </p:nvSpPr>
        <p:spPr>
          <a:xfrm>
            <a:off x="720000" y="1065650"/>
            <a:ext cx="7704000" cy="676800"/>
          </a:xfrm>
          <a:prstGeom prst="rect">
            <a:avLst/>
          </a:prstGeom>
        </p:spPr>
        <p:txBody>
          <a:bodyPr spcFirstLastPara="1" wrap="square" lIns="90000" tIns="91425" rIns="90000" bIns="91425" anchor="t" anchorCtr="0">
            <a:noAutofit/>
          </a:bodyPr>
          <a:lstStyle/>
          <a:p>
            <a:r>
              <a:rPr lang="en" sz="6000">
                <a:solidFill>
                  <a:schemeClr val="accent1"/>
                </a:solidFill>
              </a:rPr>
              <a:t>DISCUSSION</a:t>
            </a:r>
            <a:endParaRPr sz="6000">
              <a:solidFill>
                <a:schemeClr val="accent1"/>
              </a:solidFill>
            </a:endParaRPr>
          </a:p>
        </p:txBody>
      </p:sp>
      <p:sp>
        <p:nvSpPr>
          <p:cNvPr id="1232" name="Google Shape;1232;p49"/>
          <p:cNvSpPr/>
          <p:nvPr/>
        </p:nvSpPr>
        <p:spPr>
          <a:xfrm>
            <a:off x="291376" y="4153826"/>
            <a:ext cx="612003" cy="613073"/>
          </a:xfrm>
          <a:custGeom>
            <a:avLst/>
            <a:gdLst/>
            <a:ahLst/>
            <a:cxnLst/>
            <a:rect l="l" t="t" r="r" b="b"/>
            <a:pathLst>
              <a:path w="4347" h="3171" extrusionOk="0">
                <a:moveTo>
                  <a:pt x="2235" y="1"/>
                </a:moveTo>
                <a:cubicBezTo>
                  <a:pt x="1128" y="1"/>
                  <a:pt x="0" y="526"/>
                  <a:pt x="0" y="1517"/>
                </a:cubicBezTo>
                <a:cubicBezTo>
                  <a:pt x="0" y="2638"/>
                  <a:pt x="1050" y="3171"/>
                  <a:pt x="2117" y="3171"/>
                </a:cubicBezTo>
                <a:cubicBezTo>
                  <a:pt x="3222" y="3171"/>
                  <a:pt x="4347" y="2600"/>
                  <a:pt x="4347" y="1517"/>
                </a:cubicBezTo>
                <a:cubicBezTo>
                  <a:pt x="4347" y="488"/>
                  <a:pt x="3301" y="1"/>
                  <a:pt x="223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33" name="Google Shape;1233;p49"/>
          <p:cNvSpPr/>
          <p:nvPr/>
        </p:nvSpPr>
        <p:spPr>
          <a:xfrm>
            <a:off x="291376" y="2058351"/>
            <a:ext cx="612001" cy="613077"/>
          </a:xfrm>
          <a:custGeom>
            <a:avLst/>
            <a:gdLst/>
            <a:ahLst/>
            <a:cxnLst/>
            <a:rect l="l" t="t" r="r" b="b"/>
            <a:pathLst>
              <a:path w="4135" h="3422" extrusionOk="0">
                <a:moveTo>
                  <a:pt x="2015" y="1"/>
                </a:moveTo>
                <a:cubicBezTo>
                  <a:pt x="1000" y="1"/>
                  <a:pt x="0" y="549"/>
                  <a:pt x="0" y="1700"/>
                </a:cubicBezTo>
                <a:cubicBezTo>
                  <a:pt x="0" y="2865"/>
                  <a:pt x="1000" y="3421"/>
                  <a:pt x="2016" y="3421"/>
                </a:cubicBezTo>
                <a:cubicBezTo>
                  <a:pt x="3066" y="3421"/>
                  <a:pt x="4134" y="2827"/>
                  <a:pt x="4134" y="1700"/>
                </a:cubicBezTo>
                <a:cubicBezTo>
                  <a:pt x="4134" y="587"/>
                  <a:pt x="3066" y="1"/>
                  <a:pt x="2015" y="1"/>
                </a:cubicBezTo>
                <a:close/>
              </a:path>
            </a:pathLst>
          </a:custGeom>
          <a:solidFill>
            <a:schemeClr val="accent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234" name="Google Shape;1234;p49"/>
          <p:cNvGrpSpPr/>
          <p:nvPr/>
        </p:nvGrpSpPr>
        <p:grpSpPr>
          <a:xfrm>
            <a:off x="416568" y="2185763"/>
            <a:ext cx="361614" cy="358226"/>
            <a:chOff x="2055925" y="3451550"/>
            <a:chExt cx="410925" cy="407075"/>
          </a:xfrm>
        </p:grpSpPr>
        <p:sp>
          <p:nvSpPr>
            <p:cNvPr id="1235" name="Google Shape;1235;p49"/>
            <p:cNvSpPr/>
            <p:nvPr/>
          </p:nvSpPr>
          <p:spPr>
            <a:xfrm>
              <a:off x="2235650" y="3454050"/>
              <a:ext cx="226450" cy="121950"/>
            </a:xfrm>
            <a:custGeom>
              <a:avLst/>
              <a:gdLst/>
              <a:ahLst/>
              <a:cxnLst/>
              <a:rect l="l" t="t" r="r" b="b"/>
              <a:pathLst>
                <a:path w="9058" h="4878" extrusionOk="0">
                  <a:moveTo>
                    <a:pt x="443" y="0"/>
                  </a:moveTo>
                  <a:cubicBezTo>
                    <a:pt x="190" y="0"/>
                    <a:pt x="0" y="222"/>
                    <a:pt x="0" y="475"/>
                  </a:cubicBezTo>
                  <a:lnTo>
                    <a:pt x="0" y="2724"/>
                  </a:lnTo>
                  <a:cubicBezTo>
                    <a:pt x="0" y="3009"/>
                    <a:pt x="222" y="3199"/>
                    <a:pt x="443" y="3199"/>
                  </a:cubicBezTo>
                  <a:lnTo>
                    <a:pt x="1172" y="3199"/>
                  </a:lnTo>
                  <a:lnTo>
                    <a:pt x="728" y="3832"/>
                  </a:lnTo>
                  <a:cubicBezTo>
                    <a:pt x="602" y="4022"/>
                    <a:pt x="570" y="4307"/>
                    <a:pt x="697" y="4497"/>
                  </a:cubicBezTo>
                  <a:cubicBezTo>
                    <a:pt x="823" y="4719"/>
                    <a:pt x="1045" y="4877"/>
                    <a:pt x="1298" y="4877"/>
                  </a:cubicBezTo>
                  <a:cubicBezTo>
                    <a:pt x="1425" y="4877"/>
                    <a:pt x="1520" y="4814"/>
                    <a:pt x="1647" y="4782"/>
                  </a:cubicBezTo>
                  <a:lnTo>
                    <a:pt x="4370" y="3167"/>
                  </a:lnTo>
                  <a:cubicBezTo>
                    <a:pt x="4434" y="3072"/>
                    <a:pt x="4465" y="2914"/>
                    <a:pt x="4434" y="2787"/>
                  </a:cubicBezTo>
                  <a:cubicBezTo>
                    <a:pt x="4372" y="2726"/>
                    <a:pt x="4298" y="2691"/>
                    <a:pt x="4227" y="2691"/>
                  </a:cubicBezTo>
                  <a:cubicBezTo>
                    <a:pt x="4188" y="2691"/>
                    <a:pt x="4151" y="2701"/>
                    <a:pt x="4117" y="2724"/>
                  </a:cubicBezTo>
                  <a:lnTo>
                    <a:pt x="1362" y="4339"/>
                  </a:lnTo>
                  <a:cubicBezTo>
                    <a:pt x="1330" y="4339"/>
                    <a:pt x="1298" y="4402"/>
                    <a:pt x="1298" y="4402"/>
                  </a:cubicBezTo>
                  <a:cubicBezTo>
                    <a:pt x="1203" y="4402"/>
                    <a:pt x="1140" y="4307"/>
                    <a:pt x="1140" y="4307"/>
                  </a:cubicBezTo>
                  <a:cubicBezTo>
                    <a:pt x="1140" y="4275"/>
                    <a:pt x="1108" y="4180"/>
                    <a:pt x="1140" y="4117"/>
                  </a:cubicBezTo>
                  <a:lnTo>
                    <a:pt x="1805" y="3072"/>
                  </a:lnTo>
                  <a:cubicBezTo>
                    <a:pt x="1869" y="2977"/>
                    <a:pt x="1805" y="2724"/>
                    <a:pt x="1615" y="2724"/>
                  </a:cubicBezTo>
                  <a:lnTo>
                    <a:pt x="443" y="2724"/>
                  </a:lnTo>
                  <a:lnTo>
                    <a:pt x="443" y="475"/>
                  </a:lnTo>
                  <a:lnTo>
                    <a:pt x="8582" y="475"/>
                  </a:lnTo>
                  <a:lnTo>
                    <a:pt x="8582" y="2724"/>
                  </a:lnTo>
                  <a:lnTo>
                    <a:pt x="5352" y="2724"/>
                  </a:lnTo>
                  <a:cubicBezTo>
                    <a:pt x="5257" y="2724"/>
                    <a:pt x="5130" y="2850"/>
                    <a:pt x="5130" y="2977"/>
                  </a:cubicBezTo>
                  <a:cubicBezTo>
                    <a:pt x="5130" y="3072"/>
                    <a:pt x="5257" y="3199"/>
                    <a:pt x="5352" y="3199"/>
                  </a:cubicBezTo>
                  <a:lnTo>
                    <a:pt x="8582" y="3199"/>
                  </a:lnTo>
                  <a:cubicBezTo>
                    <a:pt x="8836" y="3199"/>
                    <a:pt x="9057" y="2977"/>
                    <a:pt x="9057" y="2724"/>
                  </a:cubicBezTo>
                  <a:lnTo>
                    <a:pt x="9057" y="475"/>
                  </a:lnTo>
                  <a:cubicBezTo>
                    <a:pt x="9057" y="190"/>
                    <a:pt x="8804" y="0"/>
                    <a:pt x="858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36" name="Google Shape;1236;p49"/>
            <p:cNvSpPr/>
            <p:nvPr/>
          </p:nvSpPr>
          <p:spPr>
            <a:xfrm>
              <a:off x="2055925" y="3451550"/>
              <a:ext cx="158350" cy="407075"/>
            </a:xfrm>
            <a:custGeom>
              <a:avLst/>
              <a:gdLst/>
              <a:ahLst/>
              <a:cxnLst/>
              <a:rect l="l" t="t" r="r" b="b"/>
              <a:pathLst>
                <a:path w="6334" h="16283" extrusionOk="0">
                  <a:moveTo>
                    <a:pt x="1505" y="510"/>
                  </a:moveTo>
                  <a:cubicBezTo>
                    <a:pt x="1520" y="510"/>
                    <a:pt x="1536" y="511"/>
                    <a:pt x="1552" y="512"/>
                  </a:cubicBezTo>
                  <a:lnTo>
                    <a:pt x="5131" y="860"/>
                  </a:lnTo>
                  <a:cubicBezTo>
                    <a:pt x="5321" y="860"/>
                    <a:pt x="5479" y="955"/>
                    <a:pt x="5606" y="1082"/>
                  </a:cubicBezTo>
                  <a:cubicBezTo>
                    <a:pt x="5701" y="1240"/>
                    <a:pt x="5796" y="1398"/>
                    <a:pt x="5764" y="1588"/>
                  </a:cubicBezTo>
                  <a:lnTo>
                    <a:pt x="5669" y="2475"/>
                  </a:lnTo>
                  <a:cubicBezTo>
                    <a:pt x="5402" y="2586"/>
                    <a:pt x="5104" y="2713"/>
                    <a:pt x="4797" y="2713"/>
                  </a:cubicBezTo>
                  <a:cubicBezTo>
                    <a:pt x="4667" y="2713"/>
                    <a:pt x="4534" y="2690"/>
                    <a:pt x="4402" y="2634"/>
                  </a:cubicBezTo>
                  <a:lnTo>
                    <a:pt x="3072" y="2158"/>
                  </a:lnTo>
                  <a:cubicBezTo>
                    <a:pt x="3043" y="2139"/>
                    <a:pt x="3016" y="2131"/>
                    <a:pt x="2992" y="2131"/>
                  </a:cubicBezTo>
                  <a:cubicBezTo>
                    <a:pt x="2938" y="2131"/>
                    <a:pt x="2894" y="2168"/>
                    <a:pt x="2850" y="2190"/>
                  </a:cubicBezTo>
                  <a:cubicBezTo>
                    <a:pt x="2787" y="2222"/>
                    <a:pt x="2755" y="2317"/>
                    <a:pt x="2755" y="2380"/>
                  </a:cubicBezTo>
                  <a:lnTo>
                    <a:pt x="2660" y="3267"/>
                  </a:lnTo>
                  <a:lnTo>
                    <a:pt x="2154" y="3235"/>
                  </a:lnTo>
                  <a:cubicBezTo>
                    <a:pt x="2116" y="3230"/>
                    <a:pt x="2078" y="3227"/>
                    <a:pt x="2041" y="3227"/>
                  </a:cubicBezTo>
                  <a:cubicBezTo>
                    <a:pt x="1647" y="3227"/>
                    <a:pt x="1325" y="3527"/>
                    <a:pt x="1267" y="3932"/>
                  </a:cubicBezTo>
                  <a:lnTo>
                    <a:pt x="1235" y="4470"/>
                  </a:lnTo>
                  <a:cubicBezTo>
                    <a:pt x="1204" y="4819"/>
                    <a:pt x="1362" y="5072"/>
                    <a:pt x="1647" y="5230"/>
                  </a:cubicBezTo>
                  <a:lnTo>
                    <a:pt x="1520" y="5420"/>
                  </a:lnTo>
                  <a:cubicBezTo>
                    <a:pt x="1425" y="5547"/>
                    <a:pt x="1330" y="5579"/>
                    <a:pt x="1204" y="5579"/>
                  </a:cubicBezTo>
                  <a:lnTo>
                    <a:pt x="665" y="5547"/>
                  </a:lnTo>
                  <a:cubicBezTo>
                    <a:pt x="602" y="5547"/>
                    <a:pt x="507" y="5515"/>
                    <a:pt x="444" y="5420"/>
                  </a:cubicBezTo>
                  <a:cubicBezTo>
                    <a:pt x="412" y="5357"/>
                    <a:pt x="380" y="5262"/>
                    <a:pt x="380" y="5199"/>
                  </a:cubicBezTo>
                  <a:lnTo>
                    <a:pt x="760" y="1557"/>
                  </a:lnTo>
                  <a:cubicBezTo>
                    <a:pt x="791" y="916"/>
                    <a:pt x="1086" y="510"/>
                    <a:pt x="1505" y="510"/>
                  </a:cubicBezTo>
                  <a:close/>
                  <a:moveTo>
                    <a:pt x="3262" y="2665"/>
                  </a:moveTo>
                  <a:lnTo>
                    <a:pt x="4276" y="3014"/>
                  </a:lnTo>
                  <a:cubicBezTo>
                    <a:pt x="4467" y="3082"/>
                    <a:pt x="4671" y="3115"/>
                    <a:pt x="4876" y="3115"/>
                  </a:cubicBezTo>
                  <a:cubicBezTo>
                    <a:pt x="5145" y="3115"/>
                    <a:pt x="5417" y="3058"/>
                    <a:pt x="5669" y="2950"/>
                  </a:cubicBezTo>
                  <a:lnTo>
                    <a:pt x="5669" y="2950"/>
                  </a:lnTo>
                  <a:lnTo>
                    <a:pt x="5416" y="5610"/>
                  </a:lnTo>
                  <a:cubicBezTo>
                    <a:pt x="5360" y="5627"/>
                    <a:pt x="5308" y="5634"/>
                    <a:pt x="5259" y="5634"/>
                  </a:cubicBezTo>
                  <a:cubicBezTo>
                    <a:pt x="5027" y="5634"/>
                    <a:pt x="4872" y="5478"/>
                    <a:pt x="4846" y="5452"/>
                  </a:cubicBezTo>
                  <a:cubicBezTo>
                    <a:pt x="4795" y="5401"/>
                    <a:pt x="4726" y="5369"/>
                    <a:pt x="4653" y="5369"/>
                  </a:cubicBezTo>
                  <a:cubicBezTo>
                    <a:pt x="4590" y="5369"/>
                    <a:pt x="4524" y="5393"/>
                    <a:pt x="4466" y="5452"/>
                  </a:cubicBezTo>
                  <a:cubicBezTo>
                    <a:pt x="4402" y="5515"/>
                    <a:pt x="4371" y="5674"/>
                    <a:pt x="4466" y="5800"/>
                  </a:cubicBezTo>
                  <a:cubicBezTo>
                    <a:pt x="4584" y="5948"/>
                    <a:pt x="4896" y="6152"/>
                    <a:pt x="5247" y="6152"/>
                  </a:cubicBezTo>
                  <a:cubicBezTo>
                    <a:pt x="5271" y="6152"/>
                    <a:pt x="5296" y="6151"/>
                    <a:pt x="5321" y="6149"/>
                  </a:cubicBezTo>
                  <a:lnTo>
                    <a:pt x="5321" y="6149"/>
                  </a:lnTo>
                  <a:cubicBezTo>
                    <a:pt x="5126" y="6539"/>
                    <a:pt x="4710" y="6831"/>
                    <a:pt x="4268" y="6831"/>
                  </a:cubicBezTo>
                  <a:cubicBezTo>
                    <a:pt x="4208" y="6831"/>
                    <a:pt x="4147" y="6825"/>
                    <a:pt x="4085" y="6814"/>
                  </a:cubicBezTo>
                  <a:lnTo>
                    <a:pt x="3262" y="6750"/>
                  </a:lnTo>
                  <a:cubicBezTo>
                    <a:pt x="3135" y="6750"/>
                    <a:pt x="3009" y="6814"/>
                    <a:pt x="2977" y="6972"/>
                  </a:cubicBezTo>
                  <a:cubicBezTo>
                    <a:pt x="2977" y="7099"/>
                    <a:pt x="3040" y="7226"/>
                    <a:pt x="3230" y="7257"/>
                  </a:cubicBezTo>
                  <a:lnTo>
                    <a:pt x="3832" y="7289"/>
                  </a:lnTo>
                  <a:lnTo>
                    <a:pt x="3832" y="7986"/>
                  </a:lnTo>
                  <a:lnTo>
                    <a:pt x="2344" y="7669"/>
                  </a:lnTo>
                  <a:lnTo>
                    <a:pt x="2344" y="6877"/>
                  </a:lnTo>
                  <a:cubicBezTo>
                    <a:pt x="2344" y="6782"/>
                    <a:pt x="2249" y="6624"/>
                    <a:pt x="2154" y="6624"/>
                  </a:cubicBezTo>
                  <a:cubicBezTo>
                    <a:pt x="1742" y="6560"/>
                    <a:pt x="1394" y="6339"/>
                    <a:pt x="1109" y="6022"/>
                  </a:cubicBezTo>
                  <a:lnTo>
                    <a:pt x="1109" y="6022"/>
                  </a:lnTo>
                  <a:cubicBezTo>
                    <a:pt x="1162" y="6033"/>
                    <a:pt x="1218" y="6038"/>
                    <a:pt x="1276" y="6038"/>
                  </a:cubicBezTo>
                  <a:cubicBezTo>
                    <a:pt x="1557" y="6038"/>
                    <a:pt x="1864" y="5911"/>
                    <a:pt x="1995" y="5674"/>
                  </a:cubicBezTo>
                  <a:lnTo>
                    <a:pt x="2185" y="5325"/>
                  </a:lnTo>
                  <a:lnTo>
                    <a:pt x="2787" y="5357"/>
                  </a:lnTo>
                  <a:cubicBezTo>
                    <a:pt x="2914" y="5357"/>
                    <a:pt x="3009" y="5294"/>
                    <a:pt x="3040" y="5135"/>
                  </a:cubicBezTo>
                  <a:cubicBezTo>
                    <a:pt x="3040" y="5009"/>
                    <a:pt x="2977" y="4882"/>
                    <a:pt x="2819" y="4850"/>
                  </a:cubicBezTo>
                  <a:lnTo>
                    <a:pt x="2059" y="4755"/>
                  </a:lnTo>
                  <a:cubicBezTo>
                    <a:pt x="1900" y="4755"/>
                    <a:pt x="1742" y="4597"/>
                    <a:pt x="1805" y="4439"/>
                  </a:cubicBezTo>
                  <a:lnTo>
                    <a:pt x="1837" y="3900"/>
                  </a:lnTo>
                  <a:cubicBezTo>
                    <a:pt x="1837" y="3756"/>
                    <a:pt x="1969" y="3611"/>
                    <a:pt x="2112" y="3611"/>
                  </a:cubicBezTo>
                  <a:cubicBezTo>
                    <a:pt x="2126" y="3611"/>
                    <a:pt x="2140" y="3613"/>
                    <a:pt x="2154" y="3615"/>
                  </a:cubicBezTo>
                  <a:lnTo>
                    <a:pt x="2914" y="3710"/>
                  </a:lnTo>
                  <a:cubicBezTo>
                    <a:pt x="2977" y="3710"/>
                    <a:pt x="3135" y="3615"/>
                    <a:pt x="3167" y="3457"/>
                  </a:cubicBezTo>
                  <a:lnTo>
                    <a:pt x="3262" y="2665"/>
                  </a:lnTo>
                  <a:close/>
                  <a:moveTo>
                    <a:pt x="2185" y="8081"/>
                  </a:moveTo>
                  <a:lnTo>
                    <a:pt x="3832" y="8429"/>
                  </a:lnTo>
                  <a:lnTo>
                    <a:pt x="3800" y="8904"/>
                  </a:lnTo>
                  <a:cubicBezTo>
                    <a:pt x="3769" y="8936"/>
                    <a:pt x="3769" y="8967"/>
                    <a:pt x="3737" y="8967"/>
                  </a:cubicBezTo>
                  <a:lnTo>
                    <a:pt x="3642" y="8967"/>
                  </a:lnTo>
                  <a:lnTo>
                    <a:pt x="2154" y="8081"/>
                  </a:lnTo>
                  <a:close/>
                  <a:moveTo>
                    <a:pt x="1534" y="0"/>
                  </a:moveTo>
                  <a:cubicBezTo>
                    <a:pt x="1204" y="0"/>
                    <a:pt x="931" y="126"/>
                    <a:pt x="760" y="353"/>
                  </a:cubicBezTo>
                  <a:cubicBezTo>
                    <a:pt x="539" y="638"/>
                    <a:pt x="380" y="987"/>
                    <a:pt x="317" y="1525"/>
                  </a:cubicBezTo>
                  <a:lnTo>
                    <a:pt x="0" y="5104"/>
                  </a:lnTo>
                  <a:cubicBezTo>
                    <a:pt x="0" y="5357"/>
                    <a:pt x="64" y="5547"/>
                    <a:pt x="222" y="5705"/>
                  </a:cubicBezTo>
                  <a:cubicBezTo>
                    <a:pt x="285" y="5800"/>
                    <a:pt x="380" y="5864"/>
                    <a:pt x="444" y="5895"/>
                  </a:cubicBezTo>
                  <a:cubicBezTo>
                    <a:pt x="760" y="6465"/>
                    <a:pt x="1330" y="6845"/>
                    <a:pt x="1900" y="7067"/>
                  </a:cubicBezTo>
                  <a:lnTo>
                    <a:pt x="1900" y="7701"/>
                  </a:lnTo>
                  <a:lnTo>
                    <a:pt x="1267" y="8112"/>
                  </a:lnTo>
                  <a:cubicBezTo>
                    <a:pt x="475" y="8651"/>
                    <a:pt x="0" y="9569"/>
                    <a:pt x="0" y="10456"/>
                  </a:cubicBezTo>
                  <a:lnTo>
                    <a:pt x="0" y="15998"/>
                  </a:lnTo>
                  <a:cubicBezTo>
                    <a:pt x="0" y="16124"/>
                    <a:pt x="127" y="16251"/>
                    <a:pt x="254" y="16251"/>
                  </a:cubicBezTo>
                  <a:cubicBezTo>
                    <a:pt x="380" y="16251"/>
                    <a:pt x="475" y="16124"/>
                    <a:pt x="475" y="15998"/>
                  </a:cubicBezTo>
                  <a:lnTo>
                    <a:pt x="475" y="10456"/>
                  </a:lnTo>
                  <a:cubicBezTo>
                    <a:pt x="475" y="9664"/>
                    <a:pt x="887" y="8967"/>
                    <a:pt x="1520" y="8524"/>
                  </a:cubicBezTo>
                  <a:lnTo>
                    <a:pt x="1710" y="8397"/>
                  </a:lnTo>
                  <a:lnTo>
                    <a:pt x="3420" y="9379"/>
                  </a:lnTo>
                  <a:cubicBezTo>
                    <a:pt x="3488" y="9430"/>
                    <a:pt x="3574" y="9463"/>
                    <a:pt x="3669" y="9463"/>
                  </a:cubicBezTo>
                  <a:cubicBezTo>
                    <a:pt x="3751" y="9463"/>
                    <a:pt x="3839" y="9438"/>
                    <a:pt x="3927" y="9379"/>
                  </a:cubicBezTo>
                  <a:cubicBezTo>
                    <a:pt x="4085" y="9316"/>
                    <a:pt x="4212" y="9157"/>
                    <a:pt x="4244" y="8967"/>
                  </a:cubicBezTo>
                  <a:lnTo>
                    <a:pt x="4276" y="8746"/>
                  </a:lnTo>
                  <a:lnTo>
                    <a:pt x="4751" y="9221"/>
                  </a:lnTo>
                  <a:cubicBezTo>
                    <a:pt x="5479" y="9917"/>
                    <a:pt x="5859" y="10867"/>
                    <a:pt x="5859" y="11849"/>
                  </a:cubicBezTo>
                  <a:lnTo>
                    <a:pt x="5859" y="16029"/>
                  </a:lnTo>
                  <a:cubicBezTo>
                    <a:pt x="5859" y="16156"/>
                    <a:pt x="5986" y="16283"/>
                    <a:pt x="6112" y="16283"/>
                  </a:cubicBezTo>
                  <a:cubicBezTo>
                    <a:pt x="6239" y="16283"/>
                    <a:pt x="6334" y="16156"/>
                    <a:pt x="6334" y="16029"/>
                  </a:cubicBezTo>
                  <a:lnTo>
                    <a:pt x="6334" y="11849"/>
                  </a:lnTo>
                  <a:cubicBezTo>
                    <a:pt x="6334" y="10741"/>
                    <a:pt x="5922" y="9664"/>
                    <a:pt x="5131" y="8872"/>
                  </a:cubicBezTo>
                  <a:lnTo>
                    <a:pt x="4339" y="8144"/>
                  </a:lnTo>
                  <a:lnTo>
                    <a:pt x="4339" y="7289"/>
                  </a:lnTo>
                  <a:cubicBezTo>
                    <a:pt x="5162" y="7257"/>
                    <a:pt x="5827" y="6624"/>
                    <a:pt x="5922" y="5800"/>
                  </a:cubicBezTo>
                  <a:lnTo>
                    <a:pt x="6271" y="1652"/>
                  </a:lnTo>
                  <a:cubicBezTo>
                    <a:pt x="6302" y="1303"/>
                    <a:pt x="6176" y="987"/>
                    <a:pt x="5986" y="765"/>
                  </a:cubicBezTo>
                  <a:cubicBezTo>
                    <a:pt x="5796" y="512"/>
                    <a:pt x="5511" y="385"/>
                    <a:pt x="5194" y="322"/>
                  </a:cubicBezTo>
                  <a:lnTo>
                    <a:pt x="1647" y="5"/>
                  </a:lnTo>
                  <a:cubicBezTo>
                    <a:pt x="1609" y="2"/>
                    <a:pt x="1571" y="0"/>
                    <a:pt x="153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37" name="Google Shape;1237;p49"/>
            <p:cNvSpPr/>
            <p:nvPr/>
          </p:nvSpPr>
          <p:spPr>
            <a:xfrm>
              <a:off x="2095500" y="3700275"/>
              <a:ext cx="66525" cy="157575"/>
            </a:xfrm>
            <a:custGeom>
              <a:avLst/>
              <a:gdLst/>
              <a:ahLst/>
              <a:cxnLst/>
              <a:rect l="l" t="t" r="r" b="b"/>
              <a:pathLst>
                <a:path w="2661" h="6303" extrusionOk="0">
                  <a:moveTo>
                    <a:pt x="1267" y="475"/>
                  </a:moveTo>
                  <a:cubicBezTo>
                    <a:pt x="1742" y="475"/>
                    <a:pt x="2122" y="855"/>
                    <a:pt x="2122" y="1298"/>
                  </a:cubicBezTo>
                  <a:lnTo>
                    <a:pt x="2122" y="3199"/>
                  </a:lnTo>
                  <a:lnTo>
                    <a:pt x="444" y="3199"/>
                  </a:lnTo>
                  <a:lnTo>
                    <a:pt x="444" y="1298"/>
                  </a:lnTo>
                  <a:cubicBezTo>
                    <a:pt x="444" y="823"/>
                    <a:pt x="856" y="475"/>
                    <a:pt x="1267" y="475"/>
                  </a:cubicBezTo>
                  <a:close/>
                  <a:moveTo>
                    <a:pt x="1331" y="0"/>
                  </a:moveTo>
                  <a:cubicBezTo>
                    <a:pt x="602" y="0"/>
                    <a:pt x="1" y="602"/>
                    <a:pt x="1" y="1298"/>
                  </a:cubicBezTo>
                  <a:lnTo>
                    <a:pt x="1" y="6049"/>
                  </a:lnTo>
                  <a:cubicBezTo>
                    <a:pt x="1" y="6175"/>
                    <a:pt x="127" y="6302"/>
                    <a:pt x="254" y="6302"/>
                  </a:cubicBezTo>
                  <a:cubicBezTo>
                    <a:pt x="381" y="6302"/>
                    <a:pt x="476" y="6175"/>
                    <a:pt x="476" y="6049"/>
                  </a:cubicBezTo>
                  <a:lnTo>
                    <a:pt x="476" y="3674"/>
                  </a:lnTo>
                  <a:lnTo>
                    <a:pt x="2186" y="3674"/>
                  </a:lnTo>
                  <a:lnTo>
                    <a:pt x="2186" y="6049"/>
                  </a:lnTo>
                  <a:cubicBezTo>
                    <a:pt x="2186" y="6175"/>
                    <a:pt x="2312" y="6302"/>
                    <a:pt x="2439" y="6302"/>
                  </a:cubicBezTo>
                  <a:cubicBezTo>
                    <a:pt x="2534" y="6302"/>
                    <a:pt x="2661" y="6175"/>
                    <a:pt x="2661" y="6049"/>
                  </a:cubicBezTo>
                  <a:lnTo>
                    <a:pt x="2661" y="1298"/>
                  </a:lnTo>
                  <a:cubicBezTo>
                    <a:pt x="2629" y="602"/>
                    <a:pt x="2027" y="0"/>
                    <a:pt x="133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38" name="Google Shape;1238;p49"/>
            <p:cNvSpPr/>
            <p:nvPr/>
          </p:nvSpPr>
          <p:spPr>
            <a:xfrm>
              <a:off x="2320350" y="3555675"/>
              <a:ext cx="146500" cy="302175"/>
            </a:xfrm>
            <a:custGeom>
              <a:avLst/>
              <a:gdLst/>
              <a:ahLst/>
              <a:cxnLst/>
              <a:rect l="l" t="t" r="r" b="b"/>
              <a:pathLst>
                <a:path w="5860" h="12087" extrusionOk="0">
                  <a:moveTo>
                    <a:pt x="1046" y="495"/>
                  </a:moveTo>
                  <a:lnTo>
                    <a:pt x="3801" y="875"/>
                  </a:lnTo>
                  <a:cubicBezTo>
                    <a:pt x="4244" y="970"/>
                    <a:pt x="4624" y="1192"/>
                    <a:pt x="4909" y="1540"/>
                  </a:cubicBezTo>
                  <a:cubicBezTo>
                    <a:pt x="5194" y="1920"/>
                    <a:pt x="5321" y="2395"/>
                    <a:pt x="5226" y="2807"/>
                  </a:cubicBezTo>
                  <a:lnTo>
                    <a:pt x="4941" y="4771"/>
                  </a:lnTo>
                  <a:cubicBezTo>
                    <a:pt x="4909" y="4866"/>
                    <a:pt x="4909" y="4961"/>
                    <a:pt x="4688" y="4961"/>
                  </a:cubicBezTo>
                  <a:lnTo>
                    <a:pt x="4086" y="4866"/>
                  </a:lnTo>
                  <a:cubicBezTo>
                    <a:pt x="4118" y="4834"/>
                    <a:pt x="4118" y="4771"/>
                    <a:pt x="4118" y="4676"/>
                  </a:cubicBezTo>
                  <a:lnTo>
                    <a:pt x="4213" y="4169"/>
                  </a:lnTo>
                  <a:cubicBezTo>
                    <a:pt x="4244" y="3821"/>
                    <a:pt x="3991" y="3441"/>
                    <a:pt x="3643" y="3409"/>
                  </a:cubicBezTo>
                  <a:lnTo>
                    <a:pt x="3168" y="3346"/>
                  </a:lnTo>
                  <a:lnTo>
                    <a:pt x="1901" y="2142"/>
                  </a:lnTo>
                  <a:cubicBezTo>
                    <a:pt x="1864" y="2105"/>
                    <a:pt x="1816" y="2090"/>
                    <a:pt x="1770" y="2090"/>
                  </a:cubicBezTo>
                  <a:cubicBezTo>
                    <a:pt x="1737" y="2090"/>
                    <a:pt x="1705" y="2097"/>
                    <a:pt x="1679" y="2110"/>
                  </a:cubicBezTo>
                  <a:cubicBezTo>
                    <a:pt x="1584" y="2142"/>
                    <a:pt x="1521" y="2237"/>
                    <a:pt x="1521" y="2300"/>
                  </a:cubicBezTo>
                  <a:lnTo>
                    <a:pt x="1426" y="2871"/>
                  </a:lnTo>
                  <a:lnTo>
                    <a:pt x="634" y="2142"/>
                  </a:lnTo>
                  <a:cubicBezTo>
                    <a:pt x="507" y="2079"/>
                    <a:pt x="476" y="1889"/>
                    <a:pt x="476" y="1794"/>
                  </a:cubicBezTo>
                  <a:lnTo>
                    <a:pt x="602" y="844"/>
                  </a:lnTo>
                  <a:cubicBezTo>
                    <a:pt x="602" y="717"/>
                    <a:pt x="666" y="654"/>
                    <a:pt x="761" y="559"/>
                  </a:cubicBezTo>
                  <a:cubicBezTo>
                    <a:pt x="824" y="495"/>
                    <a:pt x="951" y="495"/>
                    <a:pt x="1046" y="495"/>
                  </a:cubicBezTo>
                  <a:close/>
                  <a:moveTo>
                    <a:pt x="1964" y="2902"/>
                  </a:moveTo>
                  <a:lnTo>
                    <a:pt x="2978" y="3821"/>
                  </a:lnTo>
                  <a:cubicBezTo>
                    <a:pt x="3009" y="3852"/>
                    <a:pt x="3041" y="3852"/>
                    <a:pt x="3073" y="3884"/>
                  </a:cubicBezTo>
                  <a:lnTo>
                    <a:pt x="3643" y="3979"/>
                  </a:lnTo>
                  <a:cubicBezTo>
                    <a:pt x="3769" y="3979"/>
                    <a:pt x="3801" y="4074"/>
                    <a:pt x="3801" y="4169"/>
                  </a:cubicBezTo>
                  <a:lnTo>
                    <a:pt x="3738" y="4676"/>
                  </a:lnTo>
                  <a:cubicBezTo>
                    <a:pt x="3738" y="4802"/>
                    <a:pt x="3611" y="4834"/>
                    <a:pt x="3516" y="4834"/>
                  </a:cubicBezTo>
                  <a:lnTo>
                    <a:pt x="2978" y="4771"/>
                  </a:lnTo>
                  <a:cubicBezTo>
                    <a:pt x="2851" y="4771"/>
                    <a:pt x="2724" y="4834"/>
                    <a:pt x="2693" y="4961"/>
                  </a:cubicBezTo>
                  <a:cubicBezTo>
                    <a:pt x="2693" y="5087"/>
                    <a:pt x="2756" y="5182"/>
                    <a:pt x="2883" y="5246"/>
                  </a:cubicBezTo>
                  <a:lnTo>
                    <a:pt x="4719" y="5499"/>
                  </a:lnTo>
                  <a:lnTo>
                    <a:pt x="4878" y="5499"/>
                  </a:lnTo>
                  <a:cubicBezTo>
                    <a:pt x="4688" y="5847"/>
                    <a:pt x="4308" y="6132"/>
                    <a:pt x="3833" y="6227"/>
                  </a:cubicBezTo>
                  <a:cubicBezTo>
                    <a:pt x="3738" y="6227"/>
                    <a:pt x="3643" y="6354"/>
                    <a:pt x="3643" y="6449"/>
                  </a:cubicBezTo>
                  <a:lnTo>
                    <a:pt x="3643" y="7494"/>
                  </a:lnTo>
                  <a:cubicBezTo>
                    <a:pt x="3453" y="7557"/>
                    <a:pt x="3168" y="7653"/>
                    <a:pt x="2851" y="7653"/>
                  </a:cubicBezTo>
                  <a:cubicBezTo>
                    <a:pt x="2534" y="7653"/>
                    <a:pt x="2249" y="7621"/>
                    <a:pt x="2059" y="7494"/>
                  </a:cubicBezTo>
                  <a:lnTo>
                    <a:pt x="2059" y="6544"/>
                  </a:lnTo>
                  <a:lnTo>
                    <a:pt x="2724" y="6671"/>
                  </a:lnTo>
                  <a:cubicBezTo>
                    <a:pt x="2851" y="6671"/>
                    <a:pt x="2978" y="6576"/>
                    <a:pt x="3009" y="6449"/>
                  </a:cubicBezTo>
                  <a:cubicBezTo>
                    <a:pt x="3009" y="6354"/>
                    <a:pt x="2946" y="6227"/>
                    <a:pt x="2819" y="6196"/>
                  </a:cubicBezTo>
                  <a:lnTo>
                    <a:pt x="1647" y="6037"/>
                  </a:lnTo>
                  <a:cubicBezTo>
                    <a:pt x="1426" y="5974"/>
                    <a:pt x="1172" y="5879"/>
                    <a:pt x="1077" y="5657"/>
                  </a:cubicBezTo>
                  <a:cubicBezTo>
                    <a:pt x="919" y="5467"/>
                    <a:pt x="856" y="5246"/>
                    <a:pt x="919" y="4992"/>
                  </a:cubicBezTo>
                  <a:lnTo>
                    <a:pt x="1141" y="3251"/>
                  </a:lnTo>
                  <a:lnTo>
                    <a:pt x="1489" y="3567"/>
                  </a:lnTo>
                  <a:cubicBezTo>
                    <a:pt x="1555" y="3589"/>
                    <a:pt x="1605" y="3626"/>
                    <a:pt x="1661" y="3626"/>
                  </a:cubicBezTo>
                  <a:cubicBezTo>
                    <a:pt x="1687" y="3626"/>
                    <a:pt x="1713" y="3619"/>
                    <a:pt x="1742" y="3599"/>
                  </a:cubicBezTo>
                  <a:cubicBezTo>
                    <a:pt x="1806" y="3567"/>
                    <a:pt x="1901" y="3504"/>
                    <a:pt x="1901" y="3409"/>
                  </a:cubicBezTo>
                  <a:lnTo>
                    <a:pt x="1964" y="2902"/>
                  </a:lnTo>
                  <a:close/>
                  <a:moveTo>
                    <a:pt x="2978" y="9078"/>
                  </a:moveTo>
                  <a:cubicBezTo>
                    <a:pt x="3326" y="9078"/>
                    <a:pt x="3611" y="9363"/>
                    <a:pt x="3611" y="9711"/>
                  </a:cubicBezTo>
                  <a:lnTo>
                    <a:pt x="3611" y="10661"/>
                  </a:lnTo>
                  <a:lnTo>
                    <a:pt x="2344" y="10661"/>
                  </a:lnTo>
                  <a:lnTo>
                    <a:pt x="2344" y="9711"/>
                  </a:lnTo>
                  <a:cubicBezTo>
                    <a:pt x="2344" y="9363"/>
                    <a:pt x="2629" y="9078"/>
                    <a:pt x="2978" y="9078"/>
                  </a:cubicBezTo>
                  <a:close/>
                  <a:moveTo>
                    <a:pt x="3864" y="7906"/>
                  </a:moveTo>
                  <a:lnTo>
                    <a:pt x="4149" y="8033"/>
                  </a:lnTo>
                  <a:cubicBezTo>
                    <a:pt x="4561" y="8159"/>
                    <a:pt x="4783" y="8508"/>
                    <a:pt x="4783" y="8919"/>
                  </a:cubicBezTo>
                  <a:lnTo>
                    <a:pt x="4783" y="10693"/>
                  </a:lnTo>
                  <a:lnTo>
                    <a:pt x="4086" y="10693"/>
                  </a:lnTo>
                  <a:lnTo>
                    <a:pt x="4086" y="9743"/>
                  </a:lnTo>
                  <a:cubicBezTo>
                    <a:pt x="4086" y="9141"/>
                    <a:pt x="3611" y="8634"/>
                    <a:pt x="2978" y="8634"/>
                  </a:cubicBezTo>
                  <a:cubicBezTo>
                    <a:pt x="2376" y="8634"/>
                    <a:pt x="1869" y="9109"/>
                    <a:pt x="1869" y="9743"/>
                  </a:cubicBezTo>
                  <a:lnTo>
                    <a:pt x="1869" y="10693"/>
                  </a:lnTo>
                  <a:lnTo>
                    <a:pt x="697" y="10693"/>
                  </a:lnTo>
                  <a:lnTo>
                    <a:pt x="697" y="10471"/>
                  </a:lnTo>
                  <a:cubicBezTo>
                    <a:pt x="697" y="9679"/>
                    <a:pt x="1014" y="8888"/>
                    <a:pt x="1552" y="8286"/>
                  </a:cubicBezTo>
                  <a:lnTo>
                    <a:pt x="1806" y="7969"/>
                  </a:lnTo>
                  <a:cubicBezTo>
                    <a:pt x="2091" y="8096"/>
                    <a:pt x="2408" y="8159"/>
                    <a:pt x="2819" y="8159"/>
                  </a:cubicBezTo>
                  <a:cubicBezTo>
                    <a:pt x="3199" y="8159"/>
                    <a:pt x="3611" y="8096"/>
                    <a:pt x="3864" y="7906"/>
                  </a:cubicBezTo>
                  <a:close/>
                  <a:moveTo>
                    <a:pt x="1869" y="11168"/>
                  </a:moveTo>
                  <a:lnTo>
                    <a:pt x="1869" y="11611"/>
                  </a:lnTo>
                  <a:lnTo>
                    <a:pt x="729" y="11611"/>
                  </a:lnTo>
                  <a:lnTo>
                    <a:pt x="729" y="11168"/>
                  </a:lnTo>
                  <a:close/>
                  <a:moveTo>
                    <a:pt x="4783" y="11168"/>
                  </a:moveTo>
                  <a:lnTo>
                    <a:pt x="4783" y="11611"/>
                  </a:lnTo>
                  <a:lnTo>
                    <a:pt x="4086" y="11611"/>
                  </a:lnTo>
                  <a:lnTo>
                    <a:pt x="4086" y="11168"/>
                  </a:lnTo>
                  <a:close/>
                  <a:moveTo>
                    <a:pt x="992" y="0"/>
                  </a:moveTo>
                  <a:cubicBezTo>
                    <a:pt x="813" y="0"/>
                    <a:pt x="631" y="80"/>
                    <a:pt x="507" y="179"/>
                  </a:cubicBezTo>
                  <a:cubicBezTo>
                    <a:pt x="317" y="305"/>
                    <a:pt x="191" y="527"/>
                    <a:pt x="159" y="749"/>
                  </a:cubicBezTo>
                  <a:lnTo>
                    <a:pt x="32" y="1699"/>
                  </a:lnTo>
                  <a:cubicBezTo>
                    <a:pt x="1" y="2015"/>
                    <a:pt x="127" y="2300"/>
                    <a:pt x="349" y="2490"/>
                  </a:cubicBezTo>
                  <a:lnTo>
                    <a:pt x="761" y="2807"/>
                  </a:lnTo>
                  <a:lnTo>
                    <a:pt x="444" y="4866"/>
                  </a:lnTo>
                  <a:cubicBezTo>
                    <a:pt x="412" y="5214"/>
                    <a:pt x="476" y="5626"/>
                    <a:pt x="729" y="5911"/>
                  </a:cubicBezTo>
                  <a:cubicBezTo>
                    <a:pt x="951" y="6196"/>
                    <a:pt x="1267" y="6386"/>
                    <a:pt x="1616" y="6449"/>
                  </a:cubicBezTo>
                  <a:lnTo>
                    <a:pt x="1616" y="7526"/>
                  </a:lnTo>
                  <a:lnTo>
                    <a:pt x="1267" y="7906"/>
                  </a:lnTo>
                  <a:cubicBezTo>
                    <a:pt x="634" y="8603"/>
                    <a:pt x="286" y="9489"/>
                    <a:pt x="286" y="10408"/>
                  </a:cubicBezTo>
                  <a:lnTo>
                    <a:pt x="286" y="11833"/>
                  </a:lnTo>
                  <a:cubicBezTo>
                    <a:pt x="286" y="11959"/>
                    <a:pt x="412" y="12086"/>
                    <a:pt x="507" y="12086"/>
                  </a:cubicBezTo>
                  <a:lnTo>
                    <a:pt x="2154" y="12086"/>
                  </a:lnTo>
                  <a:cubicBezTo>
                    <a:pt x="2249" y="12086"/>
                    <a:pt x="2376" y="11959"/>
                    <a:pt x="2376" y="11833"/>
                  </a:cubicBezTo>
                  <a:lnTo>
                    <a:pt x="2376" y="11168"/>
                  </a:lnTo>
                  <a:lnTo>
                    <a:pt x="3611" y="11168"/>
                  </a:lnTo>
                  <a:lnTo>
                    <a:pt x="3611" y="11833"/>
                  </a:lnTo>
                  <a:cubicBezTo>
                    <a:pt x="3611" y="11959"/>
                    <a:pt x="3738" y="12086"/>
                    <a:pt x="3833" y="12086"/>
                  </a:cubicBezTo>
                  <a:lnTo>
                    <a:pt x="5036" y="12086"/>
                  </a:lnTo>
                  <a:cubicBezTo>
                    <a:pt x="5131" y="12086"/>
                    <a:pt x="5258" y="11959"/>
                    <a:pt x="5258" y="11833"/>
                  </a:cubicBezTo>
                  <a:lnTo>
                    <a:pt x="5258" y="8919"/>
                  </a:lnTo>
                  <a:cubicBezTo>
                    <a:pt x="5258" y="8318"/>
                    <a:pt x="4909" y="7811"/>
                    <a:pt x="4339" y="7557"/>
                  </a:cubicBezTo>
                  <a:lnTo>
                    <a:pt x="4118" y="7494"/>
                  </a:lnTo>
                  <a:lnTo>
                    <a:pt x="4118" y="6671"/>
                  </a:lnTo>
                  <a:cubicBezTo>
                    <a:pt x="4783" y="6449"/>
                    <a:pt x="5353" y="5879"/>
                    <a:pt x="5416" y="5151"/>
                  </a:cubicBezTo>
                  <a:lnTo>
                    <a:pt x="5733" y="2934"/>
                  </a:lnTo>
                  <a:cubicBezTo>
                    <a:pt x="5859" y="2332"/>
                    <a:pt x="5701" y="1762"/>
                    <a:pt x="5353" y="1287"/>
                  </a:cubicBezTo>
                  <a:cubicBezTo>
                    <a:pt x="5004" y="812"/>
                    <a:pt x="4466" y="495"/>
                    <a:pt x="3928" y="400"/>
                  </a:cubicBezTo>
                  <a:lnTo>
                    <a:pt x="1141" y="20"/>
                  </a:lnTo>
                  <a:cubicBezTo>
                    <a:pt x="1092" y="6"/>
                    <a:pt x="1042" y="0"/>
                    <a:pt x="99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39" name="Google Shape;1239;p49"/>
            <p:cNvSpPr/>
            <p:nvPr/>
          </p:nvSpPr>
          <p:spPr>
            <a:xfrm>
              <a:off x="2359950" y="3655925"/>
              <a:ext cx="11900" cy="11900"/>
            </a:xfrm>
            <a:custGeom>
              <a:avLst/>
              <a:gdLst/>
              <a:ahLst/>
              <a:cxnLst/>
              <a:rect l="l" t="t" r="r" b="b"/>
              <a:pathLst>
                <a:path w="476" h="476" extrusionOk="0">
                  <a:moveTo>
                    <a:pt x="253" y="1"/>
                  </a:moveTo>
                  <a:cubicBezTo>
                    <a:pt x="95" y="1"/>
                    <a:pt x="0" y="127"/>
                    <a:pt x="0" y="222"/>
                  </a:cubicBezTo>
                  <a:cubicBezTo>
                    <a:pt x="0" y="349"/>
                    <a:pt x="127" y="476"/>
                    <a:pt x="253" y="476"/>
                  </a:cubicBezTo>
                  <a:cubicBezTo>
                    <a:pt x="348" y="476"/>
                    <a:pt x="475" y="349"/>
                    <a:pt x="475" y="222"/>
                  </a:cubicBezTo>
                  <a:cubicBezTo>
                    <a:pt x="475" y="127"/>
                    <a:pt x="348" y="1"/>
                    <a:pt x="25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0" name="Google Shape;1240;p49"/>
            <p:cNvSpPr/>
            <p:nvPr/>
          </p:nvSpPr>
          <p:spPr>
            <a:xfrm>
              <a:off x="2314800" y="3486500"/>
              <a:ext cx="11900" cy="11900"/>
            </a:xfrm>
            <a:custGeom>
              <a:avLst/>
              <a:gdLst/>
              <a:ahLst/>
              <a:cxnLst/>
              <a:rect l="l" t="t" r="r" b="b"/>
              <a:pathLst>
                <a:path w="476" h="476" extrusionOk="0">
                  <a:moveTo>
                    <a:pt x="223" y="0"/>
                  </a:moveTo>
                  <a:cubicBezTo>
                    <a:pt x="96" y="0"/>
                    <a:pt x="1" y="127"/>
                    <a:pt x="1" y="254"/>
                  </a:cubicBezTo>
                  <a:cubicBezTo>
                    <a:pt x="1" y="349"/>
                    <a:pt x="96" y="475"/>
                    <a:pt x="223" y="475"/>
                  </a:cubicBezTo>
                  <a:cubicBezTo>
                    <a:pt x="349" y="475"/>
                    <a:pt x="476" y="349"/>
                    <a:pt x="476" y="254"/>
                  </a:cubicBezTo>
                  <a:cubicBezTo>
                    <a:pt x="476" y="127"/>
                    <a:pt x="349" y="0"/>
                    <a:pt x="22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1" name="Google Shape;1241;p49"/>
            <p:cNvSpPr/>
            <p:nvPr/>
          </p:nvSpPr>
          <p:spPr>
            <a:xfrm>
              <a:off x="2344900" y="3486500"/>
              <a:ext cx="11900" cy="11900"/>
            </a:xfrm>
            <a:custGeom>
              <a:avLst/>
              <a:gdLst/>
              <a:ahLst/>
              <a:cxnLst/>
              <a:rect l="l" t="t" r="r" b="b"/>
              <a:pathLst>
                <a:path w="476" h="476" extrusionOk="0">
                  <a:moveTo>
                    <a:pt x="254" y="0"/>
                  </a:moveTo>
                  <a:cubicBezTo>
                    <a:pt x="95" y="0"/>
                    <a:pt x="0" y="127"/>
                    <a:pt x="0" y="254"/>
                  </a:cubicBezTo>
                  <a:cubicBezTo>
                    <a:pt x="0" y="349"/>
                    <a:pt x="127" y="475"/>
                    <a:pt x="254" y="475"/>
                  </a:cubicBezTo>
                  <a:cubicBezTo>
                    <a:pt x="380" y="475"/>
                    <a:pt x="475" y="349"/>
                    <a:pt x="475" y="254"/>
                  </a:cubicBezTo>
                  <a:cubicBezTo>
                    <a:pt x="475" y="127"/>
                    <a:pt x="380" y="0"/>
                    <a:pt x="254"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2" name="Google Shape;1242;p49"/>
            <p:cNvSpPr/>
            <p:nvPr/>
          </p:nvSpPr>
          <p:spPr>
            <a:xfrm>
              <a:off x="2374975" y="3486500"/>
              <a:ext cx="11900" cy="11900"/>
            </a:xfrm>
            <a:custGeom>
              <a:avLst/>
              <a:gdLst/>
              <a:ahLst/>
              <a:cxnLst/>
              <a:rect l="l" t="t" r="r" b="b"/>
              <a:pathLst>
                <a:path w="476" h="476" extrusionOk="0">
                  <a:moveTo>
                    <a:pt x="223" y="0"/>
                  </a:moveTo>
                  <a:cubicBezTo>
                    <a:pt x="127" y="0"/>
                    <a:pt x="1" y="127"/>
                    <a:pt x="1" y="254"/>
                  </a:cubicBezTo>
                  <a:cubicBezTo>
                    <a:pt x="1" y="349"/>
                    <a:pt x="127" y="475"/>
                    <a:pt x="223" y="475"/>
                  </a:cubicBezTo>
                  <a:cubicBezTo>
                    <a:pt x="349" y="475"/>
                    <a:pt x="476" y="349"/>
                    <a:pt x="476" y="254"/>
                  </a:cubicBezTo>
                  <a:cubicBezTo>
                    <a:pt x="476" y="127"/>
                    <a:pt x="349" y="0"/>
                    <a:pt x="223"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3" name="Google Shape;1243;p49"/>
            <p:cNvSpPr/>
            <p:nvPr/>
          </p:nvSpPr>
          <p:spPr>
            <a:xfrm>
              <a:off x="2169925" y="3549825"/>
              <a:ext cx="11900" cy="11900"/>
            </a:xfrm>
            <a:custGeom>
              <a:avLst/>
              <a:gdLst/>
              <a:ahLst/>
              <a:cxnLst/>
              <a:rect l="l" t="t" r="r" b="b"/>
              <a:pathLst>
                <a:path w="476" h="476" extrusionOk="0">
                  <a:moveTo>
                    <a:pt x="254" y="1"/>
                  </a:moveTo>
                  <a:cubicBezTo>
                    <a:pt x="127" y="1"/>
                    <a:pt x="1" y="128"/>
                    <a:pt x="1" y="254"/>
                  </a:cubicBezTo>
                  <a:cubicBezTo>
                    <a:pt x="1" y="349"/>
                    <a:pt x="127" y="476"/>
                    <a:pt x="254" y="476"/>
                  </a:cubicBezTo>
                  <a:cubicBezTo>
                    <a:pt x="349" y="476"/>
                    <a:pt x="476" y="349"/>
                    <a:pt x="476" y="254"/>
                  </a:cubicBezTo>
                  <a:cubicBezTo>
                    <a:pt x="476" y="128"/>
                    <a:pt x="349" y="1"/>
                    <a:pt x="25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244" name="Google Shape;1244;p49"/>
          <p:cNvGrpSpPr/>
          <p:nvPr/>
        </p:nvGrpSpPr>
        <p:grpSpPr>
          <a:xfrm>
            <a:off x="415175" y="4289649"/>
            <a:ext cx="364408" cy="341418"/>
            <a:chOff x="823200" y="4024075"/>
            <a:chExt cx="414100" cy="387975"/>
          </a:xfrm>
        </p:grpSpPr>
        <p:sp>
          <p:nvSpPr>
            <p:cNvPr id="1245" name="Google Shape;1245;p49"/>
            <p:cNvSpPr/>
            <p:nvPr/>
          </p:nvSpPr>
          <p:spPr>
            <a:xfrm>
              <a:off x="1112175" y="4206975"/>
              <a:ext cx="11900" cy="15850"/>
            </a:xfrm>
            <a:custGeom>
              <a:avLst/>
              <a:gdLst/>
              <a:ahLst/>
              <a:cxnLst/>
              <a:rect l="l" t="t" r="r" b="b"/>
              <a:pathLst>
                <a:path w="476" h="634" extrusionOk="0">
                  <a:moveTo>
                    <a:pt x="222" y="0"/>
                  </a:moveTo>
                  <a:cubicBezTo>
                    <a:pt x="127" y="0"/>
                    <a:pt x="1" y="127"/>
                    <a:pt x="1" y="253"/>
                  </a:cubicBezTo>
                  <a:lnTo>
                    <a:pt x="1" y="412"/>
                  </a:lnTo>
                  <a:cubicBezTo>
                    <a:pt x="1" y="570"/>
                    <a:pt x="127" y="634"/>
                    <a:pt x="222" y="634"/>
                  </a:cubicBezTo>
                  <a:cubicBezTo>
                    <a:pt x="349" y="634"/>
                    <a:pt x="476" y="507"/>
                    <a:pt x="476" y="412"/>
                  </a:cubicBezTo>
                  <a:lnTo>
                    <a:pt x="476" y="253"/>
                  </a:lnTo>
                  <a:cubicBezTo>
                    <a:pt x="476" y="127"/>
                    <a:pt x="349" y="0"/>
                    <a:pt x="222"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6" name="Google Shape;1246;p49"/>
            <p:cNvSpPr/>
            <p:nvPr/>
          </p:nvSpPr>
          <p:spPr>
            <a:xfrm>
              <a:off x="1100300" y="4231500"/>
              <a:ext cx="35650" cy="18250"/>
            </a:xfrm>
            <a:custGeom>
              <a:avLst/>
              <a:gdLst/>
              <a:ahLst/>
              <a:cxnLst/>
              <a:rect l="l" t="t" r="r" b="b"/>
              <a:pathLst>
                <a:path w="1426" h="730" extrusionOk="0">
                  <a:moveTo>
                    <a:pt x="697" y="1"/>
                  </a:moveTo>
                  <a:cubicBezTo>
                    <a:pt x="412" y="1"/>
                    <a:pt x="191" y="128"/>
                    <a:pt x="64" y="381"/>
                  </a:cubicBezTo>
                  <a:cubicBezTo>
                    <a:pt x="1" y="476"/>
                    <a:pt x="32" y="634"/>
                    <a:pt x="159" y="698"/>
                  </a:cubicBezTo>
                  <a:cubicBezTo>
                    <a:pt x="191" y="729"/>
                    <a:pt x="222" y="729"/>
                    <a:pt x="286" y="729"/>
                  </a:cubicBezTo>
                  <a:cubicBezTo>
                    <a:pt x="349" y="729"/>
                    <a:pt x="444" y="698"/>
                    <a:pt x="476" y="603"/>
                  </a:cubicBezTo>
                  <a:cubicBezTo>
                    <a:pt x="507" y="539"/>
                    <a:pt x="602" y="476"/>
                    <a:pt x="697" y="476"/>
                  </a:cubicBezTo>
                  <a:cubicBezTo>
                    <a:pt x="792" y="476"/>
                    <a:pt x="919" y="539"/>
                    <a:pt x="951" y="603"/>
                  </a:cubicBezTo>
                  <a:cubicBezTo>
                    <a:pt x="993" y="687"/>
                    <a:pt x="1063" y="729"/>
                    <a:pt x="1143" y="729"/>
                  </a:cubicBezTo>
                  <a:cubicBezTo>
                    <a:pt x="1183" y="729"/>
                    <a:pt x="1225" y="719"/>
                    <a:pt x="1267" y="698"/>
                  </a:cubicBezTo>
                  <a:cubicBezTo>
                    <a:pt x="1362" y="603"/>
                    <a:pt x="1426" y="476"/>
                    <a:pt x="1331" y="381"/>
                  </a:cubicBezTo>
                  <a:cubicBezTo>
                    <a:pt x="1204" y="128"/>
                    <a:pt x="951" y="1"/>
                    <a:pt x="697"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7" name="Google Shape;1247;p49"/>
            <p:cNvSpPr/>
            <p:nvPr/>
          </p:nvSpPr>
          <p:spPr>
            <a:xfrm>
              <a:off x="862000" y="4120675"/>
              <a:ext cx="375300" cy="291375"/>
            </a:xfrm>
            <a:custGeom>
              <a:avLst/>
              <a:gdLst/>
              <a:ahLst/>
              <a:cxnLst/>
              <a:rect l="l" t="t" r="r" b="b"/>
              <a:pathLst>
                <a:path w="15012" h="11655" extrusionOk="0">
                  <a:moveTo>
                    <a:pt x="4371" y="729"/>
                  </a:moveTo>
                  <a:cubicBezTo>
                    <a:pt x="5162" y="729"/>
                    <a:pt x="5796" y="1362"/>
                    <a:pt x="5796" y="2154"/>
                  </a:cubicBezTo>
                  <a:lnTo>
                    <a:pt x="5796" y="3167"/>
                  </a:lnTo>
                  <a:lnTo>
                    <a:pt x="4782" y="3167"/>
                  </a:lnTo>
                  <a:lnTo>
                    <a:pt x="4782" y="2375"/>
                  </a:lnTo>
                  <a:cubicBezTo>
                    <a:pt x="4782" y="2280"/>
                    <a:pt x="4656" y="2154"/>
                    <a:pt x="4529" y="2154"/>
                  </a:cubicBezTo>
                  <a:cubicBezTo>
                    <a:pt x="4434" y="2154"/>
                    <a:pt x="4307" y="2280"/>
                    <a:pt x="4307" y="2375"/>
                  </a:cubicBezTo>
                  <a:lnTo>
                    <a:pt x="4307" y="3167"/>
                  </a:lnTo>
                  <a:lnTo>
                    <a:pt x="665" y="3167"/>
                  </a:lnTo>
                  <a:lnTo>
                    <a:pt x="665" y="2154"/>
                  </a:lnTo>
                  <a:cubicBezTo>
                    <a:pt x="602" y="1362"/>
                    <a:pt x="1299" y="729"/>
                    <a:pt x="2090" y="729"/>
                  </a:cubicBezTo>
                  <a:close/>
                  <a:moveTo>
                    <a:pt x="7791" y="3420"/>
                  </a:moveTo>
                  <a:lnTo>
                    <a:pt x="7791" y="4244"/>
                  </a:lnTo>
                  <a:lnTo>
                    <a:pt x="7442" y="4244"/>
                  </a:lnTo>
                  <a:cubicBezTo>
                    <a:pt x="7347" y="4244"/>
                    <a:pt x="7316" y="4181"/>
                    <a:pt x="7316" y="4117"/>
                  </a:cubicBezTo>
                  <a:lnTo>
                    <a:pt x="7316" y="3547"/>
                  </a:lnTo>
                  <a:cubicBezTo>
                    <a:pt x="7316" y="3452"/>
                    <a:pt x="7379" y="3420"/>
                    <a:pt x="7442" y="3420"/>
                  </a:cubicBezTo>
                  <a:close/>
                  <a:moveTo>
                    <a:pt x="13016" y="3389"/>
                  </a:moveTo>
                  <a:cubicBezTo>
                    <a:pt x="13143" y="3389"/>
                    <a:pt x="13206" y="3452"/>
                    <a:pt x="13206" y="3579"/>
                  </a:cubicBezTo>
                  <a:lnTo>
                    <a:pt x="13206" y="4054"/>
                  </a:lnTo>
                  <a:cubicBezTo>
                    <a:pt x="13206" y="4181"/>
                    <a:pt x="13143" y="4244"/>
                    <a:pt x="13016" y="4244"/>
                  </a:cubicBezTo>
                  <a:lnTo>
                    <a:pt x="12731" y="4244"/>
                  </a:lnTo>
                  <a:lnTo>
                    <a:pt x="12731" y="3389"/>
                  </a:lnTo>
                  <a:close/>
                  <a:moveTo>
                    <a:pt x="792" y="3610"/>
                  </a:moveTo>
                  <a:lnTo>
                    <a:pt x="792" y="4592"/>
                  </a:lnTo>
                  <a:lnTo>
                    <a:pt x="792" y="4751"/>
                  </a:lnTo>
                  <a:cubicBezTo>
                    <a:pt x="748" y="4773"/>
                    <a:pt x="700" y="4787"/>
                    <a:pt x="655" y="4787"/>
                  </a:cubicBezTo>
                  <a:cubicBezTo>
                    <a:pt x="570" y="4787"/>
                    <a:pt x="496" y="4737"/>
                    <a:pt x="475" y="4592"/>
                  </a:cubicBezTo>
                  <a:lnTo>
                    <a:pt x="475" y="3800"/>
                  </a:lnTo>
                  <a:cubicBezTo>
                    <a:pt x="475" y="3705"/>
                    <a:pt x="539" y="3610"/>
                    <a:pt x="665" y="3610"/>
                  </a:cubicBezTo>
                  <a:close/>
                  <a:moveTo>
                    <a:pt x="5764" y="3642"/>
                  </a:moveTo>
                  <a:cubicBezTo>
                    <a:pt x="5891" y="3642"/>
                    <a:pt x="5954" y="3737"/>
                    <a:pt x="5954" y="3864"/>
                  </a:cubicBezTo>
                  <a:lnTo>
                    <a:pt x="5954" y="4592"/>
                  </a:lnTo>
                  <a:cubicBezTo>
                    <a:pt x="5954" y="4719"/>
                    <a:pt x="5891" y="4814"/>
                    <a:pt x="5764" y="4814"/>
                  </a:cubicBezTo>
                  <a:lnTo>
                    <a:pt x="5637" y="4814"/>
                  </a:lnTo>
                  <a:lnTo>
                    <a:pt x="5637" y="4656"/>
                  </a:lnTo>
                  <a:lnTo>
                    <a:pt x="5637" y="3642"/>
                  </a:lnTo>
                  <a:close/>
                  <a:moveTo>
                    <a:pt x="10198" y="2407"/>
                  </a:moveTo>
                  <a:lnTo>
                    <a:pt x="12256" y="3262"/>
                  </a:lnTo>
                  <a:lnTo>
                    <a:pt x="12256" y="4751"/>
                  </a:lnTo>
                  <a:cubicBezTo>
                    <a:pt x="12256" y="5226"/>
                    <a:pt x="11876" y="5669"/>
                    <a:pt x="11338" y="5669"/>
                  </a:cubicBezTo>
                  <a:lnTo>
                    <a:pt x="9184" y="5669"/>
                  </a:lnTo>
                  <a:cubicBezTo>
                    <a:pt x="8646" y="5669"/>
                    <a:pt x="8266" y="5289"/>
                    <a:pt x="8266" y="4751"/>
                  </a:cubicBezTo>
                  <a:lnTo>
                    <a:pt x="8266" y="2470"/>
                  </a:lnTo>
                  <a:lnTo>
                    <a:pt x="9849" y="3135"/>
                  </a:lnTo>
                  <a:cubicBezTo>
                    <a:pt x="9876" y="3149"/>
                    <a:pt x="9907" y="3156"/>
                    <a:pt x="9940" y="3156"/>
                  </a:cubicBezTo>
                  <a:cubicBezTo>
                    <a:pt x="9986" y="3156"/>
                    <a:pt x="10034" y="3141"/>
                    <a:pt x="10071" y="3104"/>
                  </a:cubicBezTo>
                  <a:cubicBezTo>
                    <a:pt x="10166" y="3040"/>
                    <a:pt x="10198" y="2977"/>
                    <a:pt x="10198" y="2882"/>
                  </a:cubicBezTo>
                  <a:lnTo>
                    <a:pt x="10198" y="2407"/>
                  </a:lnTo>
                  <a:close/>
                  <a:moveTo>
                    <a:pt x="5226" y="3642"/>
                  </a:moveTo>
                  <a:lnTo>
                    <a:pt x="5226" y="4656"/>
                  </a:lnTo>
                  <a:cubicBezTo>
                    <a:pt x="5226" y="5511"/>
                    <a:pt x="4497" y="6239"/>
                    <a:pt x="3642" y="6239"/>
                  </a:cubicBezTo>
                  <a:lnTo>
                    <a:pt x="2882" y="6239"/>
                  </a:lnTo>
                  <a:cubicBezTo>
                    <a:pt x="1964" y="6239"/>
                    <a:pt x="1267" y="5511"/>
                    <a:pt x="1267" y="4656"/>
                  </a:cubicBezTo>
                  <a:lnTo>
                    <a:pt x="1267" y="3642"/>
                  </a:lnTo>
                  <a:close/>
                  <a:moveTo>
                    <a:pt x="982" y="5542"/>
                  </a:moveTo>
                  <a:cubicBezTo>
                    <a:pt x="1045" y="5764"/>
                    <a:pt x="1204" y="5922"/>
                    <a:pt x="1330" y="6081"/>
                  </a:cubicBezTo>
                  <a:lnTo>
                    <a:pt x="887" y="6492"/>
                  </a:lnTo>
                  <a:cubicBezTo>
                    <a:pt x="852" y="6546"/>
                    <a:pt x="766" y="6589"/>
                    <a:pt x="676" y="6589"/>
                  </a:cubicBezTo>
                  <a:cubicBezTo>
                    <a:pt x="605" y="6589"/>
                    <a:pt x="531" y="6562"/>
                    <a:pt x="475" y="6492"/>
                  </a:cubicBezTo>
                  <a:cubicBezTo>
                    <a:pt x="380" y="6429"/>
                    <a:pt x="317" y="6239"/>
                    <a:pt x="475" y="6081"/>
                  </a:cubicBezTo>
                  <a:lnTo>
                    <a:pt x="982" y="5542"/>
                  </a:lnTo>
                  <a:close/>
                  <a:moveTo>
                    <a:pt x="5479" y="5542"/>
                  </a:moveTo>
                  <a:lnTo>
                    <a:pt x="6017" y="6081"/>
                  </a:lnTo>
                  <a:cubicBezTo>
                    <a:pt x="6049" y="6112"/>
                    <a:pt x="6081" y="6176"/>
                    <a:pt x="6081" y="6271"/>
                  </a:cubicBezTo>
                  <a:cubicBezTo>
                    <a:pt x="6081" y="6334"/>
                    <a:pt x="6049" y="6429"/>
                    <a:pt x="6017" y="6492"/>
                  </a:cubicBezTo>
                  <a:cubicBezTo>
                    <a:pt x="5964" y="6546"/>
                    <a:pt x="5881" y="6589"/>
                    <a:pt x="5791" y="6589"/>
                  </a:cubicBezTo>
                  <a:cubicBezTo>
                    <a:pt x="5720" y="6589"/>
                    <a:pt x="5644" y="6562"/>
                    <a:pt x="5574" y="6492"/>
                  </a:cubicBezTo>
                  <a:lnTo>
                    <a:pt x="5131" y="6081"/>
                  </a:lnTo>
                  <a:cubicBezTo>
                    <a:pt x="5289" y="5922"/>
                    <a:pt x="5416" y="5764"/>
                    <a:pt x="5479" y="5542"/>
                  </a:cubicBezTo>
                  <a:close/>
                  <a:moveTo>
                    <a:pt x="10989" y="6144"/>
                  </a:moveTo>
                  <a:lnTo>
                    <a:pt x="10989" y="7126"/>
                  </a:lnTo>
                  <a:cubicBezTo>
                    <a:pt x="10799" y="7237"/>
                    <a:pt x="10514" y="7292"/>
                    <a:pt x="10225" y="7292"/>
                  </a:cubicBezTo>
                  <a:cubicBezTo>
                    <a:pt x="9936" y="7292"/>
                    <a:pt x="9643" y="7237"/>
                    <a:pt x="9438" y="7126"/>
                  </a:cubicBezTo>
                  <a:lnTo>
                    <a:pt x="9438" y="6144"/>
                  </a:lnTo>
                  <a:close/>
                  <a:moveTo>
                    <a:pt x="3801" y="6714"/>
                  </a:moveTo>
                  <a:lnTo>
                    <a:pt x="3801" y="7664"/>
                  </a:lnTo>
                  <a:cubicBezTo>
                    <a:pt x="3832" y="7727"/>
                    <a:pt x="3769" y="7759"/>
                    <a:pt x="3706" y="7822"/>
                  </a:cubicBezTo>
                  <a:cubicBezTo>
                    <a:pt x="3547" y="7870"/>
                    <a:pt x="3381" y="7894"/>
                    <a:pt x="3215" y="7894"/>
                  </a:cubicBezTo>
                  <a:cubicBezTo>
                    <a:pt x="3048" y="7894"/>
                    <a:pt x="2882" y="7870"/>
                    <a:pt x="2724" y="7822"/>
                  </a:cubicBezTo>
                  <a:cubicBezTo>
                    <a:pt x="2629" y="7759"/>
                    <a:pt x="2597" y="7727"/>
                    <a:pt x="2597" y="7664"/>
                  </a:cubicBezTo>
                  <a:lnTo>
                    <a:pt x="2597" y="6714"/>
                  </a:lnTo>
                  <a:cubicBezTo>
                    <a:pt x="2787" y="6714"/>
                    <a:pt x="3118" y="6728"/>
                    <a:pt x="3411" y="6728"/>
                  </a:cubicBezTo>
                  <a:cubicBezTo>
                    <a:pt x="3558" y="6728"/>
                    <a:pt x="3695" y="6725"/>
                    <a:pt x="3801" y="6714"/>
                  </a:cubicBezTo>
                  <a:close/>
                  <a:moveTo>
                    <a:pt x="7062" y="8076"/>
                  </a:moveTo>
                  <a:lnTo>
                    <a:pt x="7062" y="8709"/>
                  </a:lnTo>
                  <a:cubicBezTo>
                    <a:pt x="6936" y="8614"/>
                    <a:pt x="6841" y="8487"/>
                    <a:pt x="6682" y="8361"/>
                  </a:cubicBezTo>
                  <a:cubicBezTo>
                    <a:pt x="6809" y="8234"/>
                    <a:pt x="6904" y="8171"/>
                    <a:pt x="7062" y="8076"/>
                  </a:cubicBezTo>
                  <a:close/>
                  <a:moveTo>
                    <a:pt x="11306" y="7506"/>
                  </a:moveTo>
                  <a:lnTo>
                    <a:pt x="12890" y="7886"/>
                  </a:lnTo>
                  <a:lnTo>
                    <a:pt x="12890" y="10071"/>
                  </a:lnTo>
                  <a:lnTo>
                    <a:pt x="7664" y="10071"/>
                  </a:lnTo>
                  <a:lnTo>
                    <a:pt x="7537" y="9659"/>
                  </a:lnTo>
                  <a:lnTo>
                    <a:pt x="7537" y="7886"/>
                  </a:lnTo>
                  <a:lnTo>
                    <a:pt x="9153" y="7506"/>
                  </a:lnTo>
                  <a:cubicBezTo>
                    <a:pt x="9438" y="7664"/>
                    <a:pt x="9849" y="7727"/>
                    <a:pt x="10229" y="7727"/>
                  </a:cubicBezTo>
                  <a:cubicBezTo>
                    <a:pt x="10641" y="7727"/>
                    <a:pt x="11021" y="7664"/>
                    <a:pt x="11306" y="7506"/>
                  </a:cubicBezTo>
                  <a:close/>
                  <a:moveTo>
                    <a:pt x="13365" y="8076"/>
                  </a:moveTo>
                  <a:cubicBezTo>
                    <a:pt x="13966" y="8456"/>
                    <a:pt x="14346" y="9089"/>
                    <a:pt x="14346" y="9786"/>
                  </a:cubicBezTo>
                  <a:lnTo>
                    <a:pt x="14346" y="10071"/>
                  </a:lnTo>
                  <a:lnTo>
                    <a:pt x="13365" y="10071"/>
                  </a:lnTo>
                  <a:lnTo>
                    <a:pt x="13365" y="8076"/>
                  </a:lnTo>
                  <a:close/>
                  <a:moveTo>
                    <a:pt x="8931" y="0"/>
                  </a:moveTo>
                  <a:cubicBezTo>
                    <a:pt x="8298" y="0"/>
                    <a:pt x="7791" y="539"/>
                    <a:pt x="7791" y="1172"/>
                  </a:cubicBezTo>
                  <a:lnTo>
                    <a:pt x="7791" y="2914"/>
                  </a:lnTo>
                  <a:lnTo>
                    <a:pt x="7442" y="2914"/>
                  </a:lnTo>
                  <a:cubicBezTo>
                    <a:pt x="7062" y="2914"/>
                    <a:pt x="6809" y="3167"/>
                    <a:pt x="6809" y="3484"/>
                  </a:cubicBezTo>
                  <a:lnTo>
                    <a:pt x="6809" y="4086"/>
                  </a:lnTo>
                  <a:cubicBezTo>
                    <a:pt x="6809" y="4434"/>
                    <a:pt x="7062" y="4719"/>
                    <a:pt x="7442" y="4719"/>
                  </a:cubicBezTo>
                  <a:lnTo>
                    <a:pt x="7791" y="4719"/>
                  </a:lnTo>
                  <a:cubicBezTo>
                    <a:pt x="7759" y="5447"/>
                    <a:pt x="8298" y="6081"/>
                    <a:pt x="9026" y="6144"/>
                  </a:cubicBezTo>
                  <a:lnTo>
                    <a:pt x="9026" y="7094"/>
                  </a:lnTo>
                  <a:lnTo>
                    <a:pt x="7316" y="7506"/>
                  </a:lnTo>
                  <a:cubicBezTo>
                    <a:pt x="6967" y="7601"/>
                    <a:pt x="6556" y="7854"/>
                    <a:pt x="6334" y="8171"/>
                  </a:cubicBezTo>
                  <a:lnTo>
                    <a:pt x="4371" y="7506"/>
                  </a:lnTo>
                  <a:lnTo>
                    <a:pt x="4371" y="6619"/>
                  </a:lnTo>
                  <a:cubicBezTo>
                    <a:pt x="4529" y="6587"/>
                    <a:pt x="4656" y="6492"/>
                    <a:pt x="4814" y="6429"/>
                  </a:cubicBezTo>
                  <a:lnTo>
                    <a:pt x="5289" y="6904"/>
                  </a:lnTo>
                  <a:cubicBezTo>
                    <a:pt x="5435" y="7050"/>
                    <a:pt x="5640" y="7130"/>
                    <a:pt x="5847" y="7130"/>
                  </a:cubicBezTo>
                  <a:cubicBezTo>
                    <a:pt x="6044" y="7130"/>
                    <a:pt x="6243" y="7058"/>
                    <a:pt x="6397" y="6904"/>
                  </a:cubicBezTo>
                  <a:cubicBezTo>
                    <a:pt x="6682" y="6619"/>
                    <a:pt x="6714" y="6112"/>
                    <a:pt x="6397" y="5796"/>
                  </a:cubicBezTo>
                  <a:lnTo>
                    <a:pt x="5954" y="5352"/>
                  </a:lnTo>
                  <a:cubicBezTo>
                    <a:pt x="6271" y="5321"/>
                    <a:pt x="6556" y="5036"/>
                    <a:pt x="6556" y="4687"/>
                  </a:cubicBezTo>
                  <a:lnTo>
                    <a:pt x="6556" y="3895"/>
                  </a:lnTo>
                  <a:cubicBezTo>
                    <a:pt x="6556" y="3737"/>
                    <a:pt x="6492" y="3579"/>
                    <a:pt x="6397" y="3452"/>
                  </a:cubicBezTo>
                  <a:lnTo>
                    <a:pt x="6397" y="2185"/>
                  </a:lnTo>
                  <a:cubicBezTo>
                    <a:pt x="6397" y="1109"/>
                    <a:pt x="5542" y="285"/>
                    <a:pt x="4497" y="285"/>
                  </a:cubicBezTo>
                  <a:lnTo>
                    <a:pt x="2217" y="285"/>
                  </a:lnTo>
                  <a:cubicBezTo>
                    <a:pt x="1140" y="285"/>
                    <a:pt x="317" y="1172"/>
                    <a:pt x="317" y="2185"/>
                  </a:cubicBezTo>
                  <a:lnTo>
                    <a:pt x="317" y="3452"/>
                  </a:lnTo>
                  <a:cubicBezTo>
                    <a:pt x="190" y="3579"/>
                    <a:pt x="159" y="3737"/>
                    <a:pt x="159" y="3895"/>
                  </a:cubicBezTo>
                  <a:lnTo>
                    <a:pt x="159" y="4687"/>
                  </a:lnTo>
                  <a:cubicBezTo>
                    <a:pt x="159" y="5036"/>
                    <a:pt x="380" y="5321"/>
                    <a:pt x="729" y="5352"/>
                  </a:cubicBezTo>
                  <a:lnTo>
                    <a:pt x="317" y="5796"/>
                  </a:lnTo>
                  <a:cubicBezTo>
                    <a:pt x="32" y="6081"/>
                    <a:pt x="0" y="6587"/>
                    <a:pt x="317" y="6904"/>
                  </a:cubicBezTo>
                  <a:cubicBezTo>
                    <a:pt x="447" y="7050"/>
                    <a:pt x="652" y="7130"/>
                    <a:pt x="864" y="7130"/>
                  </a:cubicBezTo>
                  <a:cubicBezTo>
                    <a:pt x="1064" y="7130"/>
                    <a:pt x="1271" y="7058"/>
                    <a:pt x="1425" y="6904"/>
                  </a:cubicBezTo>
                  <a:lnTo>
                    <a:pt x="1900" y="6429"/>
                  </a:lnTo>
                  <a:cubicBezTo>
                    <a:pt x="1995" y="6492"/>
                    <a:pt x="2154" y="6587"/>
                    <a:pt x="2312" y="6619"/>
                  </a:cubicBezTo>
                  <a:lnTo>
                    <a:pt x="2312" y="7506"/>
                  </a:lnTo>
                  <a:lnTo>
                    <a:pt x="982" y="7981"/>
                  </a:lnTo>
                  <a:cubicBezTo>
                    <a:pt x="855" y="8012"/>
                    <a:pt x="792" y="8171"/>
                    <a:pt x="824" y="8297"/>
                  </a:cubicBezTo>
                  <a:cubicBezTo>
                    <a:pt x="855" y="8392"/>
                    <a:pt x="919" y="8456"/>
                    <a:pt x="1045" y="8456"/>
                  </a:cubicBezTo>
                  <a:lnTo>
                    <a:pt x="1140" y="8456"/>
                  </a:lnTo>
                  <a:lnTo>
                    <a:pt x="2407" y="8012"/>
                  </a:lnTo>
                  <a:cubicBezTo>
                    <a:pt x="2470" y="8139"/>
                    <a:pt x="2597" y="8234"/>
                    <a:pt x="2755" y="8329"/>
                  </a:cubicBezTo>
                  <a:cubicBezTo>
                    <a:pt x="2945" y="8392"/>
                    <a:pt x="3199" y="8456"/>
                    <a:pt x="3420" y="8456"/>
                  </a:cubicBezTo>
                  <a:cubicBezTo>
                    <a:pt x="3674" y="8456"/>
                    <a:pt x="3864" y="8392"/>
                    <a:pt x="4117" y="8329"/>
                  </a:cubicBezTo>
                  <a:cubicBezTo>
                    <a:pt x="4276" y="8297"/>
                    <a:pt x="4371" y="8171"/>
                    <a:pt x="4466" y="8012"/>
                  </a:cubicBezTo>
                  <a:lnTo>
                    <a:pt x="6334" y="8646"/>
                  </a:lnTo>
                  <a:cubicBezTo>
                    <a:pt x="6809" y="8836"/>
                    <a:pt x="7189" y="9279"/>
                    <a:pt x="7316" y="9754"/>
                  </a:cubicBezTo>
                  <a:lnTo>
                    <a:pt x="7759" y="11464"/>
                  </a:lnTo>
                  <a:cubicBezTo>
                    <a:pt x="7791" y="11559"/>
                    <a:pt x="7854" y="11654"/>
                    <a:pt x="7981" y="11654"/>
                  </a:cubicBezTo>
                  <a:lnTo>
                    <a:pt x="10831" y="11654"/>
                  </a:lnTo>
                  <a:cubicBezTo>
                    <a:pt x="10958" y="11654"/>
                    <a:pt x="11084" y="11528"/>
                    <a:pt x="11084" y="11401"/>
                  </a:cubicBezTo>
                  <a:cubicBezTo>
                    <a:pt x="11084" y="11306"/>
                    <a:pt x="10958" y="11179"/>
                    <a:pt x="10831" y="11179"/>
                  </a:cubicBezTo>
                  <a:lnTo>
                    <a:pt x="8139" y="11179"/>
                  </a:lnTo>
                  <a:lnTo>
                    <a:pt x="7981" y="10578"/>
                  </a:lnTo>
                  <a:lnTo>
                    <a:pt x="13080" y="10578"/>
                  </a:lnTo>
                  <a:lnTo>
                    <a:pt x="13080" y="11179"/>
                  </a:lnTo>
                  <a:lnTo>
                    <a:pt x="11908" y="11179"/>
                  </a:lnTo>
                  <a:cubicBezTo>
                    <a:pt x="11781" y="11179"/>
                    <a:pt x="11654" y="11306"/>
                    <a:pt x="11654" y="11401"/>
                  </a:cubicBezTo>
                  <a:cubicBezTo>
                    <a:pt x="11654" y="11528"/>
                    <a:pt x="11781" y="11654"/>
                    <a:pt x="11908" y="11654"/>
                  </a:cubicBezTo>
                  <a:lnTo>
                    <a:pt x="13333" y="11654"/>
                  </a:lnTo>
                  <a:cubicBezTo>
                    <a:pt x="13460" y="11654"/>
                    <a:pt x="13555" y="11528"/>
                    <a:pt x="13555" y="11401"/>
                  </a:cubicBezTo>
                  <a:lnTo>
                    <a:pt x="13555" y="10578"/>
                  </a:lnTo>
                  <a:lnTo>
                    <a:pt x="14568" y="10578"/>
                  </a:lnTo>
                  <a:lnTo>
                    <a:pt x="14568" y="11401"/>
                  </a:lnTo>
                  <a:cubicBezTo>
                    <a:pt x="14568" y="11528"/>
                    <a:pt x="14663" y="11654"/>
                    <a:pt x="14790" y="11654"/>
                  </a:cubicBezTo>
                  <a:cubicBezTo>
                    <a:pt x="14916" y="11654"/>
                    <a:pt x="15011" y="11528"/>
                    <a:pt x="15011" y="11401"/>
                  </a:cubicBezTo>
                  <a:lnTo>
                    <a:pt x="15011" y="9818"/>
                  </a:lnTo>
                  <a:cubicBezTo>
                    <a:pt x="14821" y="8773"/>
                    <a:pt x="14188" y="7854"/>
                    <a:pt x="13206" y="7506"/>
                  </a:cubicBezTo>
                  <a:cubicBezTo>
                    <a:pt x="13175" y="7506"/>
                    <a:pt x="11496" y="7094"/>
                    <a:pt x="11496" y="7094"/>
                  </a:cubicBezTo>
                  <a:lnTo>
                    <a:pt x="11496" y="6144"/>
                  </a:lnTo>
                  <a:cubicBezTo>
                    <a:pt x="12193" y="6081"/>
                    <a:pt x="12731" y="5447"/>
                    <a:pt x="12731" y="4719"/>
                  </a:cubicBezTo>
                  <a:lnTo>
                    <a:pt x="13016" y="4719"/>
                  </a:lnTo>
                  <a:cubicBezTo>
                    <a:pt x="13365" y="4719"/>
                    <a:pt x="13681" y="4402"/>
                    <a:pt x="13681" y="4054"/>
                  </a:cubicBezTo>
                  <a:lnTo>
                    <a:pt x="13681" y="3579"/>
                  </a:lnTo>
                  <a:cubicBezTo>
                    <a:pt x="13681" y="3230"/>
                    <a:pt x="13365" y="2914"/>
                    <a:pt x="13016" y="2914"/>
                  </a:cubicBezTo>
                  <a:lnTo>
                    <a:pt x="12731" y="2914"/>
                  </a:lnTo>
                  <a:lnTo>
                    <a:pt x="12731" y="2217"/>
                  </a:lnTo>
                  <a:cubicBezTo>
                    <a:pt x="12731" y="2122"/>
                    <a:pt x="12605" y="1995"/>
                    <a:pt x="12510" y="1995"/>
                  </a:cubicBezTo>
                  <a:cubicBezTo>
                    <a:pt x="12383" y="1995"/>
                    <a:pt x="12256" y="2122"/>
                    <a:pt x="12256" y="2217"/>
                  </a:cubicBezTo>
                  <a:lnTo>
                    <a:pt x="12256" y="2787"/>
                  </a:lnTo>
                  <a:lnTo>
                    <a:pt x="10039" y="1900"/>
                  </a:lnTo>
                  <a:cubicBezTo>
                    <a:pt x="10016" y="1889"/>
                    <a:pt x="9989" y="1881"/>
                    <a:pt x="9960" y="1881"/>
                  </a:cubicBezTo>
                  <a:cubicBezTo>
                    <a:pt x="9911" y="1881"/>
                    <a:pt x="9858" y="1903"/>
                    <a:pt x="9818" y="1964"/>
                  </a:cubicBezTo>
                  <a:cubicBezTo>
                    <a:pt x="9723" y="2027"/>
                    <a:pt x="9691" y="2059"/>
                    <a:pt x="9691" y="2154"/>
                  </a:cubicBezTo>
                  <a:lnTo>
                    <a:pt x="9691" y="2597"/>
                  </a:lnTo>
                  <a:lnTo>
                    <a:pt x="8266" y="1995"/>
                  </a:lnTo>
                  <a:lnTo>
                    <a:pt x="8266" y="1172"/>
                  </a:lnTo>
                  <a:cubicBezTo>
                    <a:pt x="8266" y="792"/>
                    <a:pt x="8583" y="475"/>
                    <a:pt x="8931" y="475"/>
                  </a:cubicBezTo>
                  <a:lnTo>
                    <a:pt x="11559" y="475"/>
                  </a:lnTo>
                  <a:cubicBezTo>
                    <a:pt x="11908" y="475"/>
                    <a:pt x="12224" y="792"/>
                    <a:pt x="12224" y="1172"/>
                  </a:cubicBezTo>
                  <a:cubicBezTo>
                    <a:pt x="12224" y="1267"/>
                    <a:pt x="12351" y="1394"/>
                    <a:pt x="12446" y="1394"/>
                  </a:cubicBezTo>
                  <a:cubicBezTo>
                    <a:pt x="12573" y="1394"/>
                    <a:pt x="12700" y="1267"/>
                    <a:pt x="12700" y="1172"/>
                  </a:cubicBezTo>
                  <a:cubicBezTo>
                    <a:pt x="12700" y="539"/>
                    <a:pt x="12193" y="0"/>
                    <a:pt x="1155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8" name="Google Shape;1248;p49"/>
            <p:cNvSpPr/>
            <p:nvPr/>
          </p:nvSpPr>
          <p:spPr>
            <a:xfrm>
              <a:off x="980750" y="4024075"/>
              <a:ext cx="94250" cy="95025"/>
            </a:xfrm>
            <a:custGeom>
              <a:avLst/>
              <a:gdLst/>
              <a:ahLst/>
              <a:cxnLst/>
              <a:rect l="l" t="t" r="r" b="b"/>
              <a:pathLst>
                <a:path w="3770" h="3801" extrusionOk="0">
                  <a:moveTo>
                    <a:pt x="2756" y="444"/>
                  </a:moveTo>
                  <a:cubicBezTo>
                    <a:pt x="2787" y="444"/>
                    <a:pt x="2851" y="444"/>
                    <a:pt x="2851" y="476"/>
                  </a:cubicBezTo>
                  <a:lnTo>
                    <a:pt x="3263" y="919"/>
                  </a:lnTo>
                  <a:cubicBezTo>
                    <a:pt x="3326" y="951"/>
                    <a:pt x="3326" y="951"/>
                    <a:pt x="3326" y="982"/>
                  </a:cubicBezTo>
                  <a:cubicBezTo>
                    <a:pt x="3326" y="1014"/>
                    <a:pt x="3326" y="1077"/>
                    <a:pt x="3263" y="1077"/>
                  </a:cubicBezTo>
                  <a:lnTo>
                    <a:pt x="2692" y="1647"/>
                  </a:lnTo>
                  <a:cubicBezTo>
                    <a:pt x="2629" y="1711"/>
                    <a:pt x="2597" y="1774"/>
                    <a:pt x="2597" y="1806"/>
                  </a:cubicBezTo>
                  <a:cubicBezTo>
                    <a:pt x="2597" y="1901"/>
                    <a:pt x="2629" y="1932"/>
                    <a:pt x="2692" y="1964"/>
                  </a:cubicBezTo>
                  <a:lnTo>
                    <a:pt x="3263" y="2566"/>
                  </a:lnTo>
                  <a:cubicBezTo>
                    <a:pt x="3326" y="2597"/>
                    <a:pt x="3326" y="2597"/>
                    <a:pt x="3326" y="2661"/>
                  </a:cubicBezTo>
                  <a:cubicBezTo>
                    <a:pt x="3326" y="2692"/>
                    <a:pt x="3326" y="2724"/>
                    <a:pt x="3263" y="2724"/>
                  </a:cubicBezTo>
                  <a:lnTo>
                    <a:pt x="2851" y="3168"/>
                  </a:lnTo>
                  <a:cubicBezTo>
                    <a:pt x="2787" y="3199"/>
                    <a:pt x="2787" y="3199"/>
                    <a:pt x="2756" y="3199"/>
                  </a:cubicBezTo>
                  <a:cubicBezTo>
                    <a:pt x="2724" y="3199"/>
                    <a:pt x="2692" y="3199"/>
                    <a:pt x="2692" y="3168"/>
                  </a:cubicBezTo>
                  <a:lnTo>
                    <a:pt x="2091" y="2566"/>
                  </a:lnTo>
                  <a:cubicBezTo>
                    <a:pt x="2059" y="2534"/>
                    <a:pt x="1964" y="2502"/>
                    <a:pt x="1932" y="2502"/>
                  </a:cubicBezTo>
                  <a:cubicBezTo>
                    <a:pt x="1837" y="2502"/>
                    <a:pt x="1806" y="2534"/>
                    <a:pt x="1774" y="2566"/>
                  </a:cubicBezTo>
                  <a:lnTo>
                    <a:pt x="1172" y="3168"/>
                  </a:lnTo>
                  <a:cubicBezTo>
                    <a:pt x="1141" y="3199"/>
                    <a:pt x="1141" y="3199"/>
                    <a:pt x="1109" y="3199"/>
                  </a:cubicBezTo>
                  <a:cubicBezTo>
                    <a:pt x="1046" y="3199"/>
                    <a:pt x="1014" y="3199"/>
                    <a:pt x="1014" y="3168"/>
                  </a:cubicBezTo>
                  <a:lnTo>
                    <a:pt x="571" y="2724"/>
                  </a:lnTo>
                  <a:cubicBezTo>
                    <a:pt x="539" y="2692"/>
                    <a:pt x="539" y="2692"/>
                    <a:pt x="539" y="2661"/>
                  </a:cubicBezTo>
                  <a:cubicBezTo>
                    <a:pt x="539" y="2629"/>
                    <a:pt x="531" y="2629"/>
                    <a:pt x="527" y="2629"/>
                  </a:cubicBezTo>
                  <a:cubicBezTo>
                    <a:pt x="523" y="2629"/>
                    <a:pt x="523" y="2629"/>
                    <a:pt x="539" y="2597"/>
                  </a:cubicBezTo>
                  <a:lnTo>
                    <a:pt x="1141" y="2027"/>
                  </a:lnTo>
                  <a:cubicBezTo>
                    <a:pt x="1204" y="1932"/>
                    <a:pt x="1204" y="1774"/>
                    <a:pt x="1141" y="1647"/>
                  </a:cubicBezTo>
                  <a:lnTo>
                    <a:pt x="539" y="1077"/>
                  </a:lnTo>
                  <a:cubicBezTo>
                    <a:pt x="507" y="1014"/>
                    <a:pt x="507" y="1014"/>
                    <a:pt x="507" y="982"/>
                  </a:cubicBezTo>
                  <a:cubicBezTo>
                    <a:pt x="507" y="951"/>
                    <a:pt x="507" y="919"/>
                    <a:pt x="539" y="919"/>
                  </a:cubicBezTo>
                  <a:lnTo>
                    <a:pt x="982" y="476"/>
                  </a:lnTo>
                  <a:cubicBezTo>
                    <a:pt x="1014" y="444"/>
                    <a:pt x="1014" y="444"/>
                    <a:pt x="1046" y="444"/>
                  </a:cubicBezTo>
                  <a:cubicBezTo>
                    <a:pt x="1109" y="444"/>
                    <a:pt x="1141" y="444"/>
                    <a:pt x="1141" y="476"/>
                  </a:cubicBezTo>
                  <a:lnTo>
                    <a:pt x="1742" y="1077"/>
                  </a:lnTo>
                  <a:cubicBezTo>
                    <a:pt x="1774" y="1109"/>
                    <a:pt x="1829" y="1125"/>
                    <a:pt x="1893" y="1125"/>
                  </a:cubicBezTo>
                  <a:cubicBezTo>
                    <a:pt x="1956" y="1125"/>
                    <a:pt x="2027" y="1109"/>
                    <a:pt x="2091" y="1077"/>
                  </a:cubicBezTo>
                  <a:lnTo>
                    <a:pt x="2692" y="476"/>
                  </a:lnTo>
                  <a:cubicBezTo>
                    <a:pt x="2724" y="444"/>
                    <a:pt x="2724" y="444"/>
                    <a:pt x="2756" y="444"/>
                  </a:cubicBezTo>
                  <a:close/>
                  <a:moveTo>
                    <a:pt x="1046" y="1"/>
                  </a:moveTo>
                  <a:cubicBezTo>
                    <a:pt x="887" y="1"/>
                    <a:pt x="729" y="64"/>
                    <a:pt x="634" y="191"/>
                  </a:cubicBezTo>
                  <a:lnTo>
                    <a:pt x="191" y="634"/>
                  </a:lnTo>
                  <a:cubicBezTo>
                    <a:pt x="64" y="729"/>
                    <a:pt x="1" y="887"/>
                    <a:pt x="1" y="1046"/>
                  </a:cubicBezTo>
                  <a:cubicBezTo>
                    <a:pt x="1" y="1204"/>
                    <a:pt x="64" y="1362"/>
                    <a:pt x="191" y="1489"/>
                  </a:cubicBezTo>
                  <a:lnTo>
                    <a:pt x="571" y="1901"/>
                  </a:lnTo>
                  <a:lnTo>
                    <a:pt x="191" y="2281"/>
                  </a:lnTo>
                  <a:cubicBezTo>
                    <a:pt x="64" y="2407"/>
                    <a:pt x="1" y="2566"/>
                    <a:pt x="1" y="2724"/>
                  </a:cubicBezTo>
                  <a:cubicBezTo>
                    <a:pt x="1" y="2882"/>
                    <a:pt x="64" y="3041"/>
                    <a:pt x="191" y="3168"/>
                  </a:cubicBezTo>
                  <a:lnTo>
                    <a:pt x="602" y="3611"/>
                  </a:lnTo>
                  <a:cubicBezTo>
                    <a:pt x="729" y="3706"/>
                    <a:pt x="887" y="3801"/>
                    <a:pt x="1046" y="3801"/>
                  </a:cubicBezTo>
                  <a:cubicBezTo>
                    <a:pt x="1204" y="3801"/>
                    <a:pt x="1362" y="3706"/>
                    <a:pt x="1489" y="3611"/>
                  </a:cubicBezTo>
                  <a:lnTo>
                    <a:pt x="1869" y="3199"/>
                  </a:lnTo>
                  <a:lnTo>
                    <a:pt x="2281" y="3611"/>
                  </a:lnTo>
                  <a:cubicBezTo>
                    <a:pt x="2392" y="3722"/>
                    <a:pt x="2550" y="3777"/>
                    <a:pt x="2708" y="3777"/>
                  </a:cubicBezTo>
                  <a:cubicBezTo>
                    <a:pt x="2867" y="3777"/>
                    <a:pt x="3025" y="3722"/>
                    <a:pt x="3136" y="3611"/>
                  </a:cubicBezTo>
                  <a:lnTo>
                    <a:pt x="3579" y="3168"/>
                  </a:lnTo>
                  <a:cubicBezTo>
                    <a:pt x="3706" y="3041"/>
                    <a:pt x="3769" y="2882"/>
                    <a:pt x="3769" y="2724"/>
                  </a:cubicBezTo>
                  <a:cubicBezTo>
                    <a:pt x="3769" y="2566"/>
                    <a:pt x="3706" y="2407"/>
                    <a:pt x="3579" y="2281"/>
                  </a:cubicBezTo>
                  <a:lnTo>
                    <a:pt x="3199" y="1901"/>
                  </a:lnTo>
                  <a:lnTo>
                    <a:pt x="3579" y="1489"/>
                  </a:lnTo>
                  <a:cubicBezTo>
                    <a:pt x="3706" y="1362"/>
                    <a:pt x="3769" y="1236"/>
                    <a:pt x="3769" y="1046"/>
                  </a:cubicBezTo>
                  <a:cubicBezTo>
                    <a:pt x="3769" y="919"/>
                    <a:pt x="3706" y="729"/>
                    <a:pt x="3579" y="634"/>
                  </a:cubicBezTo>
                  <a:lnTo>
                    <a:pt x="3136" y="191"/>
                  </a:lnTo>
                  <a:cubicBezTo>
                    <a:pt x="3041" y="64"/>
                    <a:pt x="2882" y="1"/>
                    <a:pt x="2724" y="1"/>
                  </a:cubicBezTo>
                  <a:cubicBezTo>
                    <a:pt x="2566" y="1"/>
                    <a:pt x="2407" y="64"/>
                    <a:pt x="2281" y="191"/>
                  </a:cubicBezTo>
                  <a:lnTo>
                    <a:pt x="1901" y="571"/>
                  </a:lnTo>
                  <a:lnTo>
                    <a:pt x="1489" y="191"/>
                  </a:lnTo>
                  <a:cubicBezTo>
                    <a:pt x="1362" y="64"/>
                    <a:pt x="1204" y="1"/>
                    <a:pt x="1046"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49" name="Google Shape;1249;p49"/>
            <p:cNvSpPr/>
            <p:nvPr/>
          </p:nvSpPr>
          <p:spPr>
            <a:xfrm>
              <a:off x="936425" y="4222000"/>
              <a:ext cx="12675" cy="15875"/>
            </a:xfrm>
            <a:custGeom>
              <a:avLst/>
              <a:gdLst/>
              <a:ahLst/>
              <a:cxnLst/>
              <a:rect l="l" t="t" r="r" b="b"/>
              <a:pathLst>
                <a:path w="507" h="635" extrusionOk="0">
                  <a:moveTo>
                    <a:pt x="253" y="1"/>
                  </a:moveTo>
                  <a:cubicBezTo>
                    <a:pt x="127" y="1"/>
                    <a:pt x="32" y="128"/>
                    <a:pt x="32" y="223"/>
                  </a:cubicBezTo>
                  <a:lnTo>
                    <a:pt x="32" y="381"/>
                  </a:lnTo>
                  <a:cubicBezTo>
                    <a:pt x="0" y="508"/>
                    <a:pt x="95" y="634"/>
                    <a:pt x="253" y="634"/>
                  </a:cubicBezTo>
                  <a:cubicBezTo>
                    <a:pt x="380" y="634"/>
                    <a:pt x="507" y="508"/>
                    <a:pt x="507" y="381"/>
                  </a:cubicBezTo>
                  <a:lnTo>
                    <a:pt x="507" y="223"/>
                  </a:lnTo>
                  <a:cubicBezTo>
                    <a:pt x="507" y="128"/>
                    <a:pt x="380" y="1"/>
                    <a:pt x="25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0" name="Google Shape;1250;p49"/>
            <p:cNvSpPr/>
            <p:nvPr/>
          </p:nvSpPr>
          <p:spPr>
            <a:xfrm>
              <a:off x="924550" y="4246550"/>
              <a:ext cx="35650" cy="18225"/>
            </a:xfrm>
            <a:custGeom>
              <a:avLst/>
              <a:gdLst/>
              <a:ahLst/>
              <a:cxnLst/>
              <a:rect l="l" t="t" r="r" b="b"/>
              <a:pathLst>
                <a:path w="1426" h="729" extrusionOk="0">
                  <a:moveTo>
                    <a:pt x="728" y="1"/>
                  </a:moveTo>
                  <a:cubicBezTo>
                    <a:pt x="475" y="1"/>
                    <a:pt x="222" y="127"/>
                    <a:pt x="95" y="349"/>
                  </a:cubicBezTo>
                  <a:cubicBezTo>
                    <a:pt x="0" y="476"/>
                    <a:pt x="63" y="634"/>
                    <a:pt x="190" y="666"/>
                  </a:cubicBezTo>
                  <a:cubicBezTo>
                    <a:pt x="215" y="703"/>
                    <a:pt x="255" y="721"/>
                    <a:pt x="298" y="721"/>
                  </a:cubicBezTo>
                  <a:cubicBezTo>
                    <a:pt x="364" y="721"/>
                    <a:pt x="437" y="679"/>
                    <a:pt x="475" y="602"/>
                  </a:cubicBezTo>
                  <a:cubicBezTo>
                    <a:pt x="538" y="507"/>
                    <a:pt x="602" y="476"/>
                    <a:pt x="728" y="476"/>
                  </a:cubicBezTo>
                  <a:cubicBezTo>
                    <a:pt x="792" y="476"/>
                    <a:pt x="918" y="507"/>
                    <a:pt x="950" y="602"/>
                  </a:cubicBezTo>
                  <a:cubicBezTo>
                    <a:pt x="1013" y="666"/>
                    <a:pt x="1077" y="729"/>
                    <a:pt x="1172" y="729"/>
                  </a:cubicBezTo>
                  <a:cubicBezTo>
                    <a:pt x="1204" y="729"/>
                    <a:pt x="1235" y="729"/>
                    <a:pt x="1267" y="666"/>
                  </a:cubicBezTo>
                  <a:cubicBezTo>
                    <a:pt x="1394" y="602"/>
                    <a:pt x="1425" y="476"/>
                    <a:pt x="1362" y="349"/>
                  </a:cubicBezTo>
                  <a:cubicBezTo>
                    <a:pt x="1235" y="127"/>
                    <a:pt x="950" y="1"/>
                    <a:pt x="728"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1" name="Google Shape;1251;p49"/>
            <p:cNvSpPr/>
            <p:nvPr/>
          </p:nvSpPr>
          <p:spPr>
            <a:xfrm>
              <a:off x="823200" y="4329600"/>
              <a:ext cx="41200" cy="80075"/>
            </a:xfrm>
            <a:custGeom>
              <a:avLst/>
              <a:gdLst/>
              <a:ahLst/>
              <a:cxnLst/>
              <a:rect l="l" t="t" r="r" b="b"/>
              <a:pathLst>
                <a:path w="1648" h="3203" extrusionOk="0">
                  <a:moveTo>
                    <a:pt x="1373" y="1"/>
                  </a:moveTo>
                  <a:cubicBezTo>
                    <a:pt x="1329" y="1"/>
                    <a:pt x="1291" y="11"/>
                    <a:pt x="1267" y="35"/>
                  </a:cubicBezTo>
                  <a:cubicBezTo>
                    <a:pt x="856" y="320"/>
                    <a:pt x="570" y="764"/>
                    <a:pt x="475" y="1239"/>
                  </a:cubicBezTo>
                  <a:lnTo>
                    <a:pt x="32" y="2949"/>
                  </a:lnTo>
                  <a:cubicBezTo>
                    <a:pt x="0" y="3044"/>
                    <a:pt x="64" y="3202"/>
                    <a:pt x="190" y="3202"/>
                  </a:cubicBezTo>
                  <a:lnTo>
                    <a:pt x="222" y="3202"/>
                  </a:lnTo>
                  <a:cubicBezTo>
                    <a:pt x="349" y="3202"/>
                    <a:pt x="444" y="3139"/>
                    <a:pt x="475" y="3012"/>
                  </a:cubicBezTo>
                  <a:lnTo>
                    <a:pt x="919" y="1302"/>
                  </a:lnTo>
                  <a:cubicBezTo>
                    <a:pt x="982" y="954"/>
                    <a:pt x="1236" y="606"/>
                    <a:pt x="1552" y="384"/>
                  </a:cubicBezTo>
                  <a:cubicBezTo>
                    <a:pt x="1647" y="320"/>
                    <a:pt x="1647" y="162"/>
                    <a:pt x="1584" y="67"/>
                  </a:cubicBezTo>
                  <a:cubicBezTo>
                    <a:pt x="1525" y="28"/>
                    <a:pt x="1442" y="1"/>
                    <a:pt x="137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2" name="Google Shape;1252;p49"/>
            <p:cNvSpPr/>
            <p:nvPr/>
          </p:nvSpPr>
          <p:spPr>
            <a:xfrm>
              <a:off x="994200" y="4361350"/>
              <a:ext cx="11900" cy="49900"/>
            </a:xfrm>
            <a:custGeom>
              <a:avLst/>
              <a:gdLst/>
              <a:ahLst/>
              <a:cxnLst/>
              <a:rect l="l" t="t" r="r" b="b"/>
              <a:pathLst>
                <a:path w="476" h="1996" extrusionOk="0">
                  <a:moveTo>
                    <a:pt x="254" y="1"/>
                  </a:moveTo>
                  <a:cubicBezTo>
                    <a:pt x="128" y="1"/>
                    <a:pt x="1" y="127"/>
                    <a:pt x="1" y="254"/>
                  </a:cubicBezTo>
                  <a:lnTo>
                    <a:pt x="1" y="1742"/>
                  </a:lnTo>
                  <a:cubicBezTo>
                    <a:pt x="1" y="1869"/>
                    <a:pt x="128" y="1996"/>
                    <a:pt x="254" y="1996"/>
                  </a:cubicBezTo>
                  <a:cubicBezTo>
                    <a:pt x="349" y="1996"/>
                    <a:pt x="476" y="1869"/>
                    <a:pt x="476" y="1742"/>
                  </a:cubicBezTo>
                  <a:lnTo>
                    <a:pt x="476" y="254"/>
                  </a:lnTo>
                  <a:cubicBezTo>
                    <a:pt x="476" y="127"/>
                    <a:pt x="349" y="1"/>
                    <a:pt x="25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3" name="Google Shape;1253;p49"/>
            <p:cNvSpPr/>
            <p:nvPr/>
          </p:nvSpPr>
          <p:spPr>
            <a:xfrm>
              <a:off x="878625" y="4361350"/>
              <a:ext cx="11900" cy="49900"/>
            </a:xfrm>
            <a:custGeom>
              <a:avLst/>
              <a:gdLst/>
              <a:ahLst/>
              <a:cxnLst/>
              <a:rect l="l" t="t" r="r" b="b"/>
              <a:pathLst>
                <a:path w="476" h="1996" extrusionOk="0">
                  <a:moveTo>
                    <a:pt x="222" y="1"/>
                  </a:moveTo>
                  <a:cubicBezTo>
                    <a:pt x="127" y="1"/>
                    <a:pt x="0" y="127"/>
                    <a:pt x="0" y="254"/>
                  </a:cubicBezTo>
                  <a:lnTo>
                    <a:pt x="0" y="1742"/>
                  </a:lnTo>
                  <a:cubicBezTo>
                    <a:pt x="0" y="1869"/>
                    <a:pt x="127" y="1996"/>
                    <a:pt x="222" y="1996"/>
                  </a:cubicBezTo>
                  <a:cubicBezTo>
                    <a:pt x="349" y="1996"/>
                    <a:pt x="475" y="1869"/>
                    <a:pt x="475" y="1742"/>
                  </a:cubicBezTo>
                  <a:lnTo>
                    <a:pt x="475" y="254"/>
                  </a:lnTo>
                  <a:cubicBezTo>
                    <a:pt x="475" y="127"/>
                    <a:pt x="380" y="1"/>
                    <a:pt x="22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4" name="Google Shape;1254;p49"/>
            <p:cNvSpPr/>
            <p:nvPr/>
          </p:nvSpPr>
          <p:spPr>
            <a:xfrm>
              <a:off x="907925" y="4222800"/>
              <a:ext cx="11900" cy="11900"/>
            </a:xfrm>
            <a:custGeom>
              <a:avLst/>
              <a:gdLst/>
              <a:ahLst/>
              <a:cxnLst/>
              <a:rect l="l" t="t" r="r" b="b"/>
              <a:pathLst>
                <a:path w="476" h="476" extrusionOk="0">
                  <a:moveTo>
                    <a:pt x="253" y="1"/>
                  </a:moveTo>
                  <a:cubicBezTo>
                    <a:pt x="127" y="1"/>
                    <a:pt x="0" y="96"/>
                    <a:pt x="0" y="254"/>
                  </a:cubicBezTo>
                  <a:cubicBezTo>
                    <a:pt x="0" y="349"/>
                    <a:pt x="127" y="476"/>
                    <a:pt x="253" y="476"/>
                  </a:cubicBezTo>
                  <a:cubicBezTo>
                    <a:pt x="348" y="476"/>
                    <a:pt x="475" y="349"/>
                    <a:pt x="475" y="254"/>
                  </a:cubicBezTo>
                  <a:cubicBezTo>
                    <a:pt x="475" y="127"/>
                    <a:pt x="348" y="1"/>
                    <a:pt x="253"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5" name="Google Shape;1255;p49"/>
            <p:cNvSpPr/>
            <p:nvPr/>
          </p:nvSpPr>
          <p:spPr>
            <a:xfrm>
              <a:off x="964925" y="4222800"/>
              <a:ext cx="11100" cy="11900"/>
            </a:xfrm>
            <a:custGeom>
              <a:avLst/>
              <a:gdLst/>
              <a:ahLst/>
              <a:cxnLst/>
              <a:rect l="l" t="t" r="r" b="b"/>
              <a:pathLst>
                <a:path w="444" h="476" extrusionOk="0">
                  <a:moveTo>
                    <a:pt x="222" y="1"/>
                  </a:moveTo>
                  <a:cubicBezTo>
                    <a:pt x="95" y="1"/>
                    <a:pt x="0" y="96"/>
                    <a:pt x="0" y="254"/>
                  </a:cubicBezTo>
                  <a:cubicBezTo>
                    <a:pt x="0" y="349"/>
                    <a:pt x="95" y="476"/>
                    <a:pt x="222" y="476"/>
                  </a:cubicBezTo>
                  <a:cubicBezTo>
                    <a:pt x="349" y="476"/>
                    <a:pt x="444" y="349"/>
                    <a:pt x="444" y="254"/>
                  </a:cubicBezTo>
                  <a:cubicBezTo>
                    <a:pt x="444" y="127"/>
                    <a:pt x="349" y="1"/>
                    <a:pt x="22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6" name="Google Shape;1256;p49"/>
            <p:cNvSpPr/>
            <p:nvPr/>
          </p:nvSpPr>
          <p:spPr>
            <a:xfrm>
              <a:off x="1084475" y="4207750"/>
              <a:ext cx="11900" cy="11900"/>
            </a:xfrm>
            <a:custGeom>
              <a:avLst/>
              <a:gdLst/>
              <a:ahLst/>
              <a:cxnLst/>
              <a:rect l="l" t="t" r="r" b="b"/>
              <a:pathLst>
                <a:path w="476" h="476" extrusionOk="0">
                  <a:moveTo>
                    <a:pt x="222" y="1"/>
                  </a:moveTo>
                  <a:cubicBezTo>
                    <a:pt x="64" y="1"/>
                    <a:pt x="0" y="127"/>
                    <a:pt x="0" y="254"/>
                  </a:cubicBezTo>
                  <a:cubicBezTo>
                    <a:pt x="0" y="381"/>
                    <a:pt x="127" y="476"/>
                    <a:pt x="222" y="476"/>
                  </a:cubicBezTo>
                  <a:cubicBezTo>
                    <a:pt x="349" y="476"/>
                    <a:pt x="475" y="381"/>
                    <a:pt x="475" y="254"/>
                  </a:cubicBezTo>
                  <a:cubicBezTo>
                    <a:pt x="475" y="127"/>
                    <a:pt x="349" y="1"/>
                    <a:pt x="22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57" name="Google Shape;1257;p49"/>
            <p:cNvSpPr/>
            <p:nvPr/>
          </p:nvSpPr>
          <p:spPr>
            <a:xfrm>
              <a:off x="1140675" y="4207750"/>
              <a:ext cx="11900" cy="11900"/>
            </a:xfrm>
            <a:custGeom>
              <a:avLst/>
              <a:gdLst/>
              <a:ahLst/>
              <a:cxnLst/>
              <a:rect l="l" t="t" r="r" b="b"/>
              <a:pathLst>
                <a:path w="476" h="476" extrusionOk="0">
                  <a:moveTo>
                    <a:pt x="254" y="1"/>
                  </a:moveTo>
                  <a:cubicBezTo>
                    <a:pt x="96" y="1"/>
                    <a:pt x="1" y="127"/>
                    <a:pt x="1" y="254"/>
                  </a:cubicBezTo>
                  <a:cubicBezTo>
                    <a:pt x="1" y="381"/>
                    <a:pt x="127" y="476"/>
                    <a:pt x="254" y="476"/>
                  </a:cubicBezTo>
                  <a:cubicBezTo>
                    <a:pt x="349" y="476"/>
                    <a:pt x="476" y="381"/>
                    <a:pt x="476" y="254"/>
                  </a:cubicBezTo>
                  <a:cubicBezTo>
                    <a:pt x="476" y="127"/>
                    <a:pt x="349" y="1"/>
                    <a:pt x="25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258" name="Google Shape;1258;p49"/>
          <p:cNvGrpSpPr/>
          <p:nvPr/>
        </p:nvGrpSpPr>
        <p:grpSpPr>
          <a:xfrm rot="179900">
            <a:off x="6391296" y="2090342"/>
            <a:ext cx="2241906" cy="3240475"/>
            <a:chOff x="1831095" y="1501031"/>
            <a:chExt cx="2242200" cy="3240900"/>
          </a:xfrm>
        </p:grpSpPr>
        <p:sp>
          <p:nvSpPr>
            <p:cNvPr id="1259" name="Google Shape;1259;p49"/>
            <p:cNvSpPr/>
            <p:nvPr/>
          </p:nvSpPr>
          <p:spPr>
            <a:xfrm rot="-1380">
              <a:off x="1831095" y="1501481"/>
              <a:ext cx="2242200" cy="3240000"/>
            </a:xfrm>
            <a:prstGeom prst="rect">
              <a:avLst/>
            </a:prstGeom>
            <a:solidFill>
              <a:schemeClr val="accent6"/>
            </a:solidFill>
            <a:ln>
              <a:noFill/>
            </a:ln>
            <a:effectLst>
              <a:outerShdw blurRad="57150" dist="19050" dir="5400000" algn="bl" rotWithShape="0">
                <a:schemeClr val="dk1">
                  <a:alpha val="25000"/>
                </a:schemeClr>
              </a:outerShdw>
            </a:effectLst>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0" name="Google Shape;1260;p49"/>
            <p:cNvSpPr/>
            <p:nvPr/>
          </p:nvSpPr>
          <p:spPr>
            <a:xfrm rot="-1610">
              <a:off x="1991145" y="1681481"/>
              <a:ext cx="1922100" cy="2880000"/>
            </a:xfrm>
            <a:prstGeom prst="rect">
              <a:avLst/>
            </a:prstGeom>
            <a:solidFill>
              <a:schemeClr val="accent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261" name="Google Shape;1261;p49"/>
          <p:cNvGrpSpPr/>
          <p:nvPr/>
        </p:nvGrpSpPr>
        <p:grpSpPr>
          <a:xfrm rot="-2700000">
            <a:off x="8273706" y="1879086"/>
            <a:ext cx="476942" cy="1078553"/>
            <a:chOff x="6443012" y="2544655"/>
            <a:chExt cx="528107" cy="1194257"/>
          </a:xfrm>
        </p:grpSpPr>
        <p:sp>
          <p:nvSpPr>
            <p:cNvPr id="1262" name="Google Shape;1262;p49"/>
            <p:cNvSpPr/>
            <p:nvPr/>
          </p:nvSpPr>
          <p:spPr>
            <a:xfrm>
              <a:off x="6538014" y="2982106"/>
              <a:ext cx="211022" cy="187604"/>
            </a:xfrm>
            <a:custGeom>
              <a:avLst/>
              <a:gdLst/>
              <a:ahLst/>
              <a:cxnLst/>
              <a:rect l="l" t="t" r="r" b="b"/>
              <a:pathLst>
                <a:path w="6506" h="5784" extrusionOk="0">
                  <a:moveTo>
                    <a:pt x="1465" y="0"/>
                  </a:moveTo>
                  <a:cubicBezTo>
                    <a:pt x="943" y="0"/>
                    <a:pt x="633" y="297"/>
                    <a:pt x="457" y="682"/>
                  </a:cubicBezTo>
                  <a:cubicBezTo>
                    <a:pt x="0" y="1633"/>
                    <a:pt x="381" y="3098"/>
                    <a:pt x="1332" y="4144"/>
                  </a:cubicBezTo>
                  <a:cubicBezTo>
                    <a:pt x="2591" y="5509"/>
                    <a:pt x="4148" y="5784"/>
                    <a:pt x="5231" y="5784"/>
                  </a:cubicBezTo>
                  <a:cubicBezTo>
                    <a:pt x="5310" y="5784"/>
                    <a:pt x="5386" y="5782"/>
                    <a:pt x="5459" y="5780"/>
                  </a:cubicBezTo>
                  <a:cubicBezTo>
                    <a:pt x="6087" y="5723"/>
                    <a:pt x="6505" y="5095"/>
                    <a:pt x="6258" y="4524"/>
                  </a:cubicBezTo>
                  <a:cubicBezTo>
                    <a:pt x="6011" y="3992"/>
                    <a:pt x="5630" y="3250"/>
                    <a:pt x="4965" y="2375"/>
                  </a:cubicBezTo>
                  <a:cubicBezTo>
                    <a:pt x="4413" y="1633"/>
                    <a:pt x="3747" y="1024"/>
                    <a:pt x="2968" y="549"/>
                  </a:cubicBezTo>
                  <a:cubicBezTo>
                    <a:pt x="2335" y="157"/>
                    <a:pt x="1844" y="0"/>
                    <a:pt x="1465"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3" name="Google Shape;1263;p49"/>
            <p:cNvSpPr/>
            <p:nvPr/>
          </p:nvSpPr>
          <p:spPr>
            <a:xfrm>
              <a:off x="6443629" y="2750650"/>
              <a:ext cx="328242" cy="988262"/>
            </a:xfrm>
            <a:custGeom>
              <a:avLst/>
              <a:gdLst/>
              <a:ahLst/>
              <a:cxnLst/>
              <a:rect l="l" t="t" r="r" b="b"/>
              <a:pathLst>
                <a:path w="10120" h="30469" extrusionOk="0">
                  <a:moveTo>
                    <a:pt x="9929" y="1"/>
                  </a:moveTo>
                  <a:cubicBezTo>
                    <a:pt x="9853" y="1"/>
                    <a:pt x="9796" y="39"/>
                    <a:pt x="9796" y="115"/>
                  </a:cubicBezTo>
                  <a:cubicBezTo>
                    <a:pt x="9796" y="191"/>
                    <a:pt x="9872" y="6277"/>
                    <a:pt x="8712" y="13030"/>
                  </a:cubicBezTo>
                  <a:cubicBezTo>
                    <a:pt x="8027" y="16986"/>
                    <a:pt x="7076" y="20372"/>
                    <a:pt x="5839" y="23111"/>
                  </a:cubicBezTo>
                  <a:cubicBezTo>
                    <a:pt x="4318" y="26535"/>
                    <a:pt x="2378" y="28931"/>
                    <a:pt x="76" y="30263"/>
                  </a:cubicBezTo>
                  <a:cubicBezTo>
                    <a:pt x="38" y="30301"/>
                    <a:pt x="0" y="30358"/>
                    <a:pt x="38" y="30415"/>
                  </a:cubicBezTo>
                  <a:cubicBezTo>
                    <a:pt x="78" y="30442"/>
                    <a:pt x="119" y="30469"/>
                    <a:pt x="152" y="30469"/>
                  </a:cubicBezTo>
                  <a:cubicBezTo>
                    <a:pt x="166" y="30469"/>
                    <a:pt x="179" y="30464"/>
                    <a:pt x="190" y="30453"/>
                  </a:cubicBezTo>
                  <a:cubicBezTo>
                    <a:pt x="2549" y="29102"/>
                    <a:pt x="4508" y="26649"/>
                    <a:pt x="6049" y="23187"/>
                  </a:cubicBezTo>
                  <a:cubicBezTo>
                    <a:pt x="7285" y="20429"/>
                    <a:pt x="8255" y="17005"/>
                    <a:pt x="8940" y="13030"/>
                  </a:cubicBezTo>
                  <a:cubicBezTo>
                    <a:pt x="10119" y="6277"/>
                    <a:pt x="10043" y="153"/>
                    <a:pt x="10043" y="96"/>
                  </a:cubicBezTo>
                  <a:cubicBezTo>
                    <a:pt x="10043" y="20"/>
                    <a:pt x="9986" y="1"/>
                    <a:pt x="9929"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4" name="Google Shape;1264;p49"/>
            <p:cNvSpPr/>
            <p:nvPr/>
          </p:nvSpPr>
          <p:spPr>
            <a:xfrm>
              <a:off x="6641028" y="2544655"/>
              <a:ext cx="154261" cy="208492"/>
            </a:xfrm>
            <a:custGeom>
              <a:avLst/>
              <a:gdLst/>
              <a:ahLst/>
              <a:cxnLst/>
              <a:rect l="l" t="t" r="r" b="b"/>
              <a:pathLst>
                <a:path w="4756" h="6428" extrusionOk="0">
                  <a:moveTo>
                    <a:pt x="2444" y="0"/>
                  </a:moveTo>
                  <a:cubicBezTo>
                    <a:pt x="2240" y="0"/>
                    <a:pt x="2038" y="36"/>
                    <a:pt x="1846" y="94"/>
                  </a:cubicBezTo>
                  <a:cubicBezTo>
                    <a:pt x="724" y="436"/>
                    <a:pt x="1" y="1558"/>
                    <a:pt x="134" y="2719"/>
                  </a:cubicBezTo>
                  <a:cubicBezTo>
                    <a:pt x="381" y="5362"/>
                    <a:pt x="3843" y="6428"/>
                    <a:pt x="3843" y="6428"/>
                  </a:cubicBezTo>
                  <a:cubicBezTo>
                    <a:pt x="3843" y="6428"/>
                    <a:pt x="4528" y="5762"/>
                    <a:pt x="4699" y="3765"/>
                  </a:cubicBezTo>
                  <a:cubicBezTo>
                    <a:pt x="4756" y="2909"/>
                    <a:pt x="4604" y="2053"/>
                    <a:pt x="4185" y="1292"/>
                  </a:cubicBezTo>
                  <a:cubicBezTo>
                    <a:pt x="3674" y="312"/>
                    <a:pt x="3046" y="0"/>
                    <a:pt x="2444"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5" name="Google Shape;1265;p49"/>
            <p:cNvSpPr/>
            <p:nvPr/>
          </p:nvSpPr>
          <p:spPr>
            <a:xfrm>
              <a:off x="6562697" y="2768781"/>
              <a:ext cx="204827" cy="159580"/>
            </a:xfrm>
            <a:custGeom>
              <a:avLst/>
              <a:gdLst/>
              <a:ahLst/>
              <a:cxnLst/>
              <a:rect l="l" t="t" r="r" b="b"/>
              <a:pathLst>
                <a:path w="6315" h="4920" extrusionOk="0">
                  <a:moveTo>
                    <a:pt x="2166" y="0"/>
                  </a:moveTo>
                  <a:cubicBezTo>
                    <a:pt x="1492" y="0"/>
                    <a:pt x="1022" y="335"/>
                    <a:pt x="704" y="754"/>
                  </a:cubicBezTo>
                  <a:cubicBezTo>
                    <a:pt x="0" y="1705"/>
                    <a:pt x="95" y="3017"/>
                    <a:pt x="894" y="3835"/>
                  </a:cubicBezTo>
                  <a:cubicBezTo>
                    <a:pt x="1718" y="4684"/>
                    <a:pt x="2856" y="4920"/>
                    <a:pt x="3864" y="4920"/>
                  </a:cubicBezTo>
                  <a:cubicBezTo>
                    <a:pt x="5114" y="4920"/>
                    <a:pt x="6163" y="4558"/>
                    <a:pt x="6163" y="4558"/>
                  </a:cubicBezTo>
                  <a:cubicBezTo>
                    <a:pt x="6163" y="4558"/>
                    <a:pt x="6315" y="3607"/>
                    <a:pt x="5231" y="1914"/>
                  </a:cubicBezTo>
                  <a:cubicBezTo>
                    <a:pt x="4755" y="1210"/>
                    <a:pt x="4109" y="640"/>
                    <a:pt x="3329" y="278"/>
                  </a:cubicBezTo>
                  <a:cubicBezTo>
                    <a:pt x="2887" y="83"/>
                    <a:pt x="2501" y="0"/>
                    <a:pt x="2166"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6" name="Google Shape;1266;p49"/>
            <p:cNvSpPr/>
            <p:nvPr/>
          </p:nvSpPr>
          <p:spPr>
            <a:xfrm>
              <a:off x="6443012" y="3261631"/>
              <a:ext cx="257891" cy="144693"/>
            </a:xfrm>
            <a:custGeom>
              <a:avLst/>
              <a:gdLst/>
              <a:ahLst/>
              <a:cxnLst/>
              <a:rect l="l" t="t" r="r" b="b"/>
              <a:pathLst>
                <a:path w="7951" h="4461" extrusionOk="0">
                  <a:moveTo>
                    <a:pt x="3461" y="0"/>
                  </a:moveTo>
                  <a:cubicBezTo>
                    <a:pt x="2934" y="0"/>
                    <a:pt x="2415" y="67"/>
                    <a:pt x="1921" y="205"/>
                  </a:cubicBezTo>
                  <a:cubicBezTo>
                    <a:pt x="285" y="642"/>
                    <a:pt x="0" y="1498"/>
                    <a:pt x="152" y="2297"/>
                  </a:cubicBezTo>
                  <a:cubicBezTo>
                    <a:pt x="380" y="3458"/>
                    <a:pt x="1598" y="4371"/>
                    <a:pt x="2967" y="4447"/>
                  </a:cubicBezTo>
                  <a:cubicBezTo>
                    <a:pt x="3086" y="4456"/>
                    <a:pt x="3203" y="4460"/>
                    <a:pt x="3319" y="4460"/>
                  </a:cubicBezTo>
                  <a:cubicBezTo>
                    <a:pt x="6277" y="4460"/>
                    <a:pt x="7951" y="1517"/>
                    <a:pt x="7951" y="1517"/>
                  </a:cubicBezTo>
                  <a:cubicBezTo>
                    <a:pt x="7951" y="1517"/>
                    <a:pt x="7247" y="700"/>
                    <a:pt x="4926" y="167"/>
                  </a:cubicBezTo>
                  <a:cubicBezTo>
                    <a:pt x="4442" y="57"/>
                    <a:pt x="3948" y="0"/>
                    <a:pt x="3461"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7" name="Google Shape;1267;p49"/>
            <p:cNvSpPr/>
            <p:nvPr/>
          </p:nvSpPr>
          <p:spPr>
            <a:xfrm>
              <a:off x="6756399" y="2678190"/>
              <a:ext cx="187572" cy="182966"/>
            </a:xfrm>
            <a:custGeom>
              <a:avLst/>
              <a:gdLst/>
              <a:ahLst/>
              <a:cxnLst/>
              <a:rect l="l" t="t" r="r" b="b"/>
              <a:pathLst>
                <a:path w="5783" h="5641" extrusionOk="0">
                  <a:moveTo>
                    <a:pt x="3568" y="1"/>
                  </a:moveTo>
                  <a:cubicBezTo>
                    <a:pt x="3115" y="1"/>
                    <a:pt x="2586" y="196"/>
                    <a:pt x="1979" y="713"/>
                  </a:cubicBezTo>
                  <a:cubicBezTo>
                    <a:pt x="1332" y="1284"/>
                    <a:pt x="857" y="2025"/>
                    <a:pt x="609" y="2862"/>
                  </a:cubicBezTo>
                  <a:cubicBezTo>
                    <a:pt x="1" y="4783"/>
                    <a:pt x="400" y="5639"/>
                    <a:pt x="400" y="5639"/>
                  </a:cubicBezTo>
                  <a:cubicBezTo>
                    <a:pt x="400" y="5639"/>
                    <a:pt x="437" y="5641"/>
                    <a:pt x="504" y="5641"/>
                  </a:cubicBezTo>
                  <a:cubicBezTo>
                    <a:pt x="1104" y="5641"/>
                    <a:pt x="4139" y="5533"/>
                    <a:pt x="5250" y="3395"/>
                  </a:cubicBezTo>
                  <a:cubicBezTo>
                    <a:pt x="5783" y="2349"/>
                    <a:pt x="5555" y="1074"/>
                    <a:pt x="4623" y="390"/>
                  </a:cubicBezTo>
                  <a:cubicBezTo>
                    <a:pt x="4332" y="163"/>
                    <a:pt x="3982" y="1"/>
                    <a:pt x="3568" y="1"/>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8" name="Google Shape;1268;p49"/>
            <p:cNvSpPr/>
            <p:nvPr/>
          </p:nvSpPr>
          <p:spPr>
            <a:xfrm>
              <a:off x="6745306" y="2904035"/>
              <a:ext cx="225812" cy="181052"/>
            </a:xfrm>
            <a:custGeom>
              <a:avLst/>
              <a:gdLst/>
              <a:ahLst/>
              <a:cxnLst/>
              <a:rect l="l" t="t" r="r" b="b"/>
              <a:pathLst>
                <a:path w="6962" h="5582" extrusionOk="0">
                  <a:moveTo>
                    <a:pt x="5582" y="0"/>
                  </a:moveTo>
                  <a:cubicBezTo>
                    <a:pt x="5211" y="0"/>
                    <a:pt x="4725" y="135"/>
                    <a:pt x="4090" y="464"/>
                  </a:cubicBezTo>
                  <a:cubicBezTo>
                    <a:pt x="3291" y="883"/>
                    <a:pt x="2549" y="1453"/>
                    <a:pt x="1959" y="2176"/>
                  </a:cubicBezTo>
                  <a:cubicBezTo>
                    <a:pt x="171" y="4211"/>
                    <a:pt x="0" y="5315"/>
                    <a:pt x="0" y="5315"/>
                  </a:cubicBezTo>
                  <a:cubicBezTo>
                    <a:pt x="0" y="5315"/>
                    <a:pt x="717" y="5581"/>
                    <a:pt x="1735" y="5581"/>
                  </a:cubicBezTo>
                  <a:cubicBezTo>
                    <a:pt x="2789" y="5581"/>
                    <a:pt x="4164" y="5296"/>
                    <a:pt x="5402" y="4135"/>
                  </a:cubicBezTo>
                  <a:cubicBezTo>
                    <a:pt x="6448" y="3165"/>
                    <a:pt x="6962" y="1739"/>
                    <a:pt x="6620" y="750"/>
                  </a:cubicBezTo>
                  <a:cubicBezTo>
                    <a:pt x="6458" y="322"/>
                    <a:pt x="6156" y="0"/>
                    <a:pt x="5582"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69" name="Google Shape;1269;p49"/>
            <p:cNvSpPr/>
            <p:nvPr/>
          </p:nvSpPr>
          <p:spPr>
            <a:xfrm>
              <a:off x="6695940" y="3148303"/>
              <a:ext cx="209173" cy="158348"/>
            </a:xfrm>
            <a:custGeom>
              <a:avLst/>
              <a:gdLst/>
              <a:ahLst/>
              <a:cxnLst/>
              <a:rect l="l" t="t" r="r" b="b"/>
              <a:pathLst>
                <a:path w="6449" h="4882" extrusionOk="0">
                  <a:moveTo>
                    <a:pt x="4346" y="0"/>
                  </a:moveTo>
                  <a:cubicBezTo>
                    <a:pt x="4022" y="0"/>
                    <a:pt x="3647" y="76"/>
                    <a:pt x="3215" y="256"/>
                  </a:cubicBezTo>
                  <a:cubicBezTo>
                    <a:pt x="2397" y="580"/>
                    <a:pt x="1712" y="1131"/>
                    <a:pt x="1199" y="1835"/>
                  </a:cubicBezTo>
                  <a:cubicBezTo>
                    <a:pt x="1" y="3452"/>
                    <a:pt x="96" y="4441"/>
                    <a:pt x="96" y="4441"/>
                  </a:cubicBezTo>
                  <a:cubicBezTo>
                    <a:pt x="96" y="4441"/>
                    <a:pt x="1236" y="4881"/>
                    <a:pt x="2575" y="4881"/>
                  </a:cubicBezTo>
                  <a:cubicBezTo>
                    <a:pt x="3531" y="4881"/>
                    <a:pt x="4587" y="4657"/>
                    <a:pt x="5403" y="3889"/>
                  </a:cubicBezTo>
                  <a:cubicBezTo>
                    <a:pt x="6258" y="3071"/>
                    <a:pt x="6449" y="1778"/>
                    <a:pt x="5802" y="789"/>
                  </a:cubicBezTo>
                  <a:cubicBezTo>
                    <a:pt x="5515" y="359"/>
                    <a:pt x="5050" y="0"/>
                    <a:pt x="4346"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70" name="Google Shape;1270;p49"/>
            <p:cNvSpPr/>
            <p:nvPr/>
          </p:nvSpPr>
          <p:spPr>
            <a:xfrm>
              <a:off x="6602787" y="3413362"/>
              <a:ext cx="251112" cy="172360"/>
            </a:xfrm>
            <a:custGeom>
              <a:avLst/>
              <a:gdLst/>
              <a:ahLst/>
              <a:cxnLst/>
              <a:rect l="l" t="t" r="r" b="b"/>
              <a:pathLst>
                <a:path w="7742" h="5314" extrusionOk="0">
                  <a:moveTo>
                    <a:pt x="5862" y="0"/>
                  </a:moveTo>
                  <a:cubicBezTo>
                    <a:pt x="5562" y="0"/>
                    <a:pt x="5209" y="51"/>
                    <a:pt x="4794" y="168"/>
                  </a:cubicBezTo>
                  <a:cubicBezTo>
                    <a:pt x="3824" y="434"/>
                    <a:pt x="2873" y="986"/>
                    <a:pt x="2093" y="1728"/>
                  </a:cubicBezTo>
                  <a:cubicBezTo>
                    <a:pt x="229" y="3440"/>
                    <a:pt x="0" y="4505"/>
                    <a:pt x="0" y="4505"/>
                  </a:cubicBezTo>
                  <a:cubicBezTo>
                    <a:pt x="0" y="4505"/>
                    <a:pt x="1376" y="5314"/>
                    <a:pt x="3101" y="5314"/>
                  </a:cubicBezTo>
                  <a:cubicBezTo>
                    <a:pt x="3981" y="5314"/>
                    <a:pt x="4952" y="5103"/>
                    <a:pt x="5878" y="4467"/>
                  </a:cubicBezTo>
                  <a:cubicBezTo>
                    <a:pt x="7076" y="3630"/>
                    <a:pt x="7742" y="2203"/>
                    <a:pt x="7400" y="1062"/>
                  </a:cubicBezTo>
                  <a:cubicBezTo>
                    <a:pt x="7213" y="488"/>
                    <a:pt x="6788" y="0"/>
                    <a:pt x="5862"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grpSp>
        <p:nvGrpSpPr>
          <p:cNvPr id="1271" name="Google Shape;1271;p49"/>
          <p:cNvGrpSpPr/>
          <p:nvPr/>
        </p:nvGrpSpPr>
        <p:grpSpPr>
          <a:xfrm>
            <a:off x="5267288" y="4445844"/>
            <a:ext cx="1451435" cy="747515"/>
            <a:chOff x="3697562" y="3855981"/>
            <a:chExt cx="1451435" cy="747515"/>
          </a:xfrm>
        </p:grpSpPr>
        <p:grpSp>
          <p:nvGrpSpPr>
            <p:cNvPr id="1272" name="Google Shape;1272;p49"/>
            <p:cNvGrpSpPr/>
            <p:nvPr/>
          </p:nvGrpSpPr>
          <p:grpSpPr>
            <a:xfrm>
              <a:off x="3697562" y="3855981"/>
              <a:ext cx="727655" cy="627544"/>
              <a:chOff x="42224" y="3185084"/>
              <a:chExt cx="547892" cy="478676"/>
            </a:xfrm>
          </p:grpSpPr>
          <p:sp>
            <p:nvSpPr>
              <p:cNvPr id="1273" name="Google Shape;1273;p49"/>
              <p:cNvSpPr/>
              <p:nvPr/>
            </p:nvSpPr>
            <p:spPr>
              <a:xfrm>
                <a:off x="42224" y="3185084"/>
                <a:ext cx="547892" cy="478676"/>
              </a:xfrm>
              <a:custGeom>
                <a:avLst/>
                <a:gdLst/>
                <a:ahLst/>
                <a:cxnLst/>
                <a:rect l="l" t="t" r="r" b="b"/>
                <a:pathLst>
                  <a:path w="16892" h="14758" extrusionOk="0">
                    <a:moveTo>
                      <a:pt x="6517" y="0"/>
                    </a:moveTo>
                    <a:cubicBezTo>
                      <a:pt x="5819" y="0"/>
                      <a:pt x="5128" y="146"/>
                      <a:pt x="4471" y="454"/>
                    </a:cubicBezTo>
                    <a:cubicBezTo>
                      <a:pt x="1256" y="1975"/>
                      <a:pt x="1" y="6769"/>
                      <a:pt x="1694" y="11162"/>
                    </a:cubicBezTo>
                    <a:lnTo>
                      <a:pt x="3063" y="14757"/>
                    </a:lnTo>
                    <a:lnTo>
                      <a:pt x="16891" y="14757"/>
                    </a:lnTo>
                    <a:lnTo>
                      <a:pt x="13392" y="5684"/>
                    </a:lnTo>
                    <a:cubicBezTo>
                      <a:pt x="12045" y="2205"/>
                      <a:pt x="9230" y="0"/>
                      <a:pt x="6517" y="0"/>
                    </a:cubicBezTo>
                    <a:close/>
                  </a:path>
                </a:pathLst>
              </a:custGeom>
              <a:solidFill>
                <a:schemeClr val="dk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74" name="Google Shape;1274;p49"/>
              <p:cNvSpPr/>
              <p:nvPr/>
            </p:nvSpPr>
            <p:spPr>
              <a:xfrm>
                <a:off x="371699" y="3506385"/>
                <a:ext cx="133892" cy="157375"/>
              </a:xfrm>
              <a:custGeom>
                <a:avLst/>
                <a:gdLst/>
                <a:ahLst/>
                <a:cxnLst/>
                <a:rect l="l" t="t" r="r" b="b"/>
                <a:pathLst>
                  <a:path w="4128" h="4852" extrusionOk="0">
                    <a:moveTo>
                      <a:pt x="4006" y="0"/>
                    </a:moveTo>
                    <a:cubicBezTo>
                      <a:pt x="3967" y="0"/>
                      <a:pt x="3931" y="21"/>
                      <a:pt x="3918" y="58"/>
                    </a:cubicBezTo>
                    <a:lnTo>
                      <a:pt x="0" y="4851"/>
                    </a:lnTo>
                    <a:lnTo>
                      <a:pt x="266" y="4851"/>
                    </a:lnTo>
                    <a:lnTo>
                      <a:pt x="4089" y="172"/>
                    </a:lnTo>
                    <a:cubicBezTo>
                      <a:pt x="4128" y="115"/>
                      <a:pt x="4109" y="58"/>
                      <a:pt x="4070" y="20"/>
                    </a:cubicBezTo>
                    <a:cubicBezTo>
                      <a:pt x="4050" y="7"/>
                      <a:pt x="4028" y="0"/>
                      <a:pt x="4006"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75" name="Google Shape;1275;p49"/>
              <p:cNvSpPr/>
              <p:nvPr/>
            </p:nvSpPr>
            <p:spPr>
              <a:xfrm>
                <a:off x="213741" y="3244051"/>
                <a:ext cx="158607" cy="419709"/>
              </a:xfrm>
              <a:custGeom>
                <a:avLst/>
                <a:gdLst/>
                <a:ahLst/>
                <a:cxnLst/>
                <a:rect l="l" t="t" r="r" b="b"/>
                <a:pathLst>
                  <a:path w="4890" h="12940" extrusionOk="0">
                    <a:moveTo>
                      <a:pt x="126" y="0"/>
                    </a:moveTo>
                    <a:cubicBezTo>
                      <a:pt x="116" y="0"/>
                      <a:pt x="106" y="2"/>
                      <a:pt x="96" y="5"/>
                    </a:cubicBezTo>
                    <a:cubicBezTo>
                      <a:pt x="39" y="24"/>
                      <a:pt x="1" y="81"/>
                      <a:pt x="20" y="157"/>
                    </a:cubicBezTo>
                    <a:lnTo>
                      <a:pt x="4661" y="12939"/>
                    </a:lnTo>
                    <a:lnTo>
                      <a:pt x="4889" y="12939"/>
                    </a:lnTo>
                    <a:lnTo>
                      <a:pt x="229" y="81"/>
                    </a:lnTo>
                    <a:cubicBezTo>
                      <a:pt x="213" y="34"/>
                      <a:pt x="172" y="0"/>
                      <a:pt x="126"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76" name="Google Shape;1276;p49"/>
              <p:cNvSpPr/>
              <p:nvPr/>
            </p:nvSpPr>
            <p:spPr>
              <a:xfrm>
                <a:off x="109495" y="3269610"/>
                <a:ext cx="280109" cy="163408"/>
              </a:xfrm>
              <a:custGeom>
                <a:avLst/>
                <a:gdLst/>
                <a:ahLst/>
                <a:cxnLst/>
                <a:rect l="l" t="t" r="r" b="b"/>
                <a:pathLst>
                  <a:path w="8636" h="5038" extrusionOk="0">
                    <a:moveTo>
                      <a:pt x="8489" y="1"/>
                    </a:moveTo>
                    <a:cubicBezTo>
                      <a:pt x="8458" y="1"/>
                      <a:pt x="8429" y="21"/>
                      <a:pt x="8407" y="54"/>
                    </a:cubicBezTo>
                    <a:lnTo>
                      <a:pt x="5326" y="4809"/>
                    </a:lnTo>
                    <a:lnTo>
                      <a:pt x="171" y="2527"/>
                    </a:lnTo>
                    <a:cubicBezTo>
                      <a:pt x="155" y="2516"/>
                      <a:pt x="136" y="2511"/>
                      <a:pt x="118" y="2511"/>
                    </a:cubicBezTo>
                    <a:cubicBezTo>
                      <a:pt x="75" y="2511"/>
                      <a:pt x="33" y="2538"/>
                      <a:pt x="19" y="2565"/>
                    </a:cubicBezTo>
                    <a:cubicBezTo>
                      <a:pt x="0" y="2622"/>
                      <a:pt x="19" y="2698"/>
                      <a:pt x="76" y="2717"/>
                    </a:cubicBezTo>
                    <a:lnTo>
                      <a:pt x="5326" y="5038"/>
                    </a:lnTo>
                    <a:lnTo>
                      <a:pt x="5402" y="5038"/>
                    </a:lnTo>
                    <a:cubicBezTo>
                      <a:pt x="5421" y="5038"/>
                      <a:pt x="5440" y="5018"/>
                      <a:pt x="5440" y="4999"/>
                    </a:cubicBezTo>
                    <a:lnTo>
                      <a:pt x="8579" y="168"/>
                    </a:lnTo>
                    <a:cubicBezTo>
                      <a:pt x="8636" y="111"/>
                      <a:pt x="8598" y="54"/>
                      <a:pt x="8560" y="35"/>
                    </a:cubicBezTo>
                    <a:cubicBezTo>
                      <a:pt x="8536" y="11"/>
                      <a:pt x="8512" y="1"/>
                      <a:pt x="8489" y="1"/>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77" name="Google Shape;1277;p49"/>
              <p:cNvSpPr/>
              <p:nvPr/>
            </p:nvSpPr>
            <p:spPr>
              <a:xfrm>
                <a:off x="135410" y="3598176"/>
                <a:ext cx="226429" cy="65584"/>
              </a:xfrm>
              <a:custGeom>
                <a:avLst/>
                <a:gdLst/>
                <a:ahLst/>
                <a:cxnLst/>
                <a:rect l="l" t="t" r="r" b="b"/>
                <a:pathLst>
                  <a:path w="6981" h="2022" extrusionOk="0">
                    <a:moveTo>
                      <a:pt x="122" y="0"/>
                    </a:moveTo>
                    <a:cubicBezTo>
                      <a:pt x="76" y="0"/>
                      <a:pt x="31" y="34"/>
                      <a:pt x="0" y="81"/>
                    </a:cubicBezTo>
                    <a:cubicBezTo>
                      <a:pt x="38" y="138"/>
                      <a:pt x="57" y="195"/>
                      <a:pt x="95" y="214"/>
                    </a:cubicBezTo>
                    <a:lnTo>
                      <a:pt x="6239" y="2021"/>
                    </a:lnTo>
                    <a:lnTo>
                      <a:pt x="6981" y="2021"/>
                    </a:lnTo>
                    <a:lnTo>
                      <a:pt x="152" y="5"/>
                    </a:lnTo>
                    <a:cubicBezTo>
                      <a:pt x="142" y="2"/>
                      <a:pt x="132" y="0"/>
                      <a:pt x="122"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278" name="Google Shape;1278;p49"/>
            <p:cNvSpPr/>
            <p:nvPr/>
          </p:nvSpPr>
          <p:spPr>
            <a:xfrm>
              <a:off x="4023667" y="3997134"/>
              <a:ext cx="1125331" cy="606362"/>
            </a:xfrm>
            <a:custGeom>
              <a:avLst/>
              <a:gdLst/>
              <a:ahLst/>
              <a:cxnLst/>
              <a:rect l="l" t="t" r="r" b="b"/>
              <a:pathLst>
                <a:path w="26078" h="14228" extrusionOk="0">
                  <a:moveTo>
                    <a:pt x="15123" y="1"/>
                  </a:moveTo>
                  <a:cubicBezTo>
                    <a:pt x="14818" y="1"/>
                    <a:pt x="14489" y="25"/>
                    <a:pt x="14133" y="76"/>
                  </a:cubicBezTo>
                  <a:cubicBezTo>
                    <a:pt x="10652" y="570"/>
                    <a:pt x="10100" y="3785"/>
                    <a:pt x="10329" y="6486"/>
                  </a:cubicBezTo>
                  <a:cubicBezTo>
                    <a:pt x="9816" y="5229"/>
                    <a:pt x="8412" y="4528"/>
                    <a:pt x="6959" y="4528"/>
                  </a:cubicBezTo>
                  <a:cubicBezTo>
                    <a:pt x="6146" y="4528"/>
                    <a:pt x="5318" y="4748"/>
                    <a:pt x="4622" y="5212"/>
                  </a:cubicBezTo>
                  <a:cubicBezTo>
                    <a:pt x="0" y="8255"/>
                    <a:pt x="2568" y="12268"/>
                    <a:pt x="6334" y="14189"/>
                  </a:cubicBezTo>
                  <a:lnTo>
                    <a:pt x="22540" y="14189"/>
                  </a:lnTo>
                  <a:lnTo>
                    <a:pt x="22540" y="14227"/>
                  </a:lnTo>
                  <a:cubicBezTo>
                    <a:pt x="24442" y="13200"/>
                    <a:pt x="26078" y="11698"/>
                    <a:pt x="25697" y="9624"/>
                  </a:cubicBezTo>
                  <a:cubicBezTo>
                    <a:pt x="25203" y="6848"/>
                    <a:pt x="23407" y="5069"/>
                    <a:pt x="21262" y="5069"/>
                  </a:cubicBezTo>
                  <a:cubicBezTo>
                    <a:pt x="19939" y="5069"/>
                    <a:pt x="18483" y="5746"/>
                    <a:pt x="17119" y="7285"/>
                  </a:cubicBezTo>
                  <a:cubicBezTo>
                    <a:pt x="18766" y="4451"/>
                    <a:pt x="19242" y="1"/>
                    <a:pt x="15123" y="1"/>
                  </a:cubicBezTo>
                  <a:close/>
                </a:path>
              </a:pathLst>
            </a:custGeom>
            <a:solidFill>
              <a:schemeClr val="accent1"/>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279" name="Google Shape;1279;p49"/>
            <p:cNvGrpSpPr/>
            <p:nvPr/>
          </p:nvGrpSpPr>
          <p:grpSpPr>
            <a:xfrm>
              <a:off x="4204747" y="3992448"/>
              <a:ext cx="879243" cy="597778"/>
              <a:chOff x="366737" y="3297244"/>
              <a:chExt cx="662031" cy="455971"/>
            </a:xfrm>
          </p:grpSpPr>
          <p:sp>
            <p:nvSpPr>
              <p:cNvPr id="1280" name="Google Shape;1280;p49"/>
              <p:cNvSpPr/>
              <p:nvPr/>
            </p:nvSpPr>
            <p:spPr>
              <a:xfrm>
                <a:off x="366737" y="3519327"/>
                <a:ext cx="64221" cy="56826"/>
              </a:xfrm>
              <a:custGeom>
                <a:avLst/>
                <a:gdLst/>
                <a:ahLst/>
                <a:cxnLst/>
                <a:rect l="l" t="t" r="r" b="b"/>
                <a:pathLst>
                  <a:path w="1980" h="1752" extrusionOk="0">
                    <a:moveTo>
                      <a:pt x="514" y="54"/>
                    </a:moveTo>
                    <a:cubicBezTo>
                      <a:pt x="788" y="54"/>
                      <a:pt x="1165" y="107"/>
                      <a:pt x="1408" y="363"/>
                    </a:cubicBezTo>
                    <a:cubicBezTo>
                      <a:pt x="1808" y="762"/>
                      <a:pt x="1922" y="1314"/>
                      <a:pt x="1675" y="1580"/>
                    </a:cubicBezTo>
                    <a:cubicBezTo>
                      <a:pt x="1581" y="1673"/>
                      <a:pt x="1470" y="1720"/>
                      <a:pt x="1326" y="1720"/>
                    </a:cubicBezTo>
                    <a:cubicBezTo>
                      <a:pt x="1265" y="1720"/>
                      <a:pt x="1197" y="1711"/>
                      <a:pt x="1123" y="1694"/>
                    </a:cubicBezTo>
                    <a:cubicBezTo>
                      <a:pt x="895" y="1618"/>
                      <a:pt x="648" y="1485"/>
                      <a:pt x="457" y="1295"/>
                    </a:cubicBezTo>
                    <a:cubicBezTo>
                      <a:pt x="77" y="914"/>
                      <a:pt x="172" y="192"/>
                      <a:pt x="191" y="78"/>
                    </a:cubicBezTo>
                    <a:cubicBezTo>
                      <a:pt x="239" y="71"/>
                      <a:pt x="360" y="54"/>
                      <a:pt x="514" y="54"/>
                    </a:cubicBezTo>
                    <a:close/>
                    <a:moveTo>
                      <a:pt x="486" y="0"/>
                    </a:moveTo>
                    <a:cubicBezTo>
                      <a:pt x="308" y="0"/>
                      <a:pt x="179" y="20"/>
                      <a:pt x="172" y="20"/>
                    </a:cubicBezTo>
                    <a:lnTo>
                      <a:pt x="153" y="20"/>
                    </a:lnTo>
                    <a:lnTo>
                      <a:pt x="153" y="58"/>
                    </a:lnTo>
                    <a:cubicBezTo>
                      <a:pt x="153" y="78"/>
                      <a:pt x="1" y="895"/>
                      <a:pt x="438" y="1314"/>
                    </a:cubicBezTo>
                    <a:cubicBezTo>
                      <a:pt x="648" y="1523"/>
                      <a:pt x="895" y="1675"/>
                      <a:pt x="1123" y="1713"/>
                    </a:cubicBezTo>
                    <a:cubicBezTo>
                      <a:pt x="1199" y="1751"/>
                      <a:pt x="1237" y="1751"/>
                      <a:pt x="1313" y="1751"/>
                    </a:cubicBezTo>
                    <a:cubicBezTo>
                      <a:pt x="1465" y="1751"/>
                      <a:pt x="1599" y="1694"/>
                      <a:pt x="1694" y="1599"/>
                    </a:cubicBezTo>
                    <a:cubicBezTo>
                      <a:pt x="1979" y="1314"/>
                      <a:pt x="1865" y="743"/>
                      <a:pt x="1427" y="306"/>
                    </a:cubicBezTo>
                    <a:cubicBezTo>
                      <a:pt x="1172" y="50"/>
                      <a:pt x="767" y="0"/>
                      <a:pt x="486"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1" name="Google Shape;1281;p49"/>
              <p:cNvSpPr/>
              <p:nvPr/>
            </p:nvSpPr>
            <p:spPr>
              <a:xfrm>
                <a:off x="398815" y="3546507"/>
                <a:ext cx="106160" cy="107976"/>
              </a:xfrm>
              <a:custGeom>
                <a:avLst/>
                <a:gdLst/>
                <a:ahLst/>
                <a:cxnLst/>
                <a:rect l="l" t="t" r="r" b="b"/>
                <a:pathLst>
                  <a:path w="3273" h="3329" extrusionOk="0">
                    <a:moveTo>
                      <a:pt x="39" y="0"/>
                    </a:moveTo>
                    <a:lnTo>
                      <a:pt x="1" y="19"/>
                    </a:lnTo>
                    <a:cubicBezTo>
                      <a:pt x="153" y="267"/>
                      <a:pt x="3101" y="3215"/>
                      <a:pt x="3234" y="3329"/>
                    </a:cubicBezTo>
                    <a:lnTo>
                      <a:pt x="3273" y="3291"/>
                    </a:lnTo>
                    <a:cubicBezTo>
                      <a:pt x="3253" y="3253"/>
                      <a:pt x="210" y="210"/>
                      <a:pt x="39"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2" name="Google Shape;1282;p49"/>
              <p:cNvSpPr/>
              <p:nvPr/>
            </p:nvSpPr>
            <p:spPr>
              <a:xfrm>
                <a:off x="713467" y="3362050"/>
                <a:ext cx="41971" cy="144984"/>
              </a:xfrm>
              <a:custGeom>
                <a:avLst/>
                <a:gdLst/>
                <a:ahLst/>
                <a:cxnLst/>
                <a:rect l="l" t="t" r="r" b="b"/>
                <a:pathLst>
                  <a:path w="1294" h="4470" extrusionOk="0">
                    <a:moveTo>
                      <a:pt x="1218" y="0"/>
                    </a:moveTo>
                    <a:cubicBezTo>
                      <a:pt x="1142" y="266"/>
                      <a:pt x="39" y="4280"/>
                      <a:pt x="1" y="4451"/>
                    </a:cubicBezTo>
                    <a:lnTo>
                      <a:pt x="58" y="4470"/>
                    </a:lnTo>
                    <a:cubicBezTo>
                      <a:pt x="58" y="4451"/>
                      <a:pt x="1180" y="285"/>
                      <a:pt x="1294" y="38"/>
                    </a:cubicBezTo>
                    <a:lnTo>
                      <a:pt x="1218" y="0"/>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3" name="Google Shape;1283;p49"/>
              <p:cNvSpPr/>
              <p:nvPr/>
            </p:nvSpPr>
            <p:spPr>
              <a:xfrm>
                <a:off x="433391" y="3511348"/>
                <a:ext cx="49982" cy="70968"/>
              </a:xfrm>
              <a:custGeom>
                <a:avLst/>
                <a:gdLst/>
                <a:ahLst/>
                <a:cxnLst/>
                <a:rect l="l" t="t" r="r" b="b"/>
                <a:pathLst>
                  <a:path w="1541" h="2188" extrusionOk="0">
                    <a:moveTo>
                      <a:pt x="799" y="38"/>
                    </a:moveTo>
                    <a:cubicBezTo>
                      <a:pt x="894" y="114"/>
                      <a:pt x="1427" y="590"/>
                      <a:pt x="1370" y="1122"/>
                    </a:cubicBezTo>
                    <a:cubicBezTo>
                      <a:pt x="1351" y="1427"/>
                      <a:pt x="1255" y="1674"/>
                      <a:pt x="1122" y="1864"/>
                    </a:cubicBezTo>
                    <a:cubicBezTo>
                      <a:pt x="1000" y="2038"/>
                      <a:pt x="830" y="2133"/>
                      <a:pt x="686" y="2133"/>
                    </a:cubicBezTo>
                    <a:cubicBezTo>
                      <a:pt x="673" y="2133"/>
                      <a:pt x="660" y="2132"/>
                      <a:pt x="647" y="2130"/>
                    </a:cubicBezTo>
                    <a:cubicBezTo>
                      <a:pt x="285" y="2111"/>
                      <a:pt x="19" y="1598"/>
                      <a:pt x="76" y="1027"/>
                    </a:cubicBezTo>
                    <a:cubicBezTo>
                      <a:pt x="114" y="514"/>
                      <a:pt x="704" y="114"/>
                      <a:pt x="799" y="38"/>
                    </a:cubicBezTo>
                    <a:close/>
                    <a:moveTo>
                      <a:pt x="837" y="0"/>
                    </a:moveTo>
                    <a:cubicBezTo>
                      <a:pt x="780" y="19"/>
                      <a:pt x="95" y="438"/>
                      <a:pt x="38" y="1027"/>
                    </a:cubicBezTo>
                    <a:cubicBezTo>
                      <a:pt x="0" y="1636"/>
                      <a:pt x="285" y="2150"/>
                      <a:pt x="666" y="2188"/>
                    </a:cubicBezTo>
                    <a:lnTo>
                      <a:pt x="685" y="2188"/>
                    </a:lnTo>
                    <a:cubicBezTo>
                      <a:pt x="856" y="2188"/>
                      <a:pt x="1046" y="2092"/>
                      <a:pt x="1236" y="1902"/>
                    </a:cubicBezTo>
                    <a:cubicBezTo>
                      <a:pt x="1370" y="1693"/>
                      <a:pt x="1465" y="1427"/>
                      <a:pt x="1503" y="1141"/>
                    </a:cubicBezTo>
                    <a:cubicBezTo>
                      <a:pt x="1541" y="533"/>
                      <a:pt x="894" y="19"/>
                      <a:pt x="875"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4" name="Google Shape;1284;p49"/>
              <p:cNvSpPr/>
              <p:nvPr/>
            </p:nvSpPr>
            <p:spPr>
              <a:xfrm>
                <a:off x="451262" y="3544659"/>
                <a:ext cx="7428" cy="59259"/>
              </a:xfrm>
              <a:custGeom>
                <a:avLst/>
                <a:gdLst/>
                <a:ahLst/>
                <a:cxnLst/>
                <a:rect l="l" t="t" r="r" b="b"/>
                <a:pathLst>
                  <a:path w="229" h="1827" extrusionOk="0">
                    <a:moveTo>
                      <a:pt x="134" y="0"/>
                    </a:moveTo>
                    <a:lnTo>
                      <a:pt x="1" y="1826"/>
                    </a:lnTo>
                    <a:lnTo>
                      <a:pt x="96" y="1826"/>
                    </a:lnTo>
                    <a:lnTo>
                      <a:pt x="229" y="0"/>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5" name="Google Shape;1285;p49"/>
              <p:cNvSpPr/>
              <p:nvPr/>
            </p:nvSpPr>
            <p:spPr>
              <a:xfrm>
                <a:off x="647462" y="3430487"/>
                <a:ext cx="60491" cy="61140"/>
              </a:xfrm>
              <a:custGeom>
                <a:avLst/>
                <a:gdLst/>
                <a:ahLst/>
                <a:cxnLst/>
                <a:rect l="l" t="t" r="r" b="b"/>
                <a:pathLst>
                  <a:path w="1865" h="1885" extrusionOk="0">
                    <a:moveTo>
                      <a:pt x="343" y="78"/>
                    </a:moveTo>
                    <a:cubicBezTo>
                      <a:pt x="476" y="78"/>
                      <a:pt x="1180" y="116"/>
                      <a:pt x="1446" y="496"/>
                    </a:cubicBezTo>
                    <a:cubicBezTo>
                      <a:pt x="1655" y="724"/>
                      <a:pt x="1750" y="971"/>
                      <a:pt x="1769" y="1200"/>
                    </a:cubicBezTo>
                    <a:cubicBezTo>
                      <a:pt x="1788" y="1447"/>
                      <a:pt x="1750" y="1637"/>
                      <a:pt x="1598" y="1732"/>
                    </a:cubicBezTo>
                    <a:cubicBezTo>
                      <a:pt x="1525" y="1790"/>
                      <a:pt x="1433" y="1817"/>
                      <a:pt x="1331" y="1817"/>
                    </a:cubicBezTo>
                    <a:cubicBezTo>
                      <a:pt x="1061" y="1817"/>
                      <a:pt x="719" y="1626"/>
                      <a:pt x="457" y="1295"/>
                    </a:cubicBezTo>
                    <a:cubicBezTo>
                      <a:pt x="152" y="895"/>
                      <a:pt x="286" y="230"/>
                      <a:pt x="343" y="78"/>
                    </a:cubicBezTo>
                    <a:close/>
                    <a:moveTo>
                      <a:pt x="334" y="1"/>
                    </a:moveTo>
                    <a:cubicBezTo>
                      <a:pt x="305" y="1"/>
                      <a:pt x="288" y="1"/>
                      <a:pt x="286" y="1"/>
                    </a:cubicBezTo>
                    <a:lnTo>
                      <a:pt x="267" y="1"/>
                    </a:lnTo>
                    <a:lnTo>
                      <a:pt x="267" y="39"/>
                    </a:lnTo>
                    <a:cubicBezTo>
                      <a:pt x="248" y="78"/>
                      <a:pt x="0" y="857"/>
                      <a:pt x="381" y="1333"/>
                    </a:cubicBezTo>
                    <a:cubicBezTo>
                      <a:pt x="647" y="1694"/>
                      <a:pt x="1008" y="1884"/>
                      <a:pt x="1313" y="1884"/>
                    </a:cubicBezTo>
                    <a:cubicBezTo>
                      <a:pt x="1446" y="1884"/>
                      <a:pt x="1560" y="1846"/>
                      <a:pt x="1636" y="1770"/>
                    </a:cubicBezTo>
                    <a:cubicBezTo>
                      <a:pt x="1788" y="1656"/>
                      <a:pt x="1864" y="1466"/>
                      <a:pt x="1826" y="1200"/>
                    </a:cubicBezTo>
                    <a:cubicBezTo>
                      <a:pt x="1807" y="952"/>
                      <a:pt x="1712" y="705"/>
                      <a:pt x="1522" y="458"/>
                    </a:cubicBezTo>
                    <a:cubicBezTo>
                      <a:pt x="1192" y="29"/>
                      <a:pt x="520" y="1"/>
                      <a:pt x="334"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6" name="Google Shape;1286;p49"/>
              <p:cNvSpPr/>
              <p:nvPr/>
            </p:nvSpPr>
            <p:spPr>
              <a:xfrm>
                <a:off x="677691" y="3459517"/>
                <a:ext cx="37041" cy="46285"/>
              </a:xfrm>
              <a:custGeom>
                <a:avLst/>
                <a:gdLst/>
                <a:ahLst/>
                <a:cxnLst/>
                <a:rect l="l" t="t" r="r" b="b"/>
                <a:pathLst>
                  <a:path w="1142" h="1427" extrusionOk="0">
                    <a:moveTo>
                      <a:pt x="76" y="0"/>
                    </a:moveTo>
                    <a:lnTo>
                      <a:pt x="0" y="19"/>
                    </a:lnTo>
                    <a:lnTo>
                      <a:pt x="1066" y="1427"/>
                    </a:lnTo>
                    <a:lnTo>
                      <a:pt x="1142" y="1370"/>
                    </a:lnTo>
                    <a:lnTo>
                      <a:pt x="76" y="0"/>
                    </a:ln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7" name="Google Shape;1287;p49"/>
              <p:cNvSpPr/>
              <p:nvPr/>
            </p:nvSpPr>
            <p:spPr>
              <a:xfrm>
                <a:off x="725792" y="3297244"/>
                <a:ext cx="54329" cy="109857"/>
              </a:xfrm>
              <a:custGeom>
                <a:avLst/>
                <a:gdLst/>
                <a:ahLst/>
                <a:cxnLst/>
                <a:rect l="l" t="t" r="r" b="b"/>
                <a:pathLst>
                  <a:path w="1675" h="3387" extrusionOk="0">
                    <a:moveTo>
                      <a:pt x="1180" y="762"/>
                    </a:moveTo>
                    <a:cubicBezTo>
                      <a:pt x="1351" y="1047"/>
                      <a:pt x="1447" y="1408"/>
                      <a:pt x="1485" y="1846"/>
                    </a:cubicBezTo>
                    <a:cubicBezTo>
                      <a:pt x="1637" y="2797"/>
                      <a:pt x="1351" y="3120"/>
                      <a:pt x="1180" y="3234"/>
                    </a:cubicBezTo>
                    <a:cubicBezTo>
                      <a:pt x="1088" y="3299"/>
                      <a:pt x="988" y="3332"/>
                      <a:pt x="882" y="3332"/>
                    </a:cubicBezTo>
                    <a:cubicBezTo>
                      <a:pt x="769" y="3332"/>
                      <a:pt x="651" y="3294"/>
                      <a:pt x="534" y="3215"/>
                    </a:cubicBezTo>
                    <a:cubicBezTo>
                      <a:pt x="286" y="3044"/>
                      <a:pt x="96" y="2721"/>
                      <a:pt x="96" y="2360"/>
                    </a:cubicBezTo>
                    <a:cubicBezTo>
                      <a:pt x="96" y="1808"/>
                      <a:pt x="457" y="1237"/>
                      <a:pt x="1180" y="762"/>
                    </a:cubicBezTo>
                    <a:close/>
                    <a:moveTo>
                      <a:pt x="610" y="1"/>
                    </a:moveTo>
                    <a:lnTo>
                      <a:pt x="572" y="58"/>
                    </a:lnTo>
                    <a:cubicBezTo>
                      <a:pt x="800" y="210"/>
                      <a:pt x="990" y="438"/>
                      <a:pt x="1142" y="686"/>
                    </a:cubicBezTo>
                    <a:cubicBezTo>
                      <a:pt x="400" y="1199"/>
                      <a:pt x="1" y="1789"/>
                      <a:pt x="1" y="2360"/>
                    </a:cubicBezTo>
                    <a:cubicBezTo>
                      <a:pt x="1" y="2721"/>
                      <a:pt x="191" y="3063"/>
                      <a:pt x="496" y="3273"/>
                    </a:cubicBezTo>
                    <a:cubicBezTo>
                      <a:pt x="629" y="3330"/>
                      <a:pt x="781" y="3387"/>
                      <a:pt x="895" y="3387"/>
                    </a:cubicBezTo>
                    <a:cubicBezTo>
                      <a:pt x="1009" y="3387"/>
                      <a:pt x="1142" y="3368"/>
                      <a:pt x="1180" y="3311"/>
                    </a:cubicBezTo>
                    <a:cubicBezTo>
                      <a:pt x="1370" y="3196"/>
                      <a:pt x="1675" y="2835"/>
                      <a:pt x="1542" y="1846"/>
                    </a:cubicBezTo>
                    <a:cubicBezTo>
                      <a:pt x="1485" y="1408"/>
                      <a:pt x="1370" y="1047"/>
                      <a:pt x="1199" y="743"/>
                    </a:cubicBezTo>
                    <a:cubicBezTo>
                      <a:pt x="1351" y="648"/>
                      <a:pt x="1523" y="553"/>
                      <a:pt x="1675" y="457"/>
                    </a:cubicBezTo>
                    <a:lnTo>
                      <a:pt x="1656" y="381"/>
                    </a:lnTo>
                    <a:cubicBezTo>
                      <a:pt x="1485" y="476"/>
                      <a:pt x="1332" y="572"/>
                      <a:pt x="1180" y="667"/>
                    </a:cubicBezTo>
                    <a:cubicBezTo>
                      <a:pt x="1047" y="419"/>
                      <a:pt x="857" y="172"/>
                      <a:pt x="610"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88" name="Google Shape;1288;p49"/>
              <p:cNvSpPr/>
              <p:nvPr/>
            </p:nvSpPr>
            <p:spPr>
              <a:xfrm>
                <a:off x="520381" y="3472458"/>
                <a:ext cx="508386" cy="280757"/>
              </a:xfrm>
              <a:custGeom>
                <a:avLst/>
                <a:gdLst/>
                <a:ahLst/>
                <a:cxnLst/>
                <a:rect l="l" t="t" r="r" b="b"/>
                <a:pathLst>
                  <a:path w="15674" h="8656" extrusionOk="0">
                    <a:moveTo>
                      <a:pt x="8369" y="1"/>
                    </a:moveTo>
                    <a:cubicBezTo>
                      <a:pt x="6867" y="20"/>
                      <a:pt x="5326" y="1313"/>
                      <a:pt x="4489" y="2493"/>
                    </a:cubicBezTo>
                    <a:cubicBezTo>
                      <a:pt x="4299" y="1789"/>
                      <a:pt x="3690" y="1161"/>
                      <a:pt x="2967" y="952"/>
                    </a:cubicBezTo>
                    <a:cubicBezTo>
                      <a:pt x="2789" y="902"/>
                      <a:pt x="2610" y="877"/>
                      <a:pt x="2431" y="877"/>
                    </a:cubicBezTo>
                    <a:cubicBezTo>
                      <a:pt x="1867" y="877"/>
                      <a:pt x="1314" y="1126"/>
                      <a:pt x="837" y="1618"/>
                    </a:cubicBezTo>
                    <a:cubicBezTo>
                      <a:pt x="0" y="2455"/>
                      <a:pt x="38" y="3406"/>
                      <a:pt x="209" y="4052"/>
                    </a:cubicBezTo>
                    <a:cubicBezTo>
                      <a:pt x="399" y="4775"/>
                      <a:pt x="818" y="5308"/>
                      <a:pt x="818" y="5308"/>
                    </a:cubicBezTo>
                    <a:lnTo>
                      <a:pt x="856" y="5251"/>
                    </a:lnTo>
                    <a:cubicBezTo>
                      <a:pt x="856" y="5251"/>
                      <a:pt x="476" y="4756"/>
                      <a:pt x="285" y="4071"/>
                    </a:cubicBezTo>
                    <a:cubicBezTo>
                      <a:pt x="57" y="3158"/>
                      <a:pt x="247" y="2359"/>
                      <a:pt x="913" y="1713"/>
                    </a:cubicBezTo>
                    <a:cubicBezTo>
                      <a:pt x="1378" y="1218"/>
                      <a:pt x="1922" y="980"/>
                      <a:pt x="2466" y="980"/>
                    </a:cubicBezTo>
                    <a:cubicBezTo>
                      <a:pt x="2634" y="980"/>
                      <a:pt x="2802" y="1002"/>
                      <a:pt x="2967" y="1047"/>
                    </a:cubicBezTo>
                    <a:cubicBezTo>
                      <a:pt x="3690" y="1256"/>
                      <a:pt x="4299" y="1903"/>
                      <a:pt x="4470" y="2626"/>
                    </a:cubicBezTo>
                    <a:cubicBezTo>
                      <a:pt x="4470" y="2645"/>
                      <a:pt x="4489" y="2645"/>
                      <a:pt x="4489" y="2645"/>
                    </a:cubicBezTo>
                    <a:cubicBezTo>
                      <a:pt x="4508" y="2645"/>
                      <a:pt x="4508" y="2645"/>
                      <a:pt x="4508" y="2626"/>
                    </a:cubicBezTo>
                    <a:cubicBezTo>
                      <a:pt x="5326" y="1427"/>
                      <a:pt x="6867" y="115"/>
                      <a:pt x="8369" y="96"/>
                    </a:cubicBezTo>
                    <a:cubicBezTo>
                      <a:pt x="8388" y="96"/>
                      <a:pt x="8407" y="95"/>
                      <a:pt x="8426" y="95"/>
                    </a:cubicBezTo>
                    <a:cubicBezTo>
                      <a:pt x="9278" y="95"/>
                      <a:pt x="10038" y="514"/>
                      <a:pt x="10652" y="1351"/>
                    </a:cubicBezTo>
                    <a:cubicBezTo>
                      <a:pt x="11108" y="1960"/>
                      <a:pt x="11051" y="2816"/>
                      <a:pt x="10576" y="3482"/>
                    </a:cubicBezTo>
                    <a:lnTo>
                      <a:pt x="10576" y="3520"/>
                    </a:lnTo>
                    <a:cubicBezTo>
                      <a:pt x="10588" y="3520"/>
                      <a:pt x="10593" y="3528"/>
                      <a:pt x="10605" y="3528"/>
                    </a:cubicBezTo>
                    <a:cubicBezTo>
                      <a:pt x="10612" y="3528"/>
                      <a:pt x="10620" y="3526"/>
                      <a:pt x="10633" y="3520"/>
                    </a:cubicBezTo>
                    <a:cubicBezTo>
                      <a:pt x="11190" y="3071"/>
                      <a:pt x="11823" y="2836"/>
                      <a:pt x="12491" y="2836"/>
                    </a:cubicBezTo>
                    <a:cubicBezTo>
                      <a:pt x="12643" y="2836"/>
                      <a:pt x="12798" y="2848"/>
                      <a:pt x="12953" y="2873"/>
                    </a:cubicBezTo>
                    <a:cubicBezTo>
                      <a:pt x="13790" y="3025"/>
                      <a:pt x="14494" y="3520"/>
                      <a:pt x="14969" y="4281"/>
                    </a:cubicBezTo>
                    <a:cubicBezTo>
                      <a:pt x="15483" y="5060"/>
                      <a:pt x="15578" y="5783"/>
                      <a:pt x="15312" y="6392"/>
                    </a:cubicBezTo>
                    <a:cubicBezTo>
                      <a:pt x="15026" y="7039"/>
                      <a:pt x="14285" y="7590"/>
                      <a:pt x="13143" y="8028"/>
                    </a:cubicBezTo>
                    <a:cubicBezTo>
                      <a:pt x="12554" y="8275"/>
                      <a:pt x="11869" y="8465"/>
                      <a:pt x="11032" y="8655"/>
                    </a:cubicBezTo>
                    <a:lnTo>
                      <a:pt x="11336" y="8655"/>
                    </a:lnTo>
                    <a:cubicBezTo>
                      <a:pt x="12059" y="8484"/>
                      <a:pt x="12649" y="8294"/>
                      <a:pt x="13162" y="8085"/>
                    </a:cubicBezTo>
                    <a:cubicBezTo>
                      <a:pt x="14361" y="7609"/>
                      <a:pt x="15065" y="7058"/>
                      <a:pt x="15388" y="6392"/>
                    </a:cubicBezTo>
                    <a:cubicBezTo>
                      <a:pt x="15673" y="5783"/>
                      <a:pt x="15540" y="5041"/>
                      <a:pt x="15046" y="4204"/>
                    </a:cubicBezTo>
                    <a:cubicBezTo>
                      <a:pt x="14570" y="3425"/>
                      <a:pt x="13847" y="2930"/>
                      <a:pt x="12972" y="2778"/>
                    </a:cubicBezTo>
                    <a:cubicBezTo>
                      <a:pt x="12825" y="2756"/>
                      <a:pt x="12679" y="2746"/>
                      <a:pt x="12534" y="2746"/>
                    </a:cubicBezTo>
                    <a:cubicBezTo>
                      <a:pt x="11909" y="2746"/>
                      <a:pt x="11306" y="2944"/>
                      <a:pt x="10766" y="3329"/>
                    </a:cubicBezTo>
                    <a:cubicBezTo>
                      <a:pt x="11146" y="2664"/>
                      <a:pt x="11146" y="1884"/>
                      <a:pt x="10728" y="1313"/>
                    </a:cubicBezTo>
                    <a:cubicBezTo>
                      <a:pt x="10081" y="438"/>
                      <a:pt x="9301" y="1"/>
                      <a:pt x="8369"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289" name="Google Shape;1289;p49"/>
            <p:cNvSpPr/>
            <p:nvPr/>
          </p:nvSpPr>
          <p:spPr>
            <a:xfrm>
              <a:off x="4247302" y="4258497"/>
              <a:ext cx="682975" cy="344989"/>
            </a:xfrm>
            <a:custGeom>
              <a:avLst/>
              <a:gdLst/>
              <a:ahLst/>
              <a:cxnLst/>
              <a:rect l="l" t="t" r="r" b="b"/>
              <a:pathLst>
                <a:path w="15827" h="8095" extrusionOk="0">
                  <a:moveTo>
                    <a:pt x="9317" y="0"/>
                  </a:moveTo>
                  <a:cubicBezTo>
                    <a:pt x="9131" y="0"/>
                    <a:pt x="8930" y="16"/>
                    <a:pt x="8712" y="49"/>
                  </a:cubicBezTo>
                  <a:cubicBezTo>
                    <a:pt x="6677" y="334"/>
                    <a:pt x="6373" y="2217"/>
                    <a:pt x="6487" y="3815"/>
                  </a:cubicBezTo>
                  <a:cubicBezTo>
                    <a:pt x="6148" y="2938"/>
                    <a:pt x="4948" y="2188"/>
                    <a:pt x="3783" y="2188"/>
                  </a:cubicBezTo>
                  <a:cubicBezTo>
                    <a:pt x="3381" y="2188"/>
                    <a:pt x="2983" y="2278"/>
                    <a:pt x="2626" y="2483"/>
                  </a:cubicBezTo>
                  <a:cubicBezTo>
                    <a:pt x="1" y="3967"/>
                    <a:pt x="971" y="6706"/>
                    <a:pt x="2949" y="8094"/>
                  </a:cubicBezTo>
                  <a:lnTo>
                    <a:pt x="14095" y="8094"/>
                  </a:lnTo>
                  <a:cubicBezTo>
                    <a:pt x="15046" y="7486"/>
                    <a:pt x="15826" y="6687"/>
                    <a:pt x="15522" y="5641"/>
                  </a:cubicBezTo>
                  <a:cubicBezTo>
                    <a:pt x="15116" y="4227"/>
                    <a:pt x="14003" y="3083"/>
                    <a:pt x="12701" y="3083"/>
                  </a:cubicBezTo>
                  <a:cubicBezTo>
                    <a:pt x="11989" y="3083"/>
                    <a:pt x="11221" y="3425"/>
                    <a:pt x="10481" y="4252"/>
                  </a:cubicBezTo>
                  <a:cubicBezTo>
                    <a:pt x="11435" y="2610"/>
                    <a:pt x="11716" y="0"/>
                    <a:pt x="9317" y="0"/>
                  </a:cubicBezTo>
                  <a:close/>
                </a:path>
              </a:pathLst>
            </a:custGeom>
            <a:solidFill>
              <a:schemeClr val="l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290" name="Google Shape;1290;p49"/>
          <p:cNvSpPr/>
          <p:nvPr/>
        </p:nvSpPr>
        <p:spPr>
          <a:xfrm flipH="1">
            <a:off x="7497998" y="5513176"/>
            <a:ext cx="233654" cy="219112"/>
          </a:xfrm>
          <a:custGeom>
            <a:avLst/>
            <a:gdLst/>
            <a:ahLst/>
            <a:cxnLst/>
            <a:rect l="l" t="t" r="r" b="b"/>
            <a:pathLst>
              <a:path w="5500" h="5158" extrusionOk="0">
                <a:moveTo>
                  <a:pt x="1311" y="0"/>
                </a:moveTo>
                <a:cubicBezTo>
                  <a:pt x="659" y="0"/>
                  <a:pt x="130" y="622"/>
                  <a:pt x="76" y="1163"/>
                </a:cubicBezTo>
                <a:cubicBezTo>
                  <a:pt x="0" y="1772"/>
                  <a:pt x="666" y="2875"/>
                  <a:pt x="1141" y="3579"/>
                </a:cubicBezTo>
                <a:cubicBezTo>
                  <a:pt x="1465" y="4092"/>
                  <a:pt x="1712" y="4606"/>
                  <a:pt x="1845" y="5157"/>
                </a:cubicBezTo>
                <a:cubicBezTo>
                  <a:pt x="1845" y="5157"/>
                  <a:pt x="4090" y="4568"/>
                  <a:pt x="4907" y="2951"/>
                </a:cubicBezTo>
                <a:cubicBezTo>
                  <a:pt x="5499" y="1808"/>
                  <a:pt x="5175" y="984"/>
                  <a:pt x="4214" y="984"/>
                </a:cubicBezTo>
                <a:cubicBezTo>
                  <a:pt x="3848" y="984"/>
                  <a:pt x="3389" y="1104"/>
                  <a:pt x="2853" y="1372"/>
                </a:cubicBezTo>
                <a:cubicBezTo>
                  <a:pt x="2370" y="356"/>
                  <a:pt x="1805" y="0"/>
                  <a:pt x="1311" y="0"/>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291" name="Google Shape;1291;p49"/>
          <p:cNvGrpSpPr/>
          <p:nvPr/>
        </p:nvGrpSpPr>
        <p:grpSpPr>
          <a:xfrm>
            <a:off x="6656001" y="2332634"/>
            <a:ext cx="1712494" cy="2755907"/>
            <a:chOff x="4278275" y="1951950"/>
            <a:chExt cx="1642050" cy="2307550"/>
          </a:xfrm>
        </p:grpSpPr>
        <p:sp>
          <p:nvSpPr>
            <p:cNvPr id="1292" name="Google Shape;1292;p49"/>
            <p:cNvSpPr/>
            <p:nvPr/>
          </p:nvSpPr>
          <p:spPr>
            <a:xfrm>
              <a:off x="4296100" y="3016875"/>
              <a:ext cx="405400" cy="1061450"/>
            </a:xfrm>
            <a:custGeom>
              <a:avLst/>
              <a:gdLst/>
              <a:ahLst/>
              <a:cxnLst/>
              <a:rect l="l" t="t" r="r" b="b"/>
              <a:pathLst>
                <a:path w="16216" h="42458" extrusionOk="0">
                  <a:moveTo>
                    <a:pt x="5196" y="1"/>
                  </a:moveTo>
                  <a:cubicBezTo>
                    <a:pt x="4980" y="1"/>
                    <a:pt x="4857" y="10"/>
                    <a:pt x="4851" y="30"/>
                  </a:cubicBezTo>
                  <a:cubicBezTo>
                    <a:pt x="4680" y="487"/>
                    <a:pt x="3681" y="5309"/>
                    <a:pt x="2768" y="9589"/>
                  </a:cubicBezTo>
                  <a:cubicBezTo>
                    <a:pt x="2711" y="9903"/>
                    <a:pt x="2626" y="10245"/>
                    <a:pt x="2569" y="10587"/>
                  </a:cubicBezTo>
                  <a:cubicBezTo>
                    <a:pt x="2454" y="11044"/>
                    <a:pt x="2397" y="11500"/>
                    <a:pt x="2312" y="12014"/>
                  </a:cubicBezTo>
                  <a:cubicBezTo>
                    <a:pt x="1741" y="15352"/>
                    <a:pt x="1684" y="18805"/>
                    <a:pt x="2112" y="22200"/>
                  </a:cubicBezTo>
                  <a:cubicBezTo>
                    <a:pt x="2540" y="25595"/>
                    <a:pt x="3025" y="29789"/>
                    <a:pt x="3425" y="32899"/>
                  </a:cubicBezTo>
                  <a:cubicBezTo>
                    <a:pt x="3738" y="35467"/>
                    <a:pt x="3967" y="37322"/>
                    <a:pt x="3967" y="37322"/>
                  </a:cubicBezTo>
                  <a:lnTo>
                    <a:pt x="1570" y="38435"/>
                  </a:lnTo>
                  <a:cubicBezTo>
                    <a:pt x="486" y="38863"/>
                    <a:pt x="1" y="40118"/>
                    <a:pt x="486" y="41174"/>
                  </a:cubicBezTo>
                  <a:cubicBezTo>
                    <a:pt x="857" y="41916"/>
                    <a:pt x="1599" y="42401"/>
                    <a:pt x="2397" y="42401"/>
                  </a:cubicBezTo>
                  <a:lnTo>
                    <a:pt x="8132" y="42458"/>
                  </a:lnTo>
                  <a:cubicBezTo>
                    <a:pt x="9616" y="42458"/>
                    <a:pt x="10871" y="41316"/>
                    <a:pt x="10900" y="39833"/>
                  </a:cubicBezTo>
                  <a:cubicBezTo>
                    <a:pt x="10900" y="39690"/>
                    <a:pt x="10900" y="39490"/>
                    <a:pt x="10871" y="39348"/>
                  </a:cubicBezTo>
                  <a:lnTo>
                    <a:pt x="10757" y="38777"/>
                  </a:lnTo>
                  <a:cubicBezTo>
                    <a:pt x="10757" y="38777"/>
                    <a:pt x="10301" y="36066"/>
                    <a:pt x="9730" y="32528"/>
                  </a:cubicBezTo>
                  <a:cubicBezTo>
                    <a:pt x="9473" y="30988"/>
                    <a:pt x="9188" y="29304"/>
                    <a:pt x="8903" y="27592"/>
                  </a:cubicBezTo>
                  <a:cubicBezTo>
                    <a:pt x="7904" y="21315"/>
                    <a:pt x="8960" y="14896"/>
                    <a:pt x="11870" y="9303"/>
                  </a:cubicBezTo>
                  <a:cubicBezTo>
                    <a:pt x="13953" y="5309"/>
                    <a:pt x="15979" y="1343"/>
                    <a:pt x="16036" y="1115"/>
                  </a:cubicBezTo>
                  <a:cubicBezTo>
                    <a:pt x="16215" y="730"/>
                    <a:pt x="7097" y="1"/>
                    <a:pt x="5196"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3" name="Google Shape;1293;p49"/>
            <p:cNvSpPr/>
            <p:nvPr/>
          </p:nvSpPr>
          <p:spPr>
            <a:xfrm>
              <a:off x="4278275" y="3829350"/>
              <a:ext cx="303175" cy="253250"/>
            </a:xfrm>
            <a:custGeom>
              <a:avLst/>
              <a:gdLst/>
              <a:ahLst/>
              <a:cxnLst/>
              <a:rect l="l" t="t" r="r" b="b"/>
              <a:pathLst>
                <a:path w="12127" h="10130" extrusionOk="0">
                  <a:moveTo>
                    <a:pt x="11042" y="1"/>
                  </a:moveTo>
                  <a:lnTo>
                    <a:pt x="3824" y="372"/>
                  </a:lnTo>
                  <a:lnTo>
                    <a:pt x="4166" y="4423"/>
                  </a:lnTo>
                  <a:cubicBezTo>
                    <a:pt x="4166" y="4423"/>
                    <a:pt x="0" y="4908"/>
                    <a:pt x="771" y="9245"/>
                  </a:cubicBezTo>
                  <a:cubicBezTo>
                    <a:pt x="885" y="9759"/>
                    <a:pt x="1313" y="10130"/>
                    <a:pt x="1855" y="10130"/>
                  </a:cubicBezTo>
                  <a:lnTo>
                    <a:pt x="10329" y="10130"/>
                  </a:lnTo>
                  <a:cubicBezTo>
                    <a:pt x="11328" y="10130"/>
                    <a:pt x="12127" y="9274"/>
                    <a:pt x="12012" y="8275"/>
                  </a:cubicBezTo>
                  <a:lnTo>
                    <a:pt x="11042" y="1"/>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4" name="Google Shape;1294;p49"/>
            <p:cNvSpPr/>
            <p:nvPr/>
          </p:nvSpPr>
          <p:spPr>
            <a:xfrm>
              <a:off x="4513675" y="3008350"/>
              <a:ext cx="282475" cy="1075100"/>
            </a:xfrm>
            <a:custGeom>
              <a:avLst/>
              <a:gdLst/>
              <a:ahLst/>
              <a:cxnLst/>
              <a:rect l="l" t="t" r="r" b="b"/>
              <a:pathLst>
                <a:path w="11299" h="43004" extrusionOk="0">
                  <a:moveTo>
                    <a:pt x="0" y="1"/>
                  </a:moveTo>
                  <a:cubicBezTo>
                    <a:pt x="29" y="314"/>
                    <a:pt x="685" y="17120"/>
                    <a:pt x="827" y="17833"/>
                  </a:cubicBezTo>
                  <a:cubicBezTo>
                    <a:pt x="1427" y="21114"/>
                    <a:pt x="3595" y="31043"/>
                    <a:pt x="3624" y="31414"/>
                  </a:cubicBezTo>
                  <a:cubicBezTo>
                    <a:pt x="3738" y="32384"/>
                    <a:pt x="4194" y="37406"/>
                    <a:pt x="4194" y="37549"/>
                  </a:cubicBezTo>
                  <a:lnTo>
                    <a:pt x="2254" y="38633"/>
                  </a:lnTo>
                  <a:cubicBezTo>
                    <a:pt x="1141" y="39232"/>
                    <a:pt x="685" y="40630"/>
                    <a:pt x="1255" y="41800"/>
                  </a:cubicBezTo>
                  <a:cubicBezTo>
                    <a:pt x="1658" y="42579"/>
                    <a:pt x="2440" y="43003"/>
                    <a:pt x="3244" y="43003"/>
                  </a:cubicBezTo>
                  <a:cubicBezTo>
                    <a:pt x="3294" y="43003"/>
                    <a:pt x="3345" y="43002"/>
                    <a:pt x="3395" y="42998"/>
                  </a:cubicBezTo>
                  <a:lnTo>
                    <a:pt x="8588" y="42770"/>
                  </a:lnTo>
                  <a:cubicBezTo>
                    <a:pt x="10129" y="42684"/>
                    <a:pt x="11299" y="41401"/>
                    <a:pt x="11242" y="39860"/>
                  </a:cubicBezTo>
                  <a:cubicBezTo>
                    <a:pt x="11242" y="39689"/>
                    <a:pt x="9102" y="26079"/>
                    <a:pt x="8160" y="19944"/>
                  </a:cubicBezTo>
                  <a:cubicBezTo>
                    <a:pt x="7903" y="18204"/>
                    <a:pt x="7875" y="16378"/>
                    <a:pt x="8103" y="14580"/>
                  </a:cubicBezTo>
                  <a:cubicBezTo>
                    <a:pt x="8617" y="9873"/>
                    <a:pt x="9730" y="571"/>
                    <a:pt x="9958"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5" name="Google Shape;1295;p49"/>
            <p:cNvSpPr/>
            <p:nvPr/>
          </p:nvSpPr>
          <p:spPr>
            <a:xfrm>
              <a:off x="4500100" y="3829350"/>
              <a:ext cx="303200" cy="253250"/>
            </a:xfrm>
            <a:custGeom>
              <a:avLst/>
              <a:gdLst/>
              <a:ahLst/>
              <a:cxnLst/>
              <a:rect l="l" t="t" r="r" b="b"/>
              <a:pathLst>
                <a:path w="12128" h="10130" extrusionOk="0">
                  <a:moveTo>
                    <a:pt x="11071" y="1"/>
                  </a:moveTo>
                  <a:lnTo>
                    <a:pt x="3824" y="372"/>
                  </a:lnTo>
                  <a:lnTo>
                    <a:pt x="4167" y="4423"/>
                  </a:lnTo>
                  <a:cubicBezTo>
                    <a:pt x="4167" y="4423"/>
                    <a:pt x="1" y="4908"/>
                    <a:pt x="800" y="9245"/>
                  </a:cubicBezTo>
                  <a:cubicBezTo>
                    <a:pt x="885" y="9759"/>
                    <a:pt x="1313" y="10130"/>
                    <a:pt x="1856" y="10130"/>
                  </a:cubicBezTo>
                  <a:lnTo>
                    <a:pt x="10358" y="10130"/>
                  </a:lnTo>
                  <a:cubicBezTo>
                    <a:pt x="11357" y="10130"/>
                    <a:pt x="12127" y="9274"/>
                    <a:pt x="12013" y="8275"/>
                  </a:cubicBezTo>
                  <a:lnTo>
                    <a:pt x="11071" y="1"/>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6" name="Google Shape;1296;p49"/>
            <p:cNvSpPr/>
            <p:nvPr/>
          </p:nvSpPr>
          <p:spPr>
            <a:xfrm>
              <a:off x="4353875" y="3255150"/>
              <a:ext cx="152675" cy="60650"/>
            </a:xfrm>
            <a:custGeom>
              <a:avLst/>
              <a:gdLst/>
              <a:ahLst/>
              <a:cxnLst/>
              <a:rect l="l" t="t" r="r" b="b"/>
              <a:pathLst>
                <a:path w="6107" h="2426" extrusionOk="0">
                  <a:moveTo>
                    <a:pt x="457" y="1"/>
                  </a:moveTo>
                  <a:cubicBezTo>
                    <a:pt x="400" y="343"/>
                    <a:pt x="315" y="685"/>
                    <a:pt x="258" y="999"/>
                  </a:cubicBezTo>
                  <a:cubicBezTo>
                    <a:pt x="143" y="1513"/>
                    <a:pt x="86" y="1969"/>
                    <a:pt x="1" y="2426"/>
                  </a:cubicBezTo>
                  <a:lnTo>
                    <a:pt x="6107" y="657"/>
                  </a:lnTo>
                  <a:lnTo>
                    <a:pt x="457"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7" name="Google Shape;1297;p49"/>
            <p:cNvSpPr/>
            <p:nvPr/>
          </p:nvSpPr>
          <p:spPr>
            <a:xfrm>
              <a:off x="4321075" y="4081150"/>
              <a:ext cx="236125" cy="3600"/>
            </a:xfrm>
            <a:custGeom>
              <a:avLst/>
              <a:gdLst/>
              <a:ahLst/>
              <a:cxnLst/>
              <a:rect l="l" t="t" r="r" b="b"/>
              <a:pathLst>
                <a:path w="9445" h="144" extrusionOk="0">
                  <a:moveTo>
                    <a:pt x="57" y="1"/>
                  </a:moveTo>
                  <a:cubicBezTo>
                    <a:pt x="29" y="1"/>
                    <a:pt x="0" y="29"/>
                    <a:pt x="0" y="58"/>
                  </a:cubicBezTo>
                  <a:cubicBezTo>
                    <a:pt x="0" y="86"/>
                    <a:pt x="29" y="143"/>
                    <a:pt x="57" y="143"/>
                  </a:cubicBezTo>
                  <a:lnTo>
                    <a:pt x="9387" y="143"/>
                  </a:lnTo>
                  <a:cubicBezTo>
                    <a:pt x="9416" y="143"/>
                    <a:pt x="9444" y="115"/>
                    <a:pt x="9444" y="58"/>
                  </a:cubicBezTo>
                  <a:cubicBezTo>
                    <a:pt x="9444" y="29"/>
                    <a:pt x="9416" y="1"/>
                    <a:pt x="938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8" name="Google Shape;1298;p49"/>
            <p:cNvSpPr/>
            <p:nvPr/>
          </p:nvSpPr>
          <p:spPr>
            <a:xfrm>
              <a:off x="4525075" y="3253025"/>
              <a:ext cx="167650" cy="77050"/>
            </a:xfrm>
            <a:custGeom>
              <a:avLst/>
              <a:gdLst/>
              <a:ahLst/>
              <a:cxnLst/>
              <a:rect l="l" t="t" r="r" b="b"/>
              <a:pathLst>
                <a:path w="6706" h="3082" extrusionOk="0">
                  <a:moveTo>
                    <a:pt x="1" y="0"/>
                  </a:moveTo>
                  <a:lnTo>
                    <a:pt x="115" y="3081"/>
                  </a:lnTo>
                  <a:lnTo>
                    <a:pt x="6706" y="514"/>
                  </a:lnTo>
                  <a:lnTo>
                    <a:pt x="1"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99" name="Google Shape;1299;p49"/>
            <p:cNvSpPr/>
            <p:nvPr/>
          </p:nvSpPr>
          <p:spPr>
            <a:xfrm>
              <a:off x="4542900" y="4081150"/>
              <a:ext cx="236125" cy="3600"/>
            </a:xfrm>
            <a:custGeom>
              <a:avLst/>
              <a:gdLst/>
              <a:ahLst/>
              <a:cxnLst/>
              <a:rect l="l" t="t" r="r" b="b"/>
              <a:pathLst>
                <a:path w="9445" h="144" extrusionOk="0">
                  <a:moveTo>
                    <a:pt x="86" y="1"/>
                  </a:moveTo>
                  <a:cubicBezTo>
                    <a:pt x="29" y="1"/>
                    <a:pt x="1" y="29"/>
                    <a:pt x="1" y="58"/>
                  </a:cubicBezTo>
                  <a:cubicBezTo>
                    <a:pt x="1" y="86"/>
                    <a:pt x="29" y="143"/>
                    <a:pt x="86" y="143"/>
                  </a:cubicBezTo>
                  <a:lnTo>
                    <a:pt x="9388" y="143"/>
                  </a:lnTo>
                  <a:cubicBezTo>
                    <a:pt x="9416" y="143"/>
                    <a:pt x="9416" y="115"/>
                    <a:pt x="9445" y="58"/>
                  </a:cubicBezTo>
                  <a:cubicBezTo>
                    <a:pt x="9445" y="29"/>
                    <a:pt x="9416" y="1"/>
                    <a:pt x="938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0" name="Google Shape;1300;p49"/>
            <p:cNvSpPr/>
            <p:nvPr/>
          </p:nvSpPr>
          <p:spPr>
            <a:xfrm>
              <a:off x="4506525" y="3944925"/>
              <a:ext cx="71350" cy="107000"/>
            </a:xfrm>
            <a:custGeom>
              <a:avLst/>
              <a:gdLst/>
              <a:ahLst/>
              <a:cxnLst/>
              <a:rect l="l" t="t" r="r" b="b"/>
              <a:pathLst>
                <a:path w="2854" h="4280" extrusionOk="0">
                  <a:moveTo>
                    <a:pt x="2768" y="0"/>
                  </a:moveTo>
                  <a:cubicBezTo>
                    <a:pt x="2740" y="29"/>
                    <a:pt x="1" y="1084"/>
                    <a:pt x="400" y="4194"/>
                  </a:cubicBezTo>
                  <a:cubicBezTo>
                    <a:pt x="400" y="4223"/>
                    <a:pt x="429" y="4280"/>
                    <a:pt x="457" y="4280"/>
                  </a:cubicBezTo>
                  <a:cubicBezTo>
                    <a:pt x="543" y="4223"/>
                    <a:pt x="543" y="4194"/>
                    <a:pt x="543" y="4166"/>
                  </a:cubicBezTo>
                  <a:cubicBezTo>
                    <a:pt x="143" y="1170"/>
                    <a:pt x="2768" y="86"/>
                    <a:pt x="2825" y="86"/>
                  </a:cubicBezTo>
                  <a:cubicBezTo>
                    <a:pt x="2854" y="86"/>
                    <a:pt x="2854" y="57"/>
                    <a:pt x="2854" y="29"/>
                  </a:cubicBezTo>
                  <a:cubicBezTo>
                    <a:pt x="2854" y="0"/>
                    <a:pt x="2825" y="0"/>
                    <a:pt x="2768"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1" name="Google Shape;1301;p49"/>
            <p:cNvSpPr/>
            <p:nvPr/>
          </p:nvSpPr>
          <p:spPr>
            <a:xfrm>
              <a:off x="4310375" y="2821475"/>
              <a:ext cx="525725" cy="469200"/>
            </a:xfrm>
            <a:custGeom>
              <a:avLst/>
              <a:gdLst/>
              <a:ahLst/>
              <a:cxnLst/>
              <a:rect l="l" t="t" r="r" b="b"/>
              <a:pathLst>
                <a:path w="21029" h="18768" extrusionOk="0">
                  <a:moveTo>
                    <a:pt x="2540" y="0"/>
                  </a:moveTo>
                  <a:cubicBezTo>
                    <a:pt x="2540" y="0"/>
                    <a:pt x="1199" y="13496"/>
                    <a:pt x="0" y="17576"/>
                  </a:cubicBezTo>
                  <a:cubicBezTo>
                    <a:pt x="3827" y="18516"/>
                    <a:pt x="8630" y="18768"/>
                    <a:pt x="12680" y="18768"/>
                  </a:cubicBezTo>
                  <a:cubicBezTo>
                    <a:pt x="17357" y="18768"/>
                    <a:pt x="21029" y="18432"/>
                    <a:pt x="21029" y="18432"/>
                  </a:cubicBezTo>
                  <a:lnTo>
                    <a:pt x="19402" y="628"/>
                  </a:lnTo>
                  <a:lnTo>
                    <a:pt x="2540" y="0"/>
                  </a:ln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2" name="Google Shape;1302;p49"/>
            <p:cNvSpPr/>
            <p:nvPr/>
          </p:nvSpPr>
          <p:spPr>
            <a:xfrm>
              <a:off x="4344525" y="2321350"/>
              <a:ext cx="485875" cy="613775"/>
            </a:xfrm>
            <a:custGeom>
              <a:avLst/>
              <a:gdLst/>
              <a:ahLst/>
              <a:cxnLst/>
              <a:rect l="l" t="t" r="r" b="b"/>
              <a:pathLst>
                <a:path w="19435" h="24551" extrusionOk="0">
                  <a:moveTo>
                    <a:pt x="12525" y="0"/>
                  </a:moveTo>
                  <a:cubicBezTo>
                    <a:pt x="12052" y="0"/>
                    <a:pt x="11558" y="46"/>
                    <a:pt x="11046" y="118"/>
                  </a:cubicBezTo>
                  <a:cubicBezTo>
                    <a:pt x="7223" y="660"/>
                    <a:pt x="5396" y="6196"/>
                    <a:pt x="4369" y="10732"/>
                  </a:cubicBezTo>
                  <a:cubicBezTo>
                    <a:pt x="4084" y="12073"/>
                    <a:pt x="3342" y="13300"/>
                    <a:pt x="2315" y="14213"/>
                  </a:cubicBezTo>
                  <a:cubicBezTo>
                    <a:pt x="1402" y="15012"/>
                    <a:pt x="660" y="16325"/>
                    <a:pt x="346" y="19891"/>
                  </a:cubicBezTo>
                  <a:cubicBezTo>
                    <a:pt x="0" y="23784"/>
                    <a:pt x="7095" y="24550"/>
                    <a:pt x="12732" y="24550"/>
                  </a:cubicBezTo>
                  <a:cubicBezTo>
                    <a:pt x="16390" y="24550"/>
                    <a:pt x="19434" y="24228"/>
                    <a:pt x="19434" y="24228"/>
                  </a:cubicBezTo>
                  <a:lnTo>
                    <a:pt x="18521" y="13300"/>
                  </a:lnTo>
                  <a:cubicBezTo>
                    <a:pt x="18098" y="2207"/>
                    <a:pt x="15801" y="0"/>
                    <a:pt x="12525"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3" name="Google Shape;1303;p49"/>
            <p:cNvSpPr/>
            <p:nvPr/>
          </p:nvSpPr>
          <p:spPr>
            <a:xfrm>
              <a:off x="4745475" y="2701625"/>
              <a:ext cx="14300" cy="14300"/>
            </a:xfrm>
            <a:custGeom>
              <a:avLst/>
              <a:gdLst/>
              <a:ahLst/>
              <a:cxnLst/>
              <a:rect l="l" t="t" r="r" b="b"/>
              <a:pathLst>
                <a:path w="572" h="572" extrusionOk="0">
                  <a:moveTo>
                    <a:pt x="286" y="1"/>
                  </a:moveTo>
                  <a:cubicBezTo>
                    <a:pt x="115" y="1"/>
                    <a:pt x="1" y="143"/>
                    <a:pt x="1" y="286"/>
                  </a:cubicBezTo>
                  <a:cubicBezTo>
                    <a:pt x="1" y="457"/>
                    <a:pt x="144" y="571"/>
                    <a:pt x="286" y="571"/>
                  </a:cubicBezTo>
                  <a:cubicBezTo>
                    <a:pt x="458" y="571"/>
                    <a:pt x="572" y="429"/>
                    <a:pt x="572" y="286"/>
                  </a:cubicBezTo>
                  <a:cubicBezTo>
                    <a:pt x="572" y="115"/>
                    <a:pt x="429" y="1"/>
                    <a:pt x="286" y="1"/>
                  </a:cubicBezTo>
                  <a:close/>
                </a:path>
              </a:pathLst>
            </a:custGeom>
            <a:solidFill>
              <a:srgbClr val="FFFFF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4" name="Google Shape;1304;p49"/>
            <p:cNvSpPr/>
            <p:nvPr/>
          </p:nvSpPr>
          <p:spPr>
            <a:xfrm>
              <a:off x="4593550" y="2330725"/>
              <a:ext cx="104175" cy="50650"/>
            </a:xfrm>
            <a:custGeom>
              <a:avLst/>
              <a:gdLst/>
              <a:ahLst/>
              <a:cxnLst/>
              <a:rect l="l" t="t" r="r" b="b"/>
              <a:pathLst>
                <a:path w="4167" h="2026" extrusionOk="0">
                  <a:moveTo>
                    <a:pt x="86" y="0"/>
                  </a:moveTo>
                  <a:cubicBezTo>
                    <a:pt x="58" y="0"/>
                    <a:pt x="1" y="29"/>
                    <a:pt x="1" y="86"/>
                  </a:cubicBezTo>
                  <a:cubicBezTo>
                    <a:pt x="1" y="86"/>
                    <a:pt x="58" y="1798"/>
                    <a:pt x="1912" y="1997"/>
                  </a:cubicBezTo>
                  <a:cubicBezTo>
                    <a:pt x="1998" y="2026"/>
                    <a:pt x="2112" y="2026"/>
                    <a:pt x="2226" y="2026"/>
                  </a:cubicBezTo>
                  <a:cubicBezTo>
                    <a:pt x="3795" y="2026"/>
                    <a:pt x="4138" y="599"/>
                    <a:pt x="4138" y="571"/>
                  </a:cubicBezTo>
                  <a:cubicBezTo>
                    <a:pt x="4166" y="542"/>
                    <a:pt x="4138" y="514"/>
                    <a:pt x="4109" y="514"/>
                  </a:cubicBezTo>
                  <a:cubicBezTo>
                    <a:pt x="4100" y="496"/>
                    <a:pt x="4089" y="489"/>
                    <a:pt x="4077" y="489"/>
                  </a:cubicBezTo>
                  <a:cubicBezTo>
                    <a:pt x="4051" y="489"/>
                    <a:pt x="4024" y="523"/>
                    <a:pt x="4024" y="542"/>
                  </a:cubicBezTo>
                  <a:cubicBezTo>
                    <a:pt x="4024" y="542"/>
                    <a:pt x="3718" y="1868"/>
                    <a:pt x="2213" y="1868"/>
                  </a:cubicBezTo>
                  <a:cubicBezTo>
                    <a:pt x="2127" y="1868"/>
                    <a:pt x="2036" y="1864"/>
                    <a:pt x="1941" y="1855"/>
                  </a:cubicBezTo>
                  <a:cubicBezTo>
                    <a:pt x="200" y="1683"/>
                    <a:pt x="143" y="143"/>
                    <a:pt x="143" y="86"/>
                  </a:cubicBezTo>
                  <a:cubicBezTo>
                    <a:pt x="143" y="29"/>
                    <a:pt x="115" y="0"/>
                    <a:pt x="8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5" name="Google Shape;1305;p49"/>
            <p:cNvSpPr/>
            <p:nvPr/>
          </p:nvSpPr>
          <p:spPr>
            <a:xfrm>
              <a:off x="4539350" y="2106025"/>
              <a:ext cx="28550" cy="96850"/>
            </a:xfrm>
            <a:custGeom>
              <a:avLst/>
              <a:gdLst/>
              <a:ahLst/>
              <a:cxnLst/>
              <a:rect l="l" t="t" r="r" b="b"/>
              <a:pathLst>
                <a:path w="1142" h="3874" extrusionOk="0">
                  <a:moveTo>
                    <a:pt x="942" y="0"/>
                  </a:moveTo>
                  <a:cubicBezTo>
                    <a:pt x="885" y="0"/>
                    <a:pt x="856" y="0"/>
                    <a:pt x="856" y="29"/>
                  </a:cubicBezTo>
                  <a:cubicBezTo>
                    <a:pt x="828" y="86"/>
                    <a:pt x="0" y="1855"/>
                    <a:pt x="1027" y="3852"/>
                  </a:cubicBezTo>
                  <a:cubicBezTo>
                    <a:pt x="1027" y="3867"/>
                    <a:pt x="1042" y="3874"/>
                    <a:pt x="1059" y="3874"/>
                  </a:cubicBezTo>
                  <a:cubicBezTo>
                    <a:pt x="1077" y="3874"/>
                    <a:pt x="1099" y="3867"/>
                    <a:pt x="1113" y="3852"/>
                  </a:cubicBezTo>
                  <a:cubicBezTo>
                    <a:pt x="1141" y="3852"/>
                    <a:pt x="1141" y="3824"/>
                    <a:pt x="1141" y="3795"/>
                  </a:cubicBezTo>
                  <a:cubicBezTo>
                    <a:pt x="143" y="1855"/>
                    <a:pt x="942" y="58"/>
                    <a:pt x="970" y="58"/>
                  </a:cubicBezTo>
                  <a:cubicBezTo>
                    <a:pt x="970" y="29"/>
                    <a:pt x="970" y="0"/>
                    <a:pt x="942"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6" name="Google Shape;1306;p49"/>
            <p:cNvSpPr/>
            <p:nvPr/>
          </p:nvSpPr>
          <p:spPr>
            <a:xfrm>
              <a:off x="4614950" y="2088600"/>
              <a:ext cx="172150" cy="198750"/>
            </a:xfrm>
            <a:custGeom>
              <a:avLst/>
              <a:gdLst/>
              <a:ahLst/>
              <a:cxnLst/>
              <a:rect l="l" t="t" r="r" b="b"/>
              <a:pathLst>
                <a:path w="6886" h="7950" extrusionOk="0">
                  <a:moveTo>
                    <a:pt x="4685" y="1"/>
                  </a:moveTo>
                  <a:cubicBezTo>
                    <a:pt x="3548" y="1"/>
                    <a:pt x="2164" y="1439"/>
                    <a:pt x="1256" y="2952"/>
                  </a:cubicBezTo>
                  <a:cubicBezTo>
                    <a:pt x="1" y="5006"/>
                    <a:pt x="58" y="7574"/>
                    <a:pt x="1684" y="7945"/>
                  </a:cubicBezTo>
                  <a:cubicBezTo>
                    <a:pt x="1705" y="7948"/>
                    <a:pt x="1726" y="7949"/>
                    <a:pt x="1747" y="7949"/>
                  </a:cubicBezTo>
                  <a:cubicBezTo>
                    <a:pt x="2068" y="7949"/>
                    <a:pt x="2460" y="7613"/>
                    <a:pt x="2789" y="7613"/>
                  </a:cubicBezTo>
                  <a:cubicBezTo>
                    <a:pt x="2831" y="7613"/>
                    <a:pt x="2872" y="7619"/>
                    <a:pt x="2911" y="7631"/>
                  </a:cubicBezTo>
                  <a:cubicBezTo>
                    <a:pt x="3041" y="7671"/>
                    <a:pt x="3171" y="7690"/>
                    <a:pt x="3299" y="7690"/>
                  </a:cubicBezTo>
                  <a:cubicBezTo>
                    <a:pt x="5270" y="7690"/>
                    <a:pt x="6885" y="3172"/>
                    <a:pt x="6135" y="1297"/>
                  </a:cubicBezTo>
                  <a:cubicBezTo>
                    <a:pt x="5779" y="373"/>
                    <a:pt x="5264" y="1"/>
                    <a:pt x="4685"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7" name="Google Shape;1307;p49"/>
            <p:cNvSpPr/>
            <p:nvPr/>
          </p:nvSpPr>
          <p:spPr>
            <a:xfrm>
              <a:off x="4554325" y="2056925"/>
              <a:ext cx="230425" cy="183950"/>
            </a:xfrm>
            <a:custGeom>
              <a:avLst/>
              <a:gdLst/>
              <a:ahLst/>
              <a:cxnLst/>
              <a:rect l="l" t="t" r="r" b="b"/>
              <a:pathLst>
                <a:path w="9217" h="7358" extrusionOk="0">
                  <a:moveTo>
                    <a:pt x="3982" y="0"/>
                  </a:moveTo>
                  <a:cubicBezTo>
                    <a:pt x="1985" y="0"/>
                    <a:pt x="218" y="1050"/>
                    <a:pt x="57" y="2735"/>
                  </a:cubicBezTo>
                  <a:cubicBezTo>
                    <a:pt x="0" y="3248"/>
                    <a:pt x="86" y="3791"/>
                    <a:pt x="257" y="4161"/>
                  </a:cubicBezTo>
                  <a:cubicBezTo>
                    <a:pt x="1426" y="6859"/>
                    <a:pt x="3105" y="7357"/>
                    <a:pt x="4187" y="7357"/>
                  </a:cubicBezTo>
                  <a:cubicBezTo>
                    <a:pt x="4821" y="7357"/>
                    <a:pt x="5250" y="7186"/>
                    <a:pt x="5250" y="7186"/>
                  </a:cubicBezTo>
                  <a:cubicBezTo>
                    <a:pt x="8474" y="6473"/>
                    <a:pt x="9216" y="1936"/>
                    <a:pt x="6534" y="595"/>
                  </a:cubicBezTo>
                  <a:cubicBezTo>
                    <a:pt x="5712" y="188"/>
                    <a:pt x="4826" y="0"/>
                    <a:pt x="3982"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8" name="Google Shape;1308;p49"/>
            <p:cNvSpPr/>
            <p:nvPr/>
          </p:nvSpPr>
          <p:spPr>
            <a:xfrm>
              <a:off x="4594975" y="2195175"/>
              <a:ext cx="122725" cy="178275"/>
            </a:xfrm>
            <a:custGeom>
              <a:avLst/>
              <a:gdLst/>
              <a:ahLst/>
              <a:cxnLst/>
              <a:rect l="l" t="t" r="r" b="b"/>
              <a:pathLst>
                <a:path w="4909" h="7131" extrusionOk="0">
                  <a:moveTo>
                    <a:pt x="914" y="1"/>
                  </a:moveTo>
                  <a:lnTo>
                    <a:pt x="457" y="2797"/>
                  </a:lnTo>
                  <a:lnTo>
                    <a:pt x="143" y="4709"/>
                  </a:lnTo>
                  <a:lnTo>
                    <a:pt x="143" y="4794"/>
                  </a:lnTo>
                  <a:cubicBezTo>
                    <a:pt x="1" y="5879"/>
                    <a:pt x="714" y="6934"/>
                    <a:pt x="1798" y="7105"/>
                  </a:cubicBezTo>
                  <a:cubicBezTo>
                    <a:pt x="1906" y="7122"/>
                    <a:pt x="2012" y="7130"/>
                    <a:pt x="2117" y="7130"/>
                  </a:cubicBezTo>
                  <a:cubicBezTo>
                    <a:pt x="3102" y="7130"/>
                    <a:pt x="3957" y="6427"/>
                    <a:pt x="4138" y="5422"/>
                  </a:cubicBezTo>
                  <a:lnTo>
                    <a:pt x="4908" y="686"/>
                  </a:lnTo>
                  <a:lnTo>
                    <a:pt x="914" y="1"/>
                  </a:ln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09" name="Google Shape;1309;p49"/>
            <p:cNvSpPr/>
            <p:nvPr/>
          </p:nvSpPr>
          <p:spPr>
            <a:xfrm>
              <a:off x="4597125" y="2272925"/>
              <a:ext cx="77775" cy="54250"/>
            </a:xfrm>
            <a:custGeom>
              <a:avLst/>
              <a:gdLst/>
              <a:ahLst/>
              <a:cxnLst/>
              <a:rect l="l" t="t" r="r" b="b"/>
              <a:pathLst>
                <a:path w="3111" h="2170" extrusionOk="0">
                  <a:moveTo>
                    <a:pt x="371" y="1"/>
                  </a:moveTo>
                  <a:lnTo>
                    <a:pt x="0" y="2169"/>
                  </a:lnTo>
                  <a:lnTo>
                    <a:pt x="3110" y="30"/>
                  </a:lnTo>
                  <a:lnTo>
                    <a:pt x="371"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0" name="Google Shape;1310;p49"/>
            <p:cNvSpPr/>
            <p:nvPr/>
          </p:nvSpPr>
          <p:spPr>
            <a:xfrm>
              <a:off x="4539350" y="2079900"/>
              <a:ext cx="206875" cy="212425"/>
            </a:xfrm>
            <a:custGeom>
              <a:avLst/>
              <a:gdLst/>
              <a:ahLst/>
              <a:cxnLst/>
              <a:rect l="l" t="t" r="r" b="b"/>
              <a:pathLst>
                <a:path w="8275" h="8497" extrusionOk="0">
                  <a:moveTo>
                    <a:pt x="4103" y="1"/>
                  </a:moveTo>
                  <a:cubicBezTo>
                    <a:pt x="2905" y="1"/>
                    <a:pt x="1841" y="506"/>
                    <a:pt x="1512" y="1074"/>
                  </a:cubicBezTo>
                  <a:cubicBezTo>
                    <a:pt x="856" y="2158"/>
                    <a:pt x="0" y="7779"/>
                    <a:pt x="2796" y="8435"/>
                  </a:cubicBezTo>
                  <a:cubicBezTo>
                    <a:pt x="2989" y="8477"/>
                    <a:pt x="3178" y="8497"/>
                    <a:pt x="3362" y="8497"/>
                  </a:cubicBezTo>
                  <a:cubicBezTo>
                    <a:pt x="5814" y="8497"/>
                    <a:pt x="7419" y="5040"/>
                    <a:pt x="7419" y="5040"/>
                  </a:cubicBezTo>
                  <a:cubicBezTo>
                    <a:pt x="7419" y="5040"/>
                    <a:pt x="8275" y="3014"/>
                    <a:pt x="7247" y="1588"/>
                  </a:cubicBezTo>
                  <a:cubicBezTo>
                    <a:pt x="6391" y="419"/>
                    <a:pt x="5192" y="1"/>
                    <a:pt x="4103"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1" name="Google Shape;1311;p49"/>
            <p:cNvSpPr/>
            <p:nvPr/>
          </p:nvSpPr>
          <p:spPr>
            <a:xfrm>
              <a:off x="4552175" y="2082750"/>
              <a:ext cx="69925" cy="50775"/>
            </a:xfrm>
            <a:custGeom>
              <a:avLst/>
              <a:gdLst/>
              <a:ahLst/>
              <a:cxnLst/>
              <a:rect l="l" t="t" r="r" b="b"/>
              <a:pathLst>
                <a:path w="2797" h="2031" extrusionOk="0">
                  <a:moveTo>
                    <a:pt x="1921" y="1"/>
                  </a:moveTo>
                  <a:cubicBezTo>
                    <a:pt x="1612" y="1"/>
                    <a:pt x="1245" y="124"/>
                    <a:pt x="914" y="361"/>
                  </a:cubicBezTo>
                  <a:cubicBezTo>
                    <a:pt x="286" y="817"/>
                    <a:pt x="1" y="1474"/>
                    <a:pt x="286" y="1873"/>
                  </a:cubicBezTo>
                  <a:cubicBezTo>
                    <a:pt x="371" y="1983"/>
                    <a:pt x="486" y="2030"/>
                    <a:pt x="621" y="2030"/>
                  </a:cubicBezTo>
                  <a:cubicBezTo>
                    <a:pt x="942" y="2030"/>
                    <a:pt x="1377" y="1766"/>
                    <a:pt x="1798" y="1445"/>
                  </a:cubicBezTo>
                  <a:cubicBezTo>
                    <a:pt x="2426" y="989"/>
                    <a:pt x="2797" y="618"/>
                    <a:pt x="2512" y="247"/>
                  </a:cubicBezTo>
                  <a:cubicBezTo>
                    <a:pt x="2384" y="81"/>
                    <a:pt x="2171" y="1"/>
                    <a:pt x="1921"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2" name="Google Shape;1312;p49"/>
            <p:cNvSpPr/>
            <p:nvPr/>
          </p:nvSpPr>
          <p:spPr>
            <a:xfrm>
              <a:off x="4557175" y="2066100"/>
              <a:ext cx="113450" cy="74900"/>
            </a:xfrm>
            <a:custGeom>
              <a:avLst/>
              <a:gdLst/>
              <a:ahLst/>
              <a:cxnLst/>
              <a:rect l="l" t="t" r="r" b="b"/>
              <a:pathLst>
                <a:path w="4538" h="2996" extrusionOk="0">
                  <a:moveTo>
                    <a:pt x="3700" y="0"/>
                  </a:moveTo>
                  <a:cubicBezTo>
                    <a:pt x="3196" y="0"/>
                    <a:pt x="2454" y="300"/>
                    <a:pt x="1712" y="827"/>
                  </a:cubicBezTo>
                  <a:cubicBezTo>
                    <a:pt x="657" y="1597"/>
                    <a:pt x="0" y="2568"/>
                    <a:pt x="314" y="2996"/>
                  </a:cubicBezTo>
                  <a:cubicBezTo>
                    <a:pt x="660" y="2660"/>
                    <a:pt x="937" y="2574"/>
                    <a:pt x="1197" y="2574"/>
                  </a:cubicBezTo>
                  <a:cubicBezTo>
                    <a:pt x="1472" y="2574"/>
                    <a:pt x="1727" y="2670"/>
                    <a:pt x="2022" y="2670"/>
                  </a:cubicBezTo>
                  <a:cubicBezTo>
                    <a:pt x="2255" y="2670"/>
                    <a:pt x="2513" y="2610"/>
                    <a:pt x="2825" y="2396"/>
                  </a:cubicBezTo>
                  <a:cubicBezTo>
                    <a:pt x="3881" y="1597"/>
                    <a:pt x="4537" y="627"/>
                    <a:pt x="4223" y="199"/>
                  </a:cubicBezTo>
                  <a:cubicBezTo>
                    <a:pt x="4115" y="64"/>
                    <a:pt x="3933" y="0"/>
                    <a:pt x="3700"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3" name="Google Shape;1313;p49"/>
            <p:cNvSpPr/>
            <p:nvPr/>
          </p:nvSpPr>
          <p:spPr>
            <a:xfrm>
              <a:off x="4701975" y="2158275"/>
              <a:ext cx="55375" cy="80150"/>
            </a:xfrm>
            <a:custGeom>
              <a:avLst/>
              <a:gdLst/>
              <a:ahLst/>
              <a:cxnLst/>
              <a:rect l="l" t="t" r="r" b="b"/>
              <a:pathLst>
                <a:path w="2215" h="3206" extrusionOk="0">
                  <a:moveTo>
                    <a:pt x="866" y="0"/>
                  </a:moveTo>
                  <a:cubicBezTo>
                    <a:pt x="784" y="0"/>
                    <a:pt x="704" y="25"/>
                    <a:pt x="628" y="79"/>
                  </a:cubicBezTo>
                  <a:cubicBezTo>
                    <a:pt x="514" y="165"/>
                    <a:pt x="457" y="279"/>
                    <a:pt x="400" y="421"/>
                  </a:cubicBezTo>
                  <a:cubicBezTo>
                    <a:pt x="1" y="1791"/>
                    <a:pt x="799" y="2847"/>
                    <a:pt x="799" y="2847"/>
                  </a:cubicBezTo>
                  <a:cubicBezTo>
                    <a:pt x="1006" y="3099"/>
                    <a:pt x="1208" y="3205"/>
                    <a:pt x="1388" y="3205"/>
                  </a:cubicBezTo>
                  <a:cubicBezTo>
                    <a:pt x="1882" y="3205"/>
                    <a:pt x="2214" y="2406"/>
                    <a:pt x="2026" y="1591"/>
                  </a:cubicBezTo>
                  <a:cubicBezTo>
                    <a:pt x="1810" y="725"/>
                    <a:pt x="1309" y="0"/>
                    <a:pt x="866"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4" name="Google Shape;1314;p49"/>
            <p:cNvSpPr/>
            <p:nvPr/>
          </p:nvSpPr>
          <p:spPr>
            <a:xfrm>
              <a:off x="4580875" y="2035825"/>
              <a:ext cx="215275" cy="156075"/>
            </a:xfrm>
            <a:custGeom>
              <a:avLst/>
              <a:gdLst/>
              <a:ahLst/>
              <a:cxnLst/>
              <a:rect l="l" t="t" r="r" b="b"/>
              <a:pathLst>
                <a:path w="8611" h="6243" extrusionOk="0">
                  <a:moveTo>
                    <a:pt x="3558" y="1"/>
                  </a:moveTo>
                  <a:cubicBezTo>
                    <a:pt x="1694" y="1"/>
                    <a:pt x="0" y="1046"/>
                    <a:pt x="23" y="2552"/>
                  </a:cubicBezTo>
                  <a:cubicBezTo>
                    <a:pt x="23" y="2951"/>
                    <a:pt x="165" y="3351"/>
                    <a:pt x="365" y="3664"/>
                  </a:cubicBezTo>
                  <a:cubicBezTo>
                    <a:pt x="1908" y="5900"/>
                    <a:pt x="3876" y="6242"/>
                    <a:pt x="4938" y="6242"/>
                  </a:cubicBezTo>
                  <a:cubicBezTo>
                    <a:pt x="5408" y="6242"/>
                    <a:pt x="5700" y="6175"/>
                    <a:pt x="5700" y="6175"/>
                  </a:cubicBezTo>
                  <a:cubicBezTo>
                    <a:pt x="8611" y="5376"/>
                    <a:pt x="7698" y="1097"/>
                    <a:pt x="5073" y="241"/>
                  </a:cubicBezTo>
                  <a:cubicBezTo>
                    <a:pt x="4576" y="77"/>
                    <a:pt x="4061" y="1"/>
                    <a:pt x="3558"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5" name="Google Shape;1315;p49"/>
            <p:cNvSpPr/>
            <p:nvPr/>
          </p:nvSpPr>
          <p:spPr>
            <a:xfrm>
              <a:off x="4699825" y="2189775"/>
              <a:ext cx="38550" cy="38250"/>
            </a:xfrm>
            <a:custGeom>
              <a:avLst/>
              <a:gdLst/>
              <a:ahLst/>
              <a:cxnLst/>
              <a:rect l="l" t="t" r="r" b="b"/>
              <a:pathLst>
                <a:path w="1542" h="1530" extrusionOk="0">
                  <a:moveTo>
                    <a:pt x="814" y="0"/>
                  </a:moveTo>
                  <a:cubicBezTo>
                    <a:pt x="572" y="0"/>
                    <a:pt x="313" y="102"/>
                    <a:pt x="144" y="246"/>
                  </a:cubicBezTo>
                  <a:lnTo>
                    <a:pt x="1" y="1529"/>
                  </a:lnTo>
                  <a:cubicBezTo>
                    <a:pt x="372" y="1501"/>
                    <a:pt x="1542" y="1330"/>
                    <a:pt x="1428" y="531"/>
                  </a:cubicBezTo>
                  <a:cubicBezTo>
                    <a:pt x="1366" y="144"/>
                    <a:pt x="1102" y="0"/>
                    <a:pt x="814"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6" name="Google Shape;1316;p49"/>
            <p:cNvSpPr/>
            <p:nvPr/>
          </p:nvSpPr>
          <p:spPr>
            <a:xfrm>
              <a:off x="4705550" y="2197500"/>
              <a:ext cx="22850" cy="10550"/>
            </a:xfrm>
            <a:custGeom>
              <a:avLst/>
              <a:gdLst/>
              <a:ahLst/>
              <a:cxnLst/>
              <a:rect l="l" t="t" r="r" b="b"/>
              <a:pathLst>
                <a:path w="914" h="422" extrusionOk="0">
                  <a:moveTo>
                    <a:pt x="546" y="0"/>
                  </a:moveTo>
                  <a:cubicBezTo>
                    <a:pt x="377" y="0"/>
                    <a:pt x="177" y="64"/>
                    <a:pt x="29" y="307"/>
                  </a:cubicBezTo>
                  <a:cubicBezTo>
                    <a:pt x="0" y="336"/>
                    <a:pt x="0" y="365"/>
                    <a:pt x="57" y="422"/>
                  </a:cubicBezTo>
                  <a:cubicBezTo>
                    <a:pt x="86" y="422"/>
                    <a:pt x="86" y="422"/>
                    <a:pt x="143" y="365"/>
                  </a:cubicBezTo>
                  <a:cubicBezTo>
                    <a:pt x="273" y="170"/>
                    <a:pt x="420" y="117"/>
                    <a:pt x="547" y="117"/>
                  </a:cubicBezTo>
                  <a:cubicBezTo>
                    <a:pt x="701" y="117"/>
                    <a:pt x="825" y="193"/>
                    <a:pt x="856" y="193"/>
                  </a:cubicBezTo>
                  <a:cubicBezTo>
                    <a:pt x="885" y="193"/>
                    <a:pt x="913" y="193"/>
                    <a:pt x="913" y="165"/>
                  </a:cubicBezTo>
                  <a:cubicBezTo>
                    <a:pt x="913" y="136"/>
                    <a:pt x="913" y="79"/>
                    <a:pt x="885" y="79"/>
                  </a:cubicBezTo>
                  <a:cubicBezTo>
                    <a:pt x="885" y="79"/>
                    <a:pt x="735" y="0"/>
                    <a:pt x="54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7" name="Google Shape;1317;p49"/>
            <p:cNvSpPr/>
            <p:nvPr/>
          </p:nvSpPr>
          <p:spPr>
            <a:xfrm>
              <a:off x="4572150" y="2185200"/>
              <a:ext cx="22850" cy="40250"/>
            </a:xfrm>
            <a:custGeom>
              <a:avLst/>
              <a:gdLst/>
              <a:ahLst/>
              <a:cxnLst/>
              <a:rect l="l" t="t" r="r" b="b"/>
              <a:pathLst>
                <a:path w="914" h="1610" extrusionOk="0">
                  <a:moveTo>
                    <a:pt x="857" y="1"/>
                  </a:moveTo>
                  <a:cubicBezTo>
                    <a:pt x="828" y="1"/>
                    <a:pt x="800" y="1"/>
                    <a:pt x="800" y="58"/>
                  </a:cubicBezTo>
                  <a:lnTo>
                    <a:pt x="486" y="799"/>
                  </a:lnTo>
                  <a:cubicBezTo>
                    <a:pt x="286" y="799"/>
                    <a:pt x="58" y="857"/>
                    <a:pt x="1" y="1142"/>
                  </a:cubicBezTo>
                  <a:cubicBezTo>
                    <a:pt x="1" y="1484"/>
                    <a:pt x="400" y="1541"/>
                    <a:pt x="543" y="1570"/>
                  </a:cubicBezTo>
                  <a:cubicBezTo>
                    <a:pt x="543" y="1595"/>
                    <a:pt x="549" y="1610"/>
                    <a:pt x="560" y="1610"/>
                  </a:cubicBezTo>
                  <a:cubicBezTo>
                    <a:pt x="574" y="1610"/>
                    <a:pt x="597" y="1588"/>
                    <a:pt x="628" y="1541"/>
                  </a:cubicBezTo>
                  <a:cubicBezTo>
                    <a:pt x="628" y="1541"/>
                    <a:pt x="657" y="1541"/>
                    <a:pt x="657" y="1513"/>
                  </a:cubicBezTo>
                  <a:cubicBezTo>
                    <a:pt x="657" y="1513"/>
                    <a:pt x="657" y="1484"/>
                    <a:pt x="628" y="1484"/>
                  </a:cubicBezTo>
                  <a:cubicBezTo>
                    <a:pt x="628" y="1484"/>
                    <a:pt x="86" y="1427"/>
                    <a:pt x="115" y="1142"/>
                  </a:cubicBezTo>
                  <a:cubicBezTo>
                    <a:pt x="143" y="914"/>
                    <a:pt x="543" y="914"/>
                    <a:pt x="543" y="914"/>
                  </a:cubicBezTo>
                  <a:lnTo>
                    <a:pt x="571" y="857"/>
                  </a:lnTo>
                  <a:lnTo>
                    <a:pt x="914" y="86"/>
                  </a:lnTo>
                  <a:cubicBezTo>
                    <a:pt x="914" y="58"/>
                    <a:pt x="914" y="1"/>
                    <a:pt x="85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8" name="Google Shape;1318;p49"/>
            <p:cNvSpPr/>
            <p:nvPr/>
          </p:nvSpPr>
          <p:spPr>
            <a:xfrm>
              <a:off x="4567750" y="2180650"/>
              <a:ext cx="12825" cy="10550"/>
            </a:xfrm>
            <a:custGeom>
              <a:avLst/>
              <a:gdLst/>
              <a:ahLst/>
              <a:cxnLst/>
              <a:rect l="l" t="t" r="r" b="b"/>
              <a:pathLst>
                <a:path w="513" h="422" extrusionOk="0">
                  <a:moveTo>
                    <a:pt x="264" y="1"/>
                  </a:moveTo>
                  <a:cubicBezTo>
                    <a:pt x="136" y="1"/>
                    <a:pt x="0" y="100"/>
                    <a:pt x="34" y="268"/>
                  </a:cubicBezTo>
                  <a:cubicBezTo>
                    <a:pt x="69" y="373"/>
                    <a:pt x="162" y="421"/>
                    <a:pt x="253" y="421"/>
                  </a:cubicBezTo>
                  <a:cubicBezTo>
                    <a:pt x="384" y="421"/>
                    <a:pt x="512" y="322"/>
                    <a:pt x="462" y="154"/>
                  </a:cubicBezTo>
                  <a:cubicBezTo>
                    <a:pt x="439" y="49"/>
                    <a:pt x="353" y="1"/>
                    <a:pt x="26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19" name="Google Shape;1319;p49"/>
            <p:cNvSpPr/>
            <p:nvPr/>
          </p:nvSpPr>
          <p:spPr>
            <a:xfrm>
              <a:off x="4607975" y="2183925"/>
              <a:ext cx="12825" cy="10825"/>
            </a:xfrm>
            <a:custGeom>
              <a:avLst/>
              <a:gdLst/>
              <a:ahLst/>
              <a:cxnLst/>
              <a:rect l="l" t="t" r="r" b="b"/>
              <a:pathLst>
                <a:path w="513" h="433" extrusionOk="0">
                  <a:moveTo>
                    <a:pt x="265" y="0"/>
                  </a:moveTo>
                  <a:cubicBezTo>
                    <a:pt x="132" y="0"/>
                    <a:pt x="0" y="110"/>
                    <a:pt x="51" y="280"/>
                  </a:cubicBezTo>
                  <a:cubicBezTo>
                    <a:pt x="75" y="385"/>
                    <a:pt x="160" y="433"/>
                    <a:pt x="250" y="433"/>
                  </a:cubicBezTo>
                  <a:cubicBezTo>
                    <a:pt x="378" y="433"/>
                    <a:pt x="513" y="334"/>
                    <a:pt x="479" y="166"/>
                  </a:cubicBezTo>
                  <a:cubicBezTo>
                    <a:pt x="445" y="50"/>
                    <a:pt x="354" y="0"/>
                    <a:pt x="265"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0" name="Google Shape;1320;p49"/>
            <p:cNvSpPr/>
            <p:nvPr/>
          </p:nvSpPr>
          <p:spPr>
            <a:xfrm>
              <a:off x="4584275" y="2228975"/>
              <a:ext cx="25750" cy="15900"/>
            </a:xfrm>
            <a:custGeom>
              <a:avLst/>
              <a:gdLst/>
              <a:ahLst/>
              <a:cxnLst/>
              <a:rect l="l" t="t" r="r" b="b"/>
              <a:pathLst>
                <a:path w="1030" h="636" extrusionOk="0">
                  <a:moveTo>
                    <a:pt x="736" y="1"/>
                  </a:moveTo>
                  <a:cubicBezTo>
                    <a:pt x="694" y="1"/>
                    <a:pt x="648" y="15"/>
                    <a:pt x="600" y="47"/>
                  </a:cubicBezTo>
                  <a:cubicBezTo>
                    <a:pt x="486" y="133"/>
                    <a:pt x="286" y="190"/>
                    <a:pt x="143" y="190"/>
                  </a:cubicBezTo>
                  <a:cubicBezTo>
                    <a:pt x="58" y="190"/>
                    <a:pt x="1" y="332"/>
                    <a:pt x="58" y="389"/>
                  </a:cubicBezTo>
                  <a:cubicBezTo>
                    <a:pt x="86" y="475"/>
                    <a:pt x="172" y="504"/>
                    <a:pt x="200" y="532"/>
                  </a:cubicBezTo>
                  <a:cubicBezTo>
                    <a:pt x="308" y="604"/>
                    <a:pt x="426" y="635"/>
                    <a:pt x="536" y="635"/>
                  </a:cubicBezTo>
                  <a:cubicBezTo>
                    <a:pt x="690" y="635"/>
                    <a:pt x="831" y="575"/>
                    <a:pt x="914" y="475"/>
                  </a:cubicBezTo>
                  <a:lnTo>
                    <a:pt x="914" y="475"/>
                  </a:lnTo>
                  <a:cubicBezTo>
                    <a:pt x="904" y="485"/>
                    <a:pt x="898" y="488"/>
                    <a:pt x="895" y="488"/>
                  </a:cubicBezTo>
                  <a:cubicBezTo>
                    <a:pt x="888" y="488"/>
                    <a:pt x="895" y="475"/>
                    <a:pt x="914" y="475"/>
                  </a:cubicBezTo>
                  <a:cubicBezTo>
                    <a:pt x="1030" y="266"/>
                    <a:pt x="919" y="1"/>
                    <a:pt x="736"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1" name="Google Shape;1321;p49"/>
            <p:cNvSpPr/>
            <p:nvPr/>
          </p:nvSpPr>
          <p:spPr>
            <a:xfrm>
              <a:off x="4624225" y="2205025"/>
              <a:ext cx="14300" cy="12675"/>
            </a:xfrm>
            <a:custGeom>
              <a:avLst/>
              <a:gdLst/>
              <a:ahLst/>
              <a:cxnLst/>
              <a:rect l="l" t="t" r="r" b="b"/>
              <a:pathLst>
                <a:path w="572" h="507" extrusionOk="0">
                  <a:moveTo>
                    <a:pt x="259" y="1"/>
                  </a:moveTo>
                  <a:cubicBezTo>
                    <a:pt x="137" y="1"/>
                    <a:pt x="29" y="82"/>
                    <a:pt x="29" y="206"/>
                  </a:cubicBezTo>
                  <a:cubicBezTo>
                    <a:pt x="1" y="349"/>
                    <a:pt x="115" y="463"/>
                    <a:pt x="257" y="491"/>
                  </a:cubicBezTo>
                  <a:cubicBezTo>
                    <a:pt x="283" y="502"/>
                    <a:pt x="307" y="506"/>
                    <a:pt x="329" y="506"/>
                  </a:cubicBezTo>
                  <a:cubicBezTo>
                    <a:pt x="430" y="506"/>
                    <a:pt x="496" y="409"/>
                    <a:pt x="543" y="292"/>
                  </a:cubicBezTo>
                  <a:cubicBezTo>
                    <a:pt x="571" y="149"/>
                    <a:pt x="457" y="35"/>
                    <a:pt x="314" y="6"/>
                  </a:cubicBezTo>
                  <a:cubicBezTo>
                    <a:pt x="296" y="3"/>
                    <a:pt x="278" y="1"/>
                    <a:pt x="259" y="1"/>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2" name="Google Shape;1322;p49"/>
            <p:cNvSpPr/>
            <p:nvPr/>
          </p:nvSpPr>
          <p:spPr>
            <a:xfrm>
              <a:off x="4671300" y="1989050"/>
              <a:ext cx="169800" cy="169775"/>
            </a:xfrm>
            <a:custGeom>
              <a:avLst/>
              <a:gdLst/>
              <a:ahLst/>
              <a:cxnLst/>
              <a:rect l="l" t="t" r="r" b="b"/>
              <a:pathLst>
                <a:path w="6792" h="6791" extrusionOk="0">
                  <a:moveTo>
                    <a:pt x="3396" y="0"/>
                  </a:moveTo>
                  <a:cubicBezTo>
                    <a:pt x="1513" y="0"/>
                    <a:pt x="1" y="1512"/>
                    <a:pt x="1" y="3396"/>
                  </a:cubicBezTo>
                  <a:cubicBezTo>
                    <a:pt x="1" y="5279"/>
                    <a:pt x="1513" y="6791"/>
                    <a:pt x="3396" y="6791"/>
                  </a:cubicBezTo>
                  <a:cubicBezTo>
                    <a:pt x="5251" y="6791"/>
                    <a:pt x="6791" y="5279"/>
                    <a:pt x="6791" y="3396"/>
                  </a:cubicBezTo>
                  <a:cubicBezTo>
                    <a:pt x="6791" y="1512"/>
                    <a:pt x="5251" y="0"/>
                    <a:pt x="3396"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3" name="Google Shape;1323;p49"/>
            <p:cNvSpPr/>
            <p:nvPr/>
          </p:nvSpPr>
          <p:spPr>
            <a:xfrm>
              <a:off x="4782575" y="1953375"/>
              <a:ext cx="66375" cy="66375"/>
            </a:xfrm>
            <a:custGeom>
              <a:avLst/>
              <a:gdLst/>
              <a:ahLst/>
              <a:cxnLst/>
              <a:rect l="l" t="t" r="r" b="b"/>
              <a:pathLst>
                <a:path w="2655" h="2655" extrusionOk="0">
                  <a:moveTo>
                    <a:pt x="1342" y="1"/>
                  </a:moveTo>
                  <a:cubicBezTo>
                    <a:pt x="628" y="1"/>
                    <a:pt x="1" y="628"/>
                    <a:pt x="1" y="1342"/>
                  </a:cubicBezTo>
                  <a:cubicBezTo>
                    <a:pt x="1" y="2083"/>
                    <a:pt x="628" y="2654"/>
                    <a:pt x="1342" y="2654"/>
                  </a:cubicBezTo>
                  <a:cubicBezTo>
                    <a:pt x="2084" y="2654"/>
                    <a:pt x="2654" y="2055"/>
                    <a:pt x="2654" y="1342"/>
                  </a:cubicBezTo>
                  <a:cubicBezTo>
                    <a:pt x="2654" y="628"/>
                    <a:pt x="2055" y="1"/>
                    <a:pt x="1342"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4" name="Google Shape;1324;p49"/>
            <p:cNvSpPr/>
            <p:nvPr/>
          </p:nvSpPr>
          <p:spPr>
            <a:xfrm>
              <a:off x="4691275" y="2006875"/>
              <a:ext cx="161225" cy="155525"/>
            </a:xfrm>
            <a:custGeom>
              <a:avLst/>
              <a:gdLst/>
              <a:ahLst/>
              <a:cxnLst/>
              <a:rect l="l" t="t" r="r" b="b"/>
              <a:pathLst>
                <a:path w="6449" h="6221" extrusionOk="0">
                  <a:moveTo>
                    <a:pt x="4480" y="1"/>
                  </a:moveTo>
                  <a:cubicBezTo>
                    <a:pt x="4452" y="1"/>
                    <a:pt x="4423" y="1"/>
                    <a:pt x="4423" y="58"/>
                  </a:cubicBezTo>
                  <a:cubicBezTo>
                    <a:pt x="4423" y="86"/>
                    <a:pt x="4423" y="115"/>
                    <a:pt x="4452" y="115"/>
                  </a:cubicBezTo>
                  <a:cubicBezTo>
                    <a:pt x="4452" y="115"/>
                    <a:pt x="5022" y="371"/>
                    <a:pt x="5479" y="971"/>
                  </a:cubicBezTo>
                  <a:cubicBezTo>
                    <a:pt x="6078" y="1770"/>
                    <a:pt x="6221" y="2825"/>
                    <a:pt x="5907" y="3995"/>
                  </a:cubicBezTo>
                  <a:cubicBezTo>
                    <a:pt x="5593" y="5222"/>
                    <a:pt x="4509" y="5907"/>
                    <a:pt x="2711" y="6078"/>
                  </a:cubicBezTo>
                  <a:cubicBezTo>
                    <a:pt x="2462" y="6099"/>
                    <a:pt x="2216" y="6107"/>
                    <a:pt x="1980" y="6107"/>
                  </a:cubicBezTo>
                  <a:cubicBezTo>
                    <a:pt x="917" y="6107"/>
                    <a:pt x="58" y="5935"/>
                    <a:pt x="58" y="5935"/>
                  </a:cubicBezTo>
                  <a:cubicBezTo>
                    <a:pt x="29" y="5935"/>
                    <a:pt x="1" y="5935"/>
                    <a:pt x="1" y="5964"/>
                  </a:cubicBezTo>
                  <a:cubicBezTo>
                    <a:pt x="1" y="5992"/>
                    <a:pt x="1" y="6049"/>
                    <a:pt x="29" y="6049"/>
                  </a:cubicBezTo>
                  <a:cubicBezTo>
                    <a:pt x="58" y="6049"/>
                    <a:pt x="885" y="6221"/>
                    <a:pt x="1941" y="6221"/>
                  </a:cubicBezTo>
                  <a:cubicBezTo>
                    <a:pt x="2198" y="6221"/>
                    <a:pt x="2454" y="6221"/>
                    <a:pt x="2711" y="6192"/>
                  </a:cubicBezTo>
                  <a:cubicBezTo>
                    <a:pt x="4509" y="6049"/>
                    <a:pt x="5650" y="5279"/>
                    <a:pt x="6021" y="4052"/>
                  </a:cubicBezTo>
                  <a:cubicBezTo>
                    <a:pt x="6449" y="2483"/>
                    <a:pt x="5964" y="1484"/>
                    <a:pt x="5564" y="914"/>
                  </a:cubicBezTo>
                  <a:cubicBezTo>
                    <a:pt x="5051" y="286"/>
                    <a:pt x="4480" y="58"/>
                    <a:pt x="4480"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5" name="Google Shape;1325;p49"/>
            <p:cNvSpPr/>
            <p:nvPr/>
          </p:nvSpPr>
          <p:spPr>
            <a:xfrm>
              <a:off x="4776875" y="1951950"/>
              <a:ext cx="19275" cy="52800"/>
            </a:xfrm>
            <a:custGeom>
              <a:avLst/>
              <a:gdLst/>
              <a:ahLst/>
              <a:cxnLst/>
              <a:rect l="l" t="t" r="r" b="b"/>
              <a:pathLst>
                <a:path w="771" h="2112" extrusionOk="0">
                  <a:moveTo>
                    <a:pt x="714" y="1"/>
                  </a:moveTo>
                  <a:cubicBezTo>
                    <a:pt x="657" y="1"/>
                    <a:pt x="229" y="257"/>
                    <a:pt x="86" y="742"/>
                  </a:cubicBezTo>
                  <a:cubicBezTo>
                    <a:pt x="0" y="1142"/>
                    <a:pt x="57" y="1598"/>
                    <a:pt x="343" y="2055"/>
                  </a:cubicBezTo>
                  <a:cubicBezTo>
                    <a:pt x="371" y="2055"/>
                    <a:pt x="371" y="2112"/>
                    <a:pt x="428" y="2112"/>
                  </a:cubicBezTo>
                  <a:cubicBezTo>
                    <a:pt x="485" y="2055"/>
                    <a:pt x="485" y="2026"/>
                    <a:pt x="457" y="2026"/>
                  </a:cubicBezTo>
                  <a:cubicBezTo>
                    <a:pt x="200" y="1570"/>
                    <a:pt x="143" y="1170"/>
                    <a:pt x="200" y="771"/>
                  </a:cubicBezTo>
                  <a:cubicBezTo>
                    <a:pt x="343" y="314"/>
                    <a:pt x="742" y="86"/>
                    <a:pt x="742" y="86"/>
                  </a:cubicBezTo>
                  <a:cubicBezTo>
                    <a:pt x="771" y="86"/>
                    <a:pt x="771" y="58"/>
                    <a:pt x="771" y="29"/>
                  </a:cubicBezTo>
                  <a:cubicBezTo>
                    <a:pt x="771" y="1"/>
                    <a:pt x="742" y="1"/>
                    <a:pt x="714"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6" name="Google Shape;1326;p49"/>
            <p:cNvSpPr/>
            <p:nvPr/>
          </p:nvSpPr>
          <p:spPr>
            <a:xfrm>
              <a:off x="4764025" y="2156675"/>
              <a:ext cx="20725" cy="57075"/>
            </a:xfrm>
            <a:custGeom>
              <a:avLst/>
              <a:gdLst/>
              <a:ahLst/>
              <a:cxnLst/>
              <a:rect l="l" t="t" r="r" b="b"/>
              <a:pathLst>
                <a:path w="829" h="2283" extrusionOk="0">
                  <a:moveTo>
                    <a:pt x="286" y="0"/>
                  </a:moveTo>
                  <a:cubicBezTo>
                    <a:pt x="258" y="0"/>
                    <a:pt x="258" y="57"/>
                    <a:pt x="258" y="86"/>
                  </a:cubicBezTo>
                  <a:cubicBezTo>
                    <a:pt x="686" y="1341"/>
                    <a:pt x="29" y="2197"/>
                    <a:pt x="29" y="2197"/>
                  </a:cubicBezTo>
                  <a:cubicBezTo>
                    <a:pt x="1" y="2226"/>
                    <a:pt x="1" y="2254"/>
                    <a:pt x="29" y="2283"/>
                  </a:cubicBezTo>
                  <a:lnTo>
                    <a:pt x="86" y="2283"/>
                  </a:lnTo>
                  <a:cubicBezTo>
                    <a:pt x="86" y="2283"/>
                    <a:pt x="99" y="2270"/>
                    <a:pt x="108" y="2270"/>
                  </a:cubicBezTo>
                  <a:cubicBezTo>
                    <a:pt x="112" y="2270"/>
                    <a:pt x="115" y="2273"/>
                    <a:pt x="115" y="2283"/>
                  </a:cubicBezTo>
                  <a:cubicBezTo>
                    <a:pt x="143" y="2254"/>
                    <a:pt x="828" y="1370"/>
                    <a:pt x="372" y="29"/>
                  </a:cubicBezTo>
                  <a:cubicBezTo>
                    <a:pt x="372" y="0"/>
                    <a:pt x="315" y="0"/>
                    <a:pt x="286"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7" name="Google Shape;1327;p49"/>
            <p:cNvSpPr/>
            <p:nvPr/>
          </p:nvSpPr>
          <p:spPr>
            <a:xfrm>
              <a:off x="4577150" y="2255275"/>
              <a:ext cx="115575" cy="39800"/>
            </a:xfrm>
            <a:custGeom>
              <a:avLst/>
              <a:gdLst/>
              <a:ahLst/>
              <a:cxnLst/>
              <a:rect l="l" t="t" r="r" b="b"/>
              <a:pathLst>
                <a:path w="4623" h="1592" extrusionOk="0">
                  <a:moveTo>
                    <a:pt x="4537" y="1"/>
                  </a:moveTo>
                  <a:cubicBezTo>
                    <a:pt x="4516" y="1"/>
                    <a:pt x="4494" y="8"/>
                    <a:pt x="4480" y="22"/>
                  </a:cubicBezTo>
                  <a:cubicBezTo>
                    <a:pt x="4454" y="22"/>
                    <a:pt x="3425" y="1431"/>
                    <a:pt x="1940" y="1431"/>
                  </a:cubicBezTo>
                  <a:cubicBezTo>
                    <a:pt x="1801" y="1431"/>
                    <a:pt x="1659" y="1419"/>
                    <a:pt x="1513" y="1392"/>
                  </a:cubicBezTo>
                  <a:cubicBezTo>
                    <a:pt x="942" y="1278"/>
                    <a:pt x="428" y="935"/>
                    <a:pt x="143" y="564"/>
                  </a:cubicBezTo>
                  <a:cubicBezTo>
                    <a:pt x="105" y="564"/>
                    <a:pt x="80" y="539"/>
                    <a:pt x="59" y="539"/>
                  </a:cubicBezTo>
                  <a:cubicBezTo>
                    <a:pt x="48" y="539"/>
                    <a:pt x="38" y="545"/>
                    <a:pt x="29" y="564"/>
                  </a:cubicBezTo>
                  <a:cubicBezTo>
                    <a:pt x="29" y="593"/>
                    <a:pt x="0" y="621"/>
                    <a:pt x="29" y="678"/>
                  </a:cubicBezTo>
                  <a:cubicBezTo>
                    <a:pt x="314" y="1078"/>
                    <a:pt x="885" y="1449"/>
                    <a:pt x="1484" y="1563"/>
                  </a:cubicBezTo>
                  <a:cubicBezTo>
                    <a:pt x="1627" y="1591"/>
                    <a:pt x="1798" y="1591"/>
                    <a:pt x="1941" y="1591"/>
                  </a:cubicBezTo>
                  <a:cubicBezTo>
                    <a:pt x="3510" y="1591"/>
                    <a:pt x="4594" y="136"/>
                    <a:pt x="4594" y="136"/>
                  </a:cubicBezTo>
                  <a:cubicBezTo>
                    <a:pt x="4623" y="79"/>
                    <a:pt x="4623" y="51"/>
                    <a:pt x="4594" y="22"/>
                  </a:cubicBezTo>
                  <a:cubicBezTo>
                    <a:pt x="4580" y="8"/>
                    <a:pt x="4558" y="1"/>
                    <a:pt x="453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8" name="Google Shape;1328;p49"/>
            <p:cNvSpPr/>
            <p:nvPr/>
          </p:nvSpPr>
          <p:spPr>
            <a:xfrm>
              <a:off x="4437350" y="2758475"/>
              <a:ext cx="172625" cy="102400"/>
            </a:xfrm>
            <a:custGeom>
              <a:avLst/>
              <a:gdLst/>
              <a:ahLst/>
              <a:cxnLst/>
              <a:rect l="l" t="t" r="r" b="b"/>
              <a:pathLst>
                <a:path w="6905" h="4096" extrusionOk="0">
                  <a:moveTo>
                    <a:pt x="3380" y="0"/>
                  </a:moveTo>
                  <a:cubicBezTo>
                    <a:pt x="3208" y="0"/>
                    <a:pt x="3100" y="9"/>
                    <a:pt x="3082" y="9"/>
                  </a:cubicBezTo>
                  <a:cubicBezTo>
                    <a:pt x="2939" y="9"/>
                    <a:pt x="2796" y="123"/>
                    <a:pt x="2739" y="266"/>
                  </a:cubicBezTo>
                  <a:cubicBezTo>
                    <a:pt x="2682" y="323"/>
                    <a:pt x="2654" y="437"/>
                    <a:pt x="2654" y="551"/>
                  </a:cubicBezTo>
                  <a:cubicBezTo>
                    <a:pt x="2682" y="780"/>
                    <a:pt x="2768" y="837"/>
                    <a:pt x="3196" y="979"/>
                  </a:cubicBezTo>
                  <a:cubicBezTo>
                    <a:pt x="3196" y="979"/>
                    <a:pt x="3253" y="1008"/>
                    <a:pt x="3367" y="1036"/>
                  </a:cubicBezTo>
                  <a:cubicBezTo>
                    <a:pt x="2882" y="979"/>
                    <a:pt x="2340" y="780"/>
                    <a:pt x="1826" y="409"/>
                  </a:cubicBezTo>
                  <a:cubicBezTo>
                    <a:pt x="1674" y="256"/>
                    <a:pt x="1504" y="104"/>
                    <a:pt x="1344" y="104"/>
                  </a:cubicBezTo>
                  <a:cubicBezTo>
                    <a:pt x="1294" y="104"/>
                    <a:pt x="1246" y="118"/>
                    <a:pt x="1198" y="152"/>
                  </a:cubicBezTo>
                  <a:cubicBezTo>
                    <a:pt x="1113" y="181"/>
                    <a:pt x="1084" y="266"/>
                    <a:pt x="1056" y="323"/>
                  </a:cubicBezTo>
                  <a:cubicBezTo>
                    <a:pt x="970" y="437"/>
                    <a:pt x="970" y="551"/>
                    <a:pt x="1027" y="637"/>
                  </a:cubicBezTo>
                  <a:cubicBezTo>
                    <a:pt x="926" y="576"/>
                    <a:pt x="783" y="516"/>
                    <a:pt x="647" y="516"/>
                  </a:cubicBezTo>
                  <a:cubicBezTo>
                    <a:pt x="590" y="516"/>
                    <a:pt x="535" y="526"/>
                    <a:pt x="485" y="551"/>
                  </a:cubicBezTo>
                  <a:cubicBezTo>
                    <a:pt x="371" y="580"/>
                    <a:pt x="314" y="637"/>
                    <a:pt x="257" y="723"/>
                  </a:cubicBezTo>
                  <a:cubicBezTo>
                    <a:pt x="200" y="837"/>
                    <a:pt x="200" y="979"/>
                    <a:pt x="257" y="1122"/>
                  </a:cubicBezTo>
                  <a:cubicBezTo>
                    <a:pt x="314" y="1208"/>
                    <a:pt x="371" y="1293"/>
                    <a:pt x="400" y="1350"/>
                  </a:cubicBezTo>
                  <a:cubicBezTo>
                    <a:pt x="342" y="1350"/>
                    <a:pt x="257" y="1350"/>
                    <a:pt x="200" y="1436"/>
                  </a:cubicBezTo>
                  <a:cubicBezTo>
                    <a:pt x="143" y="1464"/>
                    <a:pt x="114" y="1493"/>
                    <a:pt x="114" y="1550"/>
                  </a:cubicBezTo>
                  <a:cubicBezTo>
                    <a:pt x="0" y="1721"/>
                    <a:pt x="57" y="1921"/>
                    <a:pt x="200" y="2121"/>
                  </a:cubicBezTo>
                  <a:lnTo>
                    <a:pt x="485" y="2406"/>
                  </a:lnTo>
                  <a:cubicBezTo>
                    <a:pt x="514" y="2577"/>
                    <a:pt x="542" y="2805"/>
                    <a:pt x="685" y="2948"/>
                  </a:cubicBezTo>
                  <a:cubicBezTo>
                    <a:pt x="1541" y="3804"/>
                    <a:pt x="2654" y="4032"/>
                    <a:pt x="3395" y="4089"/>
                  </a:cubicBezTo>
                  <a:cubicBezTo>
                    <a:pt x="3469" y="4093"/>
                    <a:pt x="3539" y="4095"/>
                    <a:pt x="3605" y="4095"/>
                  </a:cubicBezTo>
                  <a:cubicBezTo>
                    <a:pt x="4001" y="4095"/>
                    <a:pt x="4260" y="4032"/>
                    <a:pt x="4308" y="4032"/>
                  </a:cubicBezTo>
                  <a:lnTo>
                    <a:pt x="4366" y="4032"/>
                  </a:lnTo>
                  <a:cubicBezTo>
                    <a:pt x="5107" y="3947"/>
                    <a:pt x="6163" y="3576"/>
                    <a:pt x="6734" y="2463"/>
                  </a:cubicBezTo>
                  <a:cubicBezTo>
                    <a:pt x="6905" y="2121"/>
                    <a:pt x="6905" y="1835"/>
                    <a:pt x="6791" y="1607"/>
                  </a:cubicBezTo>
                  <a:cubicBezTo>
                    <a:pt x="6791" y="1493"/>
                    <a:pt x="6762" y="1379"/>
                    <a:pt x="6648" y="1293"/>
                  </a:cubicBezTo>
                  <a:cubicBezTo>
                    <a:pt x="5547" y="124"/>
                    <a:pt x="4020" y="0"/>
                    <a:pt x="3380"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29" name="Google Shape;1329;p49"/>
            <p:cNvSpPr/>
            <p:nvPr/>
          </p:nvSpPr>
          <p:spPr>
            <a:xfrm>
              <a:off x="4710525" y="2647350"/>
              <a:ext cx="144125" cy="55500"/>
            </a:xfrm>
            <a:custGeom>
              <a:avLst/>
              <a:gdLst/>
              <a:ahLst/>
              <a:cxnLst/>
              <a:rect l="l" t="t" r="r" b="b"/>
              <a:pathLst>
                <a:path w="5765" h="2220" extrusionOk="0">
                  <a:moveTo>
                    <a:pt x="3577" y="0"/>
                  </a:moveTo>
                  <a:cubicBezTo>
                    <a:pt x="3289" y="0"/>
                    <a:pt x="2987" y="19"/>
                    <a:pt x="2683" y="60"/>
                  </a:cubicBezTo>
                  <a:cubicBezTo>
                    <a:pt x="1171" y="317"/>
                    <a:pt x="1" y="1145"/>
                    <a:pt x="87" y="1687"/>
                  </a:cubicBezTo>
                  <a:cubicBezTo>
                    <a:pt x="144" y="2067"/>
                    <a:pt x="759" y="2219"/>
                    <a:pt x="1602" y="2219"/>
                  </a:cubicBezTo>
                  <a:cubicBezTo>
                    <a:pt x="2024" y="2219"/>
                    <a:pt x="2502" y="2181"/>
                    <a:pt x="2997" y="2115"/>
                  </a:cubicBezTo>
                  <a:cubicBezTo>
                    <a:pt x="4509" y="1858"/>
                    <a:pt x="5764" y="1316"/>
                    <a:pt x="5707" y="745"/>
                  </a:cubicBezTo>
                  <a:cubicBezTo>
                    <a:pt x="5617" y="291"/>
                    <a:pt x="4696" y="0"/>
                    <a:pt x="3577"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0" name="Google Shape;1330;p49"/>
            <p:cNvSpPr/>
            <p:nvPr/>
          </p:nvSpPr>
          <p:spPr>
            <a:xfrm>
              <a:off x="4499400" y="2451225"/>
              <a:ext cx="339325" cy="411050"/>
            </a:xfrm>
            <a:custGeom>
              <a:avLst/>
              <a:gdLst/>
              <a:ahLst/>
              <a:cxnLst/>
              <a:rect l="l" t="t" r="r" b="b"/>
              <a:pathLst>
                <a:path w="13573" h="16442" extrusionOk="0">
                  <a:moveTo>
                    <a:pt x="10152" y="0"/>
                  </a:moveTo>
                  <a:cubicBezTo>
                    <a:pt x="10092" y="0"/>
                    <a:pt x="10037" y="2"/>
                    <a:pt x="9987" y="2"/>
                  </a:cubicBezTo>
                  <a:cubicBezTo>
                    <a:pt x="8589" y="145"/>
                    <a:pt x="7704" y="1543"/>
                    <a:pt x="8046" y="2855"/>
                  </a:cubicBezTo>
                  <a:cubicBezTo>
                    <a:pt x="8674" y="5024"/>
                    <a:pt x="9188" y="7420"/>
                    <a:pt x="9416" y="9332"/>
                  </a:cubicBezTo>
                  <a:lnTo>
                    <a:pt x="9473" y="9931"/>
                  </a:lnTo>
                  <a:cubicBezTo>
                    <a:pt x="9530" y="10159"/>
                    <a:pt x="9530" y="10331"/>
                    <a:pt x="9473" y="10559"/>
                  </a:cubicBezTo>
                  <a:cubicBezTo>
                    <a:pt x="9416" y="10759"/>
                    <a:pt x="9302" y="10930"/>
                    <a:pt x="9159" y="11130"/>
                  </a:cubicBezTo>
                  <a:lnTo>
                    <a:pt x="8902" y="11358"/>
                  </a:lnTo>
                  <a:cubicBezTo>
                    <a:pt x="8902" y="11358"/>
                    <a:pt x="8874" y="11358"/>
                    <a:pt x="8874" y="11415"/>
                  </a:cubicBezTo>
                  <a:cubicBezTo>
                    <a:pt x="8845" y="11443"/>
                    <a:pt x="8817" y="11443"/>
                    <a:pt x="8760" y="11472"/>
                  </a:cubicBezTo>
                  <a:cubicBezTo>
                    <a:pt x="8731" y="11472"/>
                    <a:pt x="8703" y="11500"/>
                    <a:pt x="8703" y="11500"/>
                  </a:cubicBezTo>
                  <a:cubicBezTo>
                    <a:pt x="8703" y="11500"/>
                    <a:pt x="8674" y="11500"/>
                    <a:pt x="8674" y="11557"/>
                  </a:cubicBezTo>
                  <a:lnTo>
                    <a:pt x="8637" y="11557"/>
                  </a:lnTo>
                  <a:cubicBezTo>
                    <a:pt x="8649" y="11553"/>
                    <a:pt x="8660" y="11547"/>
                    <a:pt x="8658" y="11547"/>
                  </a:cubicBezTo>
                  <a:lnTo>
                    <a:pt x="8658" y="11547"/>
                  </a:lnTo>
                  <a:cubicBezTo>
                    <a:pt x="8656" y="11547"/>
                    <a:pt x="8648" y="11550"/>
                    <a:pt x="8628" y="11557"/>
                  </a:cubicBezTo>
                  <a:lnTo>
                    <a:pt x="8617" y="11557"/>
                  </a:lnTo>
                  <a:cubicBezTo>
                    <a:pt x="8614" y="11561"/>
                    <a:pt x="8613" y="11562"/>
                    <a:pt x="8614" y="11563"/>
                  </a:cubicBezTo>
                  <a:lnTo>
                    <a:pt x="8614" y="11563"/>
                  </a:lnTo>
                  <a:cubicBezTo>
                    <a:pt x="8600" y="11569"/>
                    <a:pt x="8583" y="11576"/>
                    <a:pt x="8560" y="11586"/>
                  </a:cubicBezTo>
                  <a:cubicBezTo>
                    <a:pt x="8525" y="11595"/>
                    <a:pt x="8507" y="11598"/>
                    <a:pt x="8501" y="11598"/>
                  </a:cubicBezTo>
                  <a:cubicBezTo>
                    <a:pt x="8481" y="11598"/>
                    <a:pt x="8573" y="11565"/>
                    <a:pt x="8570" y="11565"/>
                  </a:cubicBezTo>
                  <a:lnTo>
                    <a:pt x="8570" y="11565"/>
                  </a:lnTo>
                  <a:cubicBezTo>
                    <a:pt x="8567" y="11565"/>
                    <a:pt x="8514" y="11582"/>
                    <a:pt x="8332" y="11643"/>
                  </a:cubicBezTo>
                  <a:cubicBezTo>
                    <a:pt x="7875" y="11843"/>
                    <a:pt x="7932" y="11786"/>
                    <a:pt x="6791" y="12185"/>
                  </a:cubicBezTo>
                  <a:cubicBezTo>
                    <a:pt x="5621" y="12585"/>
                    <a:pt x="2996" y="12898"/>
                    <a:pt x="1456" y="13269"/>
                  </a:cubicBezTo>
                  <a:cubicBezTo>
                    <a:pt x="571" y="13469"/>
                    <a:pt x="0" y="14268"/>
                    <a:pt x="172" y="15181"/>
                  </a:cubicBezTo>
                  <a:cubicBezTo>
                    <a:pt x="333" y="16013"/>
                    <a:pt x="974" y="16442"/>
                    <a:pt x="1834" y="16442"/>
                  </a:cubicBezTo>
                  <a:cubicBezTo>
                    <a:pt x="1887" y="16442"/>
                    <a:pt x="1942" y="16440"/>
                    <a:pt x="1998" y="16436"/>
                  </a:cubicBezTo>
                  <a:cubicBezTo>
                    <a:pt x="3653" y="16294"/>
                    <a:pt x="6563" y="15923"/>
                    <a:pt x="7847" y="15638"/>
                  </a:cubicBezTo>
                  <a:cubicBezTo>
                    <a:pt x="9131" y="15352"/>
                    <a:pt x="9045" y="15295"/>
                    <a:pt x="9616" y="15181"/>
                  </a:cubicBezTo>
                  <a:cubicBezTo>
                    <a:pt x="9827" y="15139"/>
                    <a:pt x="9882" y="15128"/>
                    <a:pt x="9879" y="15128"/>
                  </a:cubicBezTo>
                  <a:lnTo>
                    <a:pt x="9879" y="15128"/>
                  </a:lnTo>
                  <a:cubicBezTo>
                    <a:pt x="9876" y="15128"/>
                    <a:pt x="9803" y="15141"/>
                    <a:pt x="9789" y="15141"/>
                  </a:cubicBezTo>
                  <a:cubicBezTo>
                    <a:pt x="9782" y="15141"/>
                    <a:pt x="9792" y="15137"/>
                    <a:pt x="9844" y="15124"/>
                  </a:cubicBezTo>
                  <a:cubicBezTo>
                    <a:pt x="9911" y="15095"/>
                    <a:pt x="9933" y="15086"/>
                    <a:pt x="9935" y="15086"/>
                  </a:cubicBezTo>
                  <a:lnTo>
                    <a:pt x="9935" y="15086"/>
                  </a:lnTo>
                  <a:cubicBezTo>
                    <a:pt x="9939" y="15086"/>
                    <a:pt x="9863" y="15124"/>
                    <a:pt x="9901" y="15124"/>
                  </a:cubicBezTo>
                  <a:lnTo>
                    <a:pt x="9930" y="15124"/>
                  </a:lnTo>
                  <a:cubicBezTo>
                    <a:pt x="9987" y="15124"/>
                    <a:pt x="10044" y="15067"/>
                    <a:pt x="10072" y="15067"/>
                  </a:cubicBezTo>
                  <a:cubicBezTo>
                    <a:pt x="10186" y="15038"/>
                    <a:pt x="10272" y="15010"/>
                    <a:pt x="10358" y="14981"/>
                  </a:cubicBezTo>
                  <a:cubicBezTo>
                    <a:pt x="10472" y="14924"/>
                    <a:pt x="10557" y="14896"/>
                    <a:pt x="10643" y="14839"/>
                  </a:cubicBezTo>
                  <a:cubicBezTo>
                    <a:pt x="10700" y="14782"/>
                    <a:pt x="10757" y="14782"/>
                    <a:pt x="10786" y="14753"/>
                  </a:cubicBezTo>
                  <a:cubicBezTo>
                    <a:pt x="10843" y="14725"/>
                    <a:pt x="10900" y="14725"/>
                    <a:pt x="10928" y="14696"/>
                  </a:cubicBezTo>
                  <a:cubicBezTo>
                    <a:pt x="11271" y="14468"/>
                    <a:pt x="11613" y="14268"/>
                    <a:pt x="11898" y="13983"/>
                  </a:cubicBezTo>
                  <a:cubicBezTo>
                    <a:pt x="12469" y="13412"/>
                    <a:pt x="12897" y="12756"/>
                    <a:pt x="13211" y="12014"/>
                  </a:cubicBezTo>
                  <a:cubicBezTo>
                    <a:pt x="13411" y="11615"/>
                    <a:pt x="13468" y="11215"/>
                    <a:pt x="13496" y="10787"/>
                  </a:cubicBezTo>
                  <a:cubicBezTo>
                    <a:pt x="13573" y="10405"/>
                    <a:pt x="13558" y="10023"/>
                    <a:pt x="13513" y="9682"/>
                  </a:cubicBezTo>
                  <a:lnTo>
                    <a:pt x="13513" y="9682"/>
                  </a:lnTo>
                  <a:cubicBezTo>
                    <a:pt x="13522" y="9703"/>
                    <a:pt x="13534" y="9722"/>
                    <a:pt x="13553" y="9731"/>
                  </a:cubicBezTo>
                  <a:cubicBezTo>
                    <a:pt x="13439" y="6878"/>
                    <a:pt x="13011" y="4168"/>
                    <a:pt x="12469" y="1457"/>
                  </a:cubicBezTo>
                  <a:cubicBezTo>
                    <a:pt x="12333" y="695"/>
                    <a:pt x="11678" y="141"/>
                    <a:pt x="10949" y="141"/>
                  </a:cubicBezTo>
                  <a:cubicBezTo>
                    <a:pt x="10914" y="141"/>
                    <a:pt x="10878" y="142"/>
                    <a:pt x="10843" y="145"/>
                  </a:cubicBezTo>
                  <a:cubicBezTo>
                    <a:pt x="10564" y="16"/>
                    <a:pt x="10334" y="0"/>
                    <a:pt x="10152"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1" name="Google Shape;1331;p49"/>
            <p:cNvSpPr/>
            <p:nvPr/>
          </p:nvSpPr>
          <p:spPr>
            <a:xfrm>
              <a:off x="4648475" y="2396425"/>
              <a:ext cx="205450" cy="290250"/>
            </a:xfrm>
            <a:custGeom>
              <a:avLst/>
              <a:gdLst/>
              <a:ahLst/>
              <a:cxnLst/>
              <a:rect l="l" t="t" r="r" b="b"/>
              <a:pathLst>
                <a:path w="8218" h="11610" extrusionOk="0">
                  <a:moveTo>
                    <a:pt x="3590" y="0"/>
                  </a:moveTo>
                  <a:cubicBezTo>
                    <a:pt x="3414" y="0"/>
                    <a:pt x="3244" y="24"/>
                    <a:pt x="3082" y="54"/>
                  </a:cubicBezTo>
                  <a:cubicBezTo>
                    <a:pt x="1" y="568"/>
                    <a:pt x="1370" y="6017"/>
                    <a:pt x="2597" y="11610"/>
                  </a:cubicBezTo>
                  <a:cubicBezTo>
                    <a:pt x="3046" y="10556"/>
                    <a:pt x="4278" y="10150"/>
                    <a:pt x="5520" y="10150"/>
                  </a:cubicBezTo>
                  <a:cubicBezTo>
                    <a:pt x="6566" y="10150"/>
                    <a:pt x="7618" y="10438"/>
                    <a:pt x="8218" y="10868"/>
                  </a:cubicBezTo>
                  <a:cubicBezTo>
                    <a:pt x="6583" y="1309"/>
                    <a:pt x="4903" y="0"/>
                    <a:pt x="3590"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2" name="Google Shape;1332;p49"/>
            <p:cNvSpPr/>
            <p:nvPr/>
          </p:nvSpPr>
          <p:spPr>
            <a:xfrm>
              <a:off x="4694850" y="2477650"/>
              <a:ext cx="160500" cy="213300"/>
            </a:xfrm>
            <a:custGeom>
              <a:avLst/>
              <a:gdLst/>
              <a:ahLst/>
              <a:cxnLst/>
              <a:rect l="l" t="t" r="r" b="b"/>
              <a:pathLst>
                <a:path w="6420" h="8532" extrusionOk="0">
                  <a:moveTo>
                    <a:pt x="4708" y="1"/>
                  </a:moveTo>
                  <a:cubicBezTo>
                    <a:pt x="4651" y="1"/>
                    <a:pt x="4651" y="58"/>
                    <a:pt x="4651" y="86"/>
                  </a:cubicBezTo>
                  <a:lnTo>
                    <a:pt x="6277" y="7419"/>
                  </a:lnTo>
                  <a:cubicBezTo>
                    <a:pt x="5923" y="7242"/>
                    <a:pt x="5020" y="6808"/>
                    <a:pt x="3768" y="6808"/>
                  </a:cubicBezTo>
                  <a:cubicBezTo>
                    <a:pt x="3405" y="6808"/>
                    <a:pt x="3013" y="6844"/>
                    <a:pt x="2597" y="6934"/>
                  </a:cubicBezTo>
                  <a:cubicBezTo>
                    <a:pt x="1370" y="7219"/>
                    <a:pt x="913" y="7790"/>
                    <a:pt x="742" y="8132"/>
                  </a:cubicBezTo>
                  <a:lnTo>
                    <a:pt x="143" y="3282"/>
                  </a:lnTo>
                  <a:cubicBezTo>
                    <a:pt x="143" y="3253"/>
                    <a:pt x="86" y="3225"/>
                    <a:pt x="57" y="3225"/>
                  </a:cubicBezTo>
                  <a:cubicBezTo>
                    <a:pt x="29" y="3225"/>
                    <a:pt x="0" y="3253"/>
                    <a:pt x="0" y="3282"/>
                  </a:cubicBezTo>
                  <a:lnTo>
                    <a:pt x="628" y="8475"/>
                  </a:lnTo>
                  <a:cubicBezTo>
                    <a:pt x="628" y="8503"/>
                    <a:pt x="656" y="8532"/>
                    <a:pt x="714" y="8532"/>
                  </a:cubicBezTo>
                  <a:cubicBezTo>
                    <a:pt x="742" y="8532"/>
                    <a:pt x="771" y="8503"/>
                    <a:pt x="742" y="8418"/>
                  </a:cubicBezTo>
                  <a:cubicBezTo>
                    <a:pt x="742" y="8389"/>
                    <a:pt x="885" y="7419"/>
                    <a:pt x="2597" y="7048"/>
                  </a:cubicBezTo>
                  <a:cubicBezTo>
                    <a:pt x="3002" y="6957"/>
                    <a:pt x="3385" y="6921"/>
                    <a:pt x="3740" y="6921"/>
                  </a:cubicBezTo>
                  <a:cubicBezTo>
                    <a:pt x="5287" y="6921"/>
                    <a:pt x="6306" y="7619"/>
                    <a:pt x="6306" y="7619"/>
                  </a:cubicBezTo>
                  <a:lnTo>
                    <a:pt x="6363" y="7619"/>
                  </a:lnTo>
                  <a:cubicBezTo>
                    <a:pt x="6420" y="7619"/>
                    <a:pt x="6420" y="7562"/>
                    <a:pt x="6420" y="7533"/>
                  </a:cubicBezTo>
                  <a:lnTo>
                    <a:pt x="4765" y="58"/>
                  </a:lnTo>
                  <a:cubicBezTo>
                    <a:pt x="4765" y="1"/>
                    <a:pt x="4737" y="1"/>
                    <a:pt x="470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3" name="Google Shape;1333;p49"/>
            <p:cNvSpPr/>
            <p:nvPr/>
          </p:nvSpPr>
          <p:spPr>
            <a:xfrm>
              <a:off x="4639925" y="2887075"/>
              <a:ext cx="32825" cy="27150"/>
            </a:xfrm>
            <a:custGeom>
              <a:avLst/>
              <a:gdLst/>
              <a:ahLst/>
              <a:cxnLst/>
              <a:rect l="l" t="t" r="r" b="b"/>
              <a:pathLst>
                <a:path w="1313" h="1086" extrusionOk="0">
                  <a:moveTo>
                    <a:pt x="941" y="100"/>
                  </a:moveTo>
                  <a:cubicBezTo>
                    <a:pt x="1012" y="100"/>
                    <a:pt x="1073" y="122"/>
                    <a:pt x="1113" y="172"/>
                  </a:cubicBezTo>
                  <a:cubicBezTo>
                    <a:pt x="1227" y="315"/>
                    <a:pt x="1084" y="572"/>
                    <a:pt x="856" y="743"/>
                  </a:cubicBezTo>
                  <a:cubicBezTo>
                    <a:pt x="732" y="867"/>
                    <a:pt x="574" y="936"/>
                    <a:pt x="446" y="936"/>
                  </a:cubicBezTo>
                  <a:cubicBezTo>
                    <a:pt x="368" y="936"/>
                    <a:pt x="300" y="911"/>
                    <a:pt x="257" y="857"/>
                  </a:cubicBezTo>
                  <a:cubicBezTo>
                    <a:pt x="200" y="714"/>
                    <a:pt x="286" y="458"/>
                    <a:pt x="514" y="286"/>
                  </a:cubicBezTo>
                  <a:cubicBezTo>
                    <a:pt x="643" y="175"/>
                    <a:pt x="809" y="100"/>
                    <a:pt x="941" y="100"/>
                  </a:cubicBezTo>
                  <a:close/>
                  <a:moveTo>
                    <a:pt x="910" y="1"/>
                  </a:moveTo>
                  <a:cubicBezTo>
                    <a:pt x="754" y="1"/>
                    <a:pt x="563" y="82"/>
                    <a:pt x="400" y="229"/>
                  </a:cubicBezTo>
                  <a:cubicBezTo>
                    <a:pt x="114" y="429"/>
                    <a:pt x="0" y="800"/>
                    <a:pt x="143" y="971"/>
                  </a:cubicBezTo>
                  <a:cubicBezTo>
                    <a:pt x="228" y="1028"/>
                    <a:pt x="343" y="1085"/>
                    <a:pt x="428" y="1085"/>
                  </a:cubicBezTo>
                  <a:cubicBezTo>
                    <a:pt x="628" y="1085"/>
                    <a:pt x="799" y="1000"/>
                    <a:pt x="942" y="886"/>
                  </a:cubicBezTo>
                  <a:cubicBezTo>
                    <a:pt x="1227" y="686"/>
                    <a:pt x="1313" y="315"/>
                    <a:pt x="1170" y="144"/>
                  </a:cubicBezTo>
                  <a:cubicBezTo>
                    <a:pt x="1121" y="46"/>
                    <a:pt x="1026" y="1"/>
                    <a:pt x="910" y="1"/>
                  </a:cubicBezTo>
                  <a:close/>
                </a:path>
              </a:pathLst>
            </a:custGeom>
            <a:solidFill>
              <a:srgbClr val="E8B6A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4" name="Google Shape;1334;p49"/>
            <p:cNvSpPr/>
            <p:nvPr/>
          </p:nvSpPr>
          <p:spPr>
            <a:xfrm>
              <a:off x="4684150" y="2539700"/>
              <a:ext cx="19275" cy="14300"/>
            </a:xfrm>
            <a:custGeom>
              <a:avLst/>
              <a:gdLst/>
              <a:ahLst/>
              <a:cxnLst/>
              <a:rect l="l" t="t" r="r" b="b"/>
              <a:pathLst>
                <a:path w="771" h="572" extrusionOk="0">
                  <a:moveTo>
                    <a:pt x="371" y="1"/>
                  </a:moveTo>
                  <a:cubicBezTo>
                    <a:pt x="171" y="1"/>
                    <a:pt x="0" y="144"/>
                    <a:pt x="0" y="286"/>
                  </a:cubicBezTo>
                  <a:cubicBezTo>
                    <a:pt x="0" y="429"/>
                    <a:pt x="171" y="572"/>
                    <a:pt x="371" y="572"/>
                  </a:cubicBezTo>
                  <a:cubicBezTo>
                    <a:pt x="599" y="572"/>
                    <a:pt x="771" y="457"/>
                    <a:pt x="771" y="286"/>
                  </a:cubicBezTo>
                  <a:cubicBezTo>
                    <a:pt x="771" y="87"/>
                    <a:pt x="599" y="1"/>
                    <a:pt x="371" y="1"/>
                  </a:cubicBezTo>
                  <a:close/>
                </a:path>
              </a:pathLst>
            </a:custGeom>
            <a:solidFill>
              <a:srgbClr val="E8B6A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5" name="Google Shape;1335;p49"/>
            <p:cNvSpPr/>
            <p:nvPr/>
          </p:nvSpPr>
          <p:spPr>
            <a:xfrm>
              <a:off x="4771875" y="2819700"/>
              <a:ext cx="19300" cy="16400"/>
            </a:xfrm>
            <a:custGeom>
              <a:avLst/>
              <a:gdLst/>
              <a:ahLst/>
              <a:cxnLst/>
              <a:rect l="l" t="t" r="r" b="b"/>
              <a:pathLst>
                <a:path w="772" h="656" extrusionOk="0">
                  <a:moveTo>
                    <a:pt x="292" y="1"/>
                  </a:moveTo>
                  <a:cubicBezTo>
                    <a:pt x="225" y="1"/>
                    <a:pt x="162" y="23"/>
                    <a:pt x="115" y="71"/>
                  </a:cubicBezTo>
                  <a:cubicBezTo>
                    <a:pt x="1" y="157"/>
                    <a:pt x="58" y="385"/>
                    <a:pt x="200" y="528"/>
                  </a:cubicBezTo>
                  <a:cubicBezTo>
                    <a:pt x="284" y="611"/>
                    <a:pt x="386" y="655"/>
                    <a:pt x="480" y="655"/>
                  </a:cubicBezTo>
                  <a:cubicBezTo>
                    <a:pt x="547" y="655"/>
                    <a:pt x="609" y="632"/>
                    <a:pt x="657" y="585"/>
                  </a:cubicBezTo>
                  <a:cubicBezTo>
                    <a:pt x="771" y="471"/>
                    <a:pt x="714" y="271"/>
                    <a:pt x="571" y="128"/>
                  </a:cubicBezTo>
                  <a:cubicBezTo>
                    <a:pt x="488" y="45"/>
                    <a:pt x="386" y="1"/>
                    <a:pt x="292" y="1"/>
                  </a:cubicBezTo>
                  <a:close/>
                </a:path>
              </a:pathLst>
            </a:custGeom>
            <a:solidFill>
              <a:srgbClr val="E8B6A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336" name="Google Shape;1336;p49"/>
            <p:cNvGrpSpPr/>
            <p:nvPr/>
          </p:nvGrpSpPr>
          <p:grpSpPr>
            <a:xfrm>
              <a:off x="4390250" y="2420600"/>
              <a:ext cx="380950" cy="462975"/>
              <a:chOff x="4390250" y="2420600"/>
              <a:chExt cx="380950" cy="462975"/>
            </a:xfrm>
          </p:grpSpPr>
          <p:sp>
            <p:nvSpPr>
              <p:cNvPr id="1337" name="Google Shape;1337;p49"/>
              <p:cNvSpPr/>
              <p:nvPr/>
            </p:nvSpPr>
            <p:spPr>
              <a:xfrm>
                <a:off x="4573575" y="2489075"/>
                <a:ext cx="28575" cy="23550"/>
              </a:xfrm>
              <a:custGeom>
                <a:avLst/>
                <a:gdLst/>
                <a:ahLst/>
                <a:cxnLst/>
                <a:rect l="l" t="t" r="r" b="b"/>
                <a:pathLst>
                  <a:path w="1143" h="942" extrusionOk="0">
                    <a:moveTo>
                      <a:pt x="514" y="114"/>
                    </a:moveTo>
                    <a:cubicBezTo>
                      <a:pt x="771" y="143"/>
                      <a:pt x="971" y="343"/>
                      <a:pt x="1028" y="514"/>
                    </a:cubicBezTo>
                    <a:cubicBezTo>
                      <a:pt x="1028" y="571"/>
                      <a:pt x="999" y="656"/>
                      <a:pt x="942" y="685"/>
                    </a:cubicBezTo>
                    <a:cubicBezTo>
                      <a:pt x="885" y="771"/>
                      <a:pt x="771" y="799"/>
                      <a:pt x="628" y="799"/>
                    </a:cubicBezTo>
                    <a:cubicBezTo>
                      <a:pt x="372" y="771"/>
                      <a:pt x="172" y="599"/>
                      <a:pt x="143" y="400"/>
                    </a:cubicBezTo>
                    <a:cubicBezTo>
                      <a:pt x="86" y="343"/>
                      <a:pt x="143" y="257"/>
                      <a:pt x="200" y="228"/>
                    </a:cubicBezTo>
                    <a:cubicBezTo>
                      <a:pt x="286" y="143"/>
                      <a:pt x="372" y="114"/>
                      <a:pt x="514" y="114"/>
                    </a:cubicBezTo>
                    <a:close/>
                    <a:moveTo>
                      <a:pt x="514" y="0"/>
                    </a:moveTo>
                    <a:cubicBezTo>
                      <a:pt x="343" y="0"/>
                      <a:pt x="200" y="57"/>
                      <a:pt x="86" y="143"/>
                    </a:cubicBezTo>
                    <a:cubicBezTo>
                      <a:pt x="29" y="228"/>
                      <a:pt x="1" y="343"/>
                      <a:pt x="1" y="428"/>
                    </a:cubicBezTo>
                    <a:cubicBezTo>
                      <a:pt x="29" y="685"/>
                      <a:pt x="286" y="913"/>
                      <a:pt x="600" y="942"/>
                    </a:cubicBezTo>
                    <a:lnTo>
                      <a:pt x="657" y="942"/>
                    </a:lnTo>
                    <a:cubicBezTo>
                      <a:pt x="800" y="942"/>
                      <a:pt x="942" y="913"/>
                      <a:pt x="1028" y="799"/>
                    </a:cubicBezTo>
                    <a:cubicBezTo>
                      <a:pt x="1085" y="713"/>
                      <a:pt x="1142" y="628"/>
                      <a:pt x="1142" y="514"/>
                    </a:cubicBezTo>
                    <a:cubicBezTo>
                      <a:pt x="1085" y="257"/>
                      <a:pt x="857" y="57"/>
                      <a:pt x="514"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8" name="Google Shape;1338;p49"/>
              <p:cNvSpPr/>
              <p:nvPr/>
            </p:nvSpPr>
            <p:spPr>
              <a:xfrm>
                <a:off x="4736225" y="2598925"/>
                <a:ext cx="34975" cy="24975"/>
              </a:xfrm>
              <a:custGeom>
                <a:avLst/>
                <a:gdLst/>
                <a:ahLst/>
                <a:cxnLst/>
                <a:rect l="l" t="t" r="r" b="b"/>
                <a:pathLst>
                  <a:path w="1399" h="999" extrusionOk="0">
                    <a:moveTo>
                      <a:pt x="428" y="143"/>
                    </a:moveTo>
                    <a:cubicBezTo>
                      <a:pt x="542" y="143"/>
                      <a:pt x="685" y="200"/>
                      <a:pt x="799" y="257"/>
                    </a:cubicBezTo>
                    <a:cubicBezTo>
                      <a:pt x="1056" y="371"/>
                      <a:pt x="1227" y="599"/>
                      <a:pt x="1141" y="742"/>
                    </a:cubicBezTo>
                    <a:cubicBezTo>
                      <a:pt x="1113" y="828"/>
                      <a:pt x="1056" y="856"/>
                      <a:pt x="942" y="856"/>
                    </a:cubicBezTo>
                    <a:cubicBezTo>
                      <a:pt x="828" y="856"/>
                      <a:pt x="685" y="828"/>
                      <a:pt x="542" y="742"/>
                    </a:cubicBezTo>
                    <a:cubicBezTo>
                      <a:pt x="400" y="713"/>
                      <a:pt x="285" y="628"/>
                      <a:pt x="228" y="514"/>
                    </a:cubicBezTo>
                    <a:cubicBezTo>
                      <a:pt x="143" y="400"/>
                      <a:pt x="143" y="343"/>
                      <a:pt x="200" y="257"/>
                    </a:cubicBezTo>
                    <a:cubicBezTo>
                      <a:pt x="228" y="200"/>
                      <a:pt x="285" y="143"/>
                      <a:pt x="428" y="143"/>
                    </a:cubicBezTo>
                    <a:close/>
                    <a:moveTo>
                      <a:pt x="400" y="0"/>
                    </a:moveTo>
                    <a:cubicBezTo>
                      <a:pt x="257" y="0"/>
                      <a:pt x="143" y="86"/>
                      <a:pt x="86" y="200"/>
                    </a:cubicBezTo>
                    <a:cubicBezTo>
                      <a:pt x="0" y="285"/>
                      <a:pt x="57" y="428"/>
                      <a:pt x="114" y="571"/>
                    </a:cubicBezTo>
                    <a:cubicBezTo>
                      <a:pt x="200" y="713"/>
                      <a:pt x="342" y="828"/>
                      <a:pt x="485" y="913"/>
                    </a:cubicBezTo>
                    <a:cubicBezTo>
                      <a:pt x="628" y="970"/>
                      <a:pt x="770" y="999"/>
                      <a:pt x="913" y="999"/>
                    </a:cubicBezTo>
                    <a:cubicBezTo>
                      <a:pt x="913" y="999"/>
                      <a:pt x="942" y="999"/>
                      <a:pt x="970" y="970"/>
                    </a:cubicBezTo>
                    <a:cubicBezTo>
                      <a:pt x="1113" y="970"/>
                      <a:pt x="1227" y="913"/>
                      <a:pt x="1284" y="799"/>
                    </a:cubicBezTo>
                    <a:cubicBezTo>
                      <a:pt x="1398" y="571"/>
                      <a:pt x="1227" y="285"/>
                      <a:pt x="856" y="114"/>
                    </a:cubicBezTo>
                    <a:cubicBezTo>
                      <a:pt x="713" y="29"/>
                      <a:pt x="542" y="0"/>
                      <a:pt x="400"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39" name="Google Shape;1339;p49"/>
              <p:cNvSpPr/>
              <p:nvPr/>
            </p:nvSpPr>
            <p:spPr>
              <a:xfrm>
                <a:off x="4562875" y="2692775"/>
                <a:ext cx="32850" cy="26725"/>
              </a:xfrm>
              <a:custGeom>
                <a:avLst/>
                <a:gdLst/>
                <a:ahLst/>
                <a:cxnLst/>
                <a:rect l="l" t="t" r="r" b="b"/>
                <a:pathLst>
                  <a:path w="1314" h="1069" extrusionOk="0">
                    <a:moveTo>
                      <a:pt x="896" y="104"/>
                    </a:moveTo>
                    <a:cubicBezTo>
                      <a:pt x="974" y="104"/>
                      <a:pt x="1042" y="130"/>
                      <a:pt x="1085" y="184"/>
                    </a:cubicBezTo>
                    <a:cubicBezTo>
                      <a:pt x="1199" y="326"/>
                      <a:pt x="1056" y="554"/>
                      <a:pt x="857" y="754"/>
                    </a:cubicBezTo>
                    <a:cubicBezTo>
                      <a:pt x="709" y="865"/>
                      <a:pt x="536" y="940"/>
                      <a:pt x="403" y="940"/>
                    </a:cubicBezTo>
                    <a:cubicBezTo>
                      <a:pt x="330" y="940"/>
                      <a:pt x="269" y="918"/>
                      <a:pt x="229" y="868"/>
                    </a:cubicBezTo>
                    <a:cubicBezTo>
                      <a:pt x="172" y="726"/>
                      <a:pt x="286" y="469"/>
                      <a:pt x="486" y="298"/>
                    </a:cubicBezTo>
                    <a:cubicBezTo>
                      <a:pt x="610" y="173"/>
                      <a:pt x="768" y="104"/>
                      <a:pt x="896" y="104"/>
                    </a:cubicBezTo>
                    <a:close/>
                    <a:moveTo>
                      <a:pt x="863" y="0"/>
                    </a:moveTo>
                    <a:cubicBezTo>
                      <a:pt x="707" y="0"/>
                      <a:pt x="527" y="72"/>
                      <a:pt x="372" y="212"/>
                    </a:cubicBezTo>
                    <a:cubicBezTo>
                      <a:pt x="86" y="440"/>
                      <a:pt x="1" y="783"/>
                      <a:pt x="143" y="954"/>
                    </a:cubicBezTo>
                    <a:cubicBezTo>
                      <a:pt x="200" y="1040"/>
                      <a:pt x="315" y="1068"/>
                      <a:pt x="429" y="1068"/>
                    </a:cubicBezTo>
                    <a:cubicBezTo>
                      <a:pt x="600" y="1068"/>
                      <a:pt x="771" y="1011"/>
                      <a:pt x="914" y="897"/>
                    </a:cubicBezTo>
                    <a:cubicBezTo>
                      <a:pt x="1199" y="669"/>
                      <a:pt x="1313" y="326"/>
                      <a:pt x="1171" y="155"/>
                    </a:cubicBezTo>
                    <a:cubicBezTo>
                      <a:pt x="1106" y="51"/>
                      <a:pt x="993" y="0"/>
                      <a:pt x="863"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0" name="Google Shape;1340;p49"/>
              <p:cNvSpPr/>
              <p:nvPr/>
            </p:nvSpPr>
            <p:spPr>
              <a:xfrm>
                <a:off x="4390250" y="2821700"/>
                <a:ext cx="31425" cy="29025"/>
              </a:xfrm>
              <a:custGeom>
                <a:avLst/>
                <a:gdLst/>
                <a:ahLst/>
                <a:cxnLst/>
                <a:rect l="l" t="t" r="r" b="b"/>
                <a:pathLst>
                  <a:path w="1257" h="1161" extrusionOk="0">
                    <a:moveTo>
                      <a:pt x="400" y="77"/>
                    </a:moveTo>
                    <a:cubicBezTo>
                      <a:pt x="429" y="77"/>
                      <a:pt x="486" y="134"/>
                      <a:pt x="543" y="134"/>
                    </a:cubicBezTo>
                    <a:cubicBezTo>
                      <a:pt x="657" y="162"/>
                      <a:pt x="771" y="248"/>
                      <a:pt x="857" y="362"/>
                    </a:cubicBezTo>
                    <a:cubicBezTo>
                      <a:pt x="971" y="476"/>
                      <a:pt x="1057" y="619"/>
                      <a:pt x="1057" y="733"/>
                    </a:cubicBezTo>
                    <a:cubicBezTo>
                      <a:pt x="1057" y="819"/>
                      <a:pt x="1057" y="933"/>
                      <a:pt x="971" y="961"/>
                    </a:cubicBezTo>
                    <a:cubicBezTo>
                      <a:pt x="936" y="989"/>
                      <a:pt x="894" y="1002"/>
                      <a:pt x="848" y="1002"/>
                    </a:cubicBezTo>
                    <a:cubicBezTo>
                      <a:pt x="707" y="1002"/>
                      <a:pt x="530" y="884"/>
                      <a:pt x="400" y="733"/>
                    </a:cubicBezTo>
                    <a:cubicBezTo>
                      <a:pt x="229" y="505"/>
                      <a:pt x="144" y="219"/>
                      <a:pt x="286" y="134"/>
                    </a:cubicBezTo>
                    <a:cubicBezTo>
                      <a:pt x="343" y="77"/>
                      <a:pt x="372" y="77"/>
                      <a:pt x="400" y="77"/>
                    </a:cubicBezTo>
                    <a:close/>
                    <a:moveTo>
                      <a:pt x="429" y="1"/>
                    </a:moveTo>
                    <a:cubicBezTo>
                      <a:pt x="353" y="1"/>
                      <a:pt x="296" y="15"/>
                      <a:pt x="229" y="48"/>
                    </a:cubicBezTo>
                    <a:cubicBezTo>
                      <a:pt x="1" y="191"/>
                      <a:pt x="58" y="562"/>
                      <a:pt x="286" y="847"/>
                    </a:cubicBezTo>
                    <a:cubicBezTo>
                      <a:pt x="486" y="1047"/>
                      <a:pt x="686" y="1161"/>
                      <a:pt x="857" y="1161"/>
                    </a:cubicBezTo>
                    <a:cubicBezTo>
                      <a:pt x="943" y="1161"/>
                      <a:pt x="1000" y="1161"/>
                      <a:pt x="1114" y="1075"/>
                    </a:cubicBezTo>
                    <a:cubicBezTo>
                      <a:pt x="1199" y="1018"/>
                      <a:pt x="1256" y="876"/>
                      <a:pt x="1228" y="733"/>
                    </a:cubicBezTo>
                    <a:cubicBezTo>
                      <a:pt x="1199" y="590"/>
                      <a:pt x="1114" y="448"/>
                      <a:pt x="1000" y="305"/>
                    </a:cubicBezTo>
                    <a:cubicBezTo>
                      <a:pt x="914" y="162"/>
                      <a:pt x="771" y="48"/>
                      <a:pt x="629" y="20"/>
                    </a:cubicBezTo>
                    <a:cubicBezTo>
                      <a:pt x="546" y="8"/>
                      <a:pt x="483" y="1"/>
                      <a:pt x="429"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1" name="Google Shape;1341;p49"/>
              <p:cNvSpPr/>
              <p:nvPr/>
            </p:nvSpPr>
            <p:spPr>
              <a:xfrm>
                <a:off x="4527925" y="2597500"/>
                <a:ext cx="19300" cy="14275"/>
              </a:xfrm>
              <a:custGeom>
                <a:avLst/>
                <a:gdLst/>
                <a:ahLst/>
                <a:cxnLst/>
                <a:rect l="l" t="t" r="r" b="b"/>
                <a:pathLst>
                  <a:path w="772" h="571" extrusionOk="0">
                    <a:moveTo>
                      <a:pt x="400" y="0"/>
                    </a:moveTo>
                    <a:cubicBezTo>
                      <a:pt x="172" y="29"/>
                      <a:pt x="1" y="143"/>
                      <a:pt x="1" y="285"/>
                    </a:cubicBezTo>
                    <a:cubicBezTo>
                      <a:pt x="1" y="428"/>
                      <a:pt x="172" y="571"/>
                      <a:pt x="400" y="571"/>
                    </a:cubicBezTo>
                    <a:cubicBezTo>
                      <a:pt x="600" y="571"/>
                      <a:pt x="771" y="457"/>
                      <a:pt x="771" y="285"/>
                    </a:cubicBezTo>
                    <a:cubicBezTo>
                      <a:pt x="771" y="143"/>
                      <a:pt x="600" y="0"/>
                      <a:pt x="400"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2" name="Google Shape;1342;p49"/>
              <p:cNvSpPr/>
              <p:nvPr/>
            </p:nvSpPr>
            <p:spPr>
              <a:xfrm>
                <a:off x="4527925" y="2868500"/>
                <a:ext cx="19300" cy="15075"/>
              </a:xfrm>
              <a:custGeom>
                <a:avLst/>
                <a:gdLst/>
                <a:ahLst/>
                <a:cxnLst/>
                <a:rect l="l" t="t" r="r" b="b"/>
                <a:pathLst>
                  <a:path w="772" h="603" extrusionOk="0">
                    <a:moveTo>
                      <a:pt x="486" y="1"/>
                    </a:moveTo>
                    <a:cubicBezTo>
                      <a:pt x="412" y="1"/>
                      <a:pt x="332" y="22"/>
                      <a:pt x="257" y="59"/>
                    </a:cubicBezTo>
                    <a:cubicBezTo>
                      <a:pt x="58" y="173"/>
                      <a:pt x="1" y="345"/>
                      <a:pt x="58" y="487"/>
                    </a:cubicBezTo>
                    <a:cubicBezTo>
                      <a:pt x="106" y="568"/>
                      <a:pt x="190" y="603"/>
                      <a:pt x="291" y="603"/>
                    </a:cubicBezTo>
                    <a:cubicBezTo>
                      <a:pt x="368" y="603"/>
                      <a:pt x="456" y="582"/>
                      <a:pt x="543" y="544"/>
                    </a:cubicBezTo>
                    <a:cubicBezTo>
                      <a:pt x="714" y="430"/>
                      <a:pt x="771" y="202"/>
                      <a:pt x="714" y="116"/>
                    </a:cubicBezTo>
                    <a:cubicBezTo>
                      <a:pt x="666" y="36"/>
                      <a:pt x="581" y="1"/>
                      <a:pt x="486"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3" name="Google Shape;1343;p49"/>
              <p:cNvSpPr/>
              <p:nvPr/>
            </p:nvSpPr>
            <p:spPr>
              <a:xfrm>
                <a:off x="4409525" y="2702525"/>
                <a:ext cx="18575" cy="15525"/>
              </a:xfrm>
              <a:custGeom>
                <a:avLst/>
                <a:gdLst/>
                <a:ahLst/>
                <a:cxnLst/>
                <a:rect l="l" t="t" r="r" b="b"/>
                <a:pathLst>
                  <a:path w="743" h="621" extrusionOk="0">
                    <a:moveTo>
                      <a:pt x="254" y="0"/>
                    </a:moveTo>
                    <a:cubicBezTo>
                      <a:pt x="172" y="0"/>
                      <a:pt x="100" y="36"/>
                      <a:pt x="57" y="107"/>
                    </a:cubicBezTo>
                    <a:cubicBezTo>
                      <a:pt x="0" y="222"/>
                      <a:pt x="29" y="421"/>
                      <a:pt x="200" y="535"/>
                    </a:cubicBezTo>
                    <a:cubicBezTo>
                      <a:pt x="286" y="592"/>
                      <a:pt x="386" y="621"/>
                      <a:pt x="471" y="621"/>
                    </a:cubicBezTo>
                    <a:cubicBezTo>
                      <a:pt x="557" y="621"/>
                      <a:pt x="628" y="592"/>
                      <a:pt x="657" y="535"/>
                    </a:cubicBezTo>
                    <a:cubicBezTo>
                      <a:pt x="742" y="421"/>
                      <a:pt x="714" y="222"/>
                      <a:pt x="514" y="107"/>
                    </a:cubicBezTo>
                    <a:cubicBezTo>
                      <a:pt x="428" y="36"/>
                      <a:pt x="336" y="0"/>
                      <a:pt x="254"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4" name="Google Shape;1344;p49"/>
              <p:cNvSpPr/>
              <p:nvPr/>
            </p:nvSpPr>
            <p:spPr>
              <a:xfrm>
                <a:off x="4739775" y="2447700"/>
                <a:ext cx="23575" cy="16425"/>
              </a:xfrm>
              <a:custGeom>
                <a:avLst/>
                <a:gdLst/>
                <a:ahLst/>
                <a:cxnLst/>
                <a:rect l="l" t="t" r="r" b="b"/>
                <a:pathLst>
                  <a:path w="943" h="657" extrusionOk="0">
                    <a:moveTo>
                      <a:pt x="286" y="114"/>
                    </a:moveTo>
                    <a:cubicBezTo>
                      <a:pt x="372" y="114"/>
                      <a:pt x="429" y="143"/>
                      <a:pt x="514" y="172"/>
                    </a:cubicBezTo>
                    <a:cubicBezTo>
                      <a:pt x="657" y="286"/>
                      <a:pt x="714" y="428"/>
                      <a:pt x="686" y="485"/>
                    </a:cubicBezTo>
                    <a:cubicBezTo>
                      <a:pt x="670" y="531"/>
                      <a:pt x="614" y="561"/>
                      <a:pt x="543" y="561"/>
                    </a:cubicBezTo>
                    <a:cubicBezTo>
                      <a:pt x="482" y="561"/>
                      <a:pt x="409" y="538"/>
                      <a:pt x="343" y="485"/>
                    </a:cubicBezTo>
                    <a:cubicBezTo>
                      <a:pt x="258" y="457"/>
                      <a:pt x="200" y="371"/>
                      <a:pt x="143" y="314"/>
                    </a:cubicBezTo>
                    <a:cubicBezTo>
                      <a:pt x="143" y="286"/>
                      <a:pt x="115" y="200"/>
                      <a:pt x="143" y="172"/>
                    </a:cubicBezTo>
                    <a:cubicBezTo>
                      <a:pt x="200" y="114"/>
                      <a:pt x="258" y="114"/>
                      <a:pt x="286" y="114"/>
                    </a:cubicBezTo>
                    <a:close/>
                    <a:moveTo>
                      <a:pt x="286" y="0"/>
                    </a:moveTo>
                    <a:cubicBezTo>
                      <a:pt x="172" y="0"/>
                      <a:pt x="86" y="29"/>
                      <a:pt x="29" y="114"/>
                    </a:cubicBezTo>
                    <a:cubicBezTo>
                      <a:pt x="1" y="200"/>
                      <a:pt x="1" y="286"/>
                      <a:pt x="29" y="400"/>
                    </a:cubicBezTo>
                    <a:cubicBezTo>
                      <a:pt x="86" y="457"/>
                      <a:pt x="143" y="542"/>
                      <a:pt x="258" y="600"/>
                    </a:cubicBezTo>
                    <a:cubicBezTo>
                      <a:pt x="372" y="628"/>
                      <a:pt x="429" y="657"/>
                      <a:pt x="543" y="657"/>
                    </a:cubicBezTo>
                    <a:cubicBezTo>
                      <a:pt x="657" y="657"/>
                      <a:pt x="771" y="628"/>
                      <a:pt x="828" y="571"/>
                    </a:cubicBezTo>
                    <a:cubicBezTo>
                      <a:pt x="942" y="428"/>
                      <a:pt x="828" y="200"/>
                      <a:pt x="600" y="57"/>
                    </a:cubicBezTo>
                    <a:cubicBezTo>
                      <a:pt x="514" y="29"/>
                      <a:pt x="400" y="0"/>
                      <a:pt x="286"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5" name="Google Shape;1345;p49"/>
              <p:cNvSpPr/>
              <p:nvPr/>
            </p:nvSpPr>
            <p:spPr>
              <a:xfrm>
                <a:off x="4649900" y="2420600"/>
                <a:ext cx="20000" cy="15000"/>
              </a:xfrm>
              <a:custGeom>
                <a:avLst/>
                <a:gdLst/>
                <a:ahLst/>
                <a:cxnLst/>
                <a:rect l="l" t="t" r="r" b="b"/>
                <a:pathLst>
                  <a:path w="800" h="600" extrusionOk="0">
                    <a:moveTo>
                      <a:pt x="507" y="0"/>
                    </a:moveTo>
                    <a:cubicBezTo>
                      <a:pt x="429" y="0"/>
                      <a:pt x="343" y="29"/>
                      <a:pt x="257" y="86"/>
                    </a:cubicBezTo>
                    <a:cubicBezTo>
                      <a:pt x="86" y="200"/>
                      <a:pt x="1" y="400"/>
                      <a:pt x="115" y="514"/>
                    </a:cubicBezTo>
                    <a:cubicBezTo>
                      <a:pt x="172" y="571"/>
                      <a:pt x="243" y="599"/>
                      <a:pt x="322" y="599"/>
                    </a:cubicBezTo>
                    <a:cubicBezTo>
                      <a:pt x="400" y="599"/>
                      <a:pt x="486" y="571"/>
                      <a:pt x="571" y="514"/>
                    </a:cubicBezTo>
                    <a:cubicBezTo>
                      <a:pt x="743" y="371"/>
                      <a:pt x="800" y="171"/>
                      <a:pt x="714" y="86"/>
                    </a:cubicBezTo>
                    <a:cubicBezTo>
                      <a:pt x="657" y="29"/>
                      <a:pt x="586" y="0"/>
                      <a:pt x="507"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346" name="Google Shape;1346;p49"/>
            <p:cNvSpPr/>
            <p:nvPr/>
          </p:nvSpPr>
          <p:spPr>
            <a:xfrm>
              <a:off x="4630650" y="2996950"/>
              <a:ext cx="497900" cy="1249725"/>
            </a:xfrm>
            <a:custGeom>
              <a:avLst/>
              <a:gdLst/>
              <a:ahLst/>
              <a:cxnLst/>
              <a:rect l="l" t="t" r="r" b="b"/>
              <a:pathLst>
                <a:path w="19916" h="49989" extrusionOk="0">
                  <a:moveTo>
                    <a:pt x="6648" y="0"/>
                  </a:moveTo>
                  <a:lnTo>
                    <a:pt x="4851" y="9187"/>
                  </a:lnTo>
                  <a:cubicBezTo>
                    <a:pt x="3624" y="15236"/>
                    <a:pt x="3424" y="21428"/>
                    <a:pt x="4137" y="27533"/>
                  </a:cubicBezTo>
                  <a:cubicBezTo>
                    <a:pt x="4708" y="32412"/>
                    <a:pt x="5450" y="38661"/>
                    <a:pt x="6220" y="44624"/>
                  </a:cubicBezTo>
                  <a:cubicBezTo>
                    <a:pt x="3481" y="44852"/>
                    <a:pt x="1313" y="46621"/>
                    <a:pt x="457" y="48134"/>
                  </a:cubicBezTo>
                  <a:cubicBezTo>
                    <a:pt x="0" y="48961"/>
                    <a:pt x="599" y="49988"/>
                    <a:pt x="1570" y="49988"/>
                  </a:cubicBezTo>
                  <a:lnTo>
                    <a:pt x="12783" y="49988"/>
                  </a:lnTo>
                  <a:cubicBezTo>
                    <a:pt x="13867" y="49988"/>
                    <a:pt x="14780" y="49161"/>
                    <a:pt x="14866" y="48105"/>
                  </a:cubicBezTo>
                  <a:cubicBezTo>
                    <a:pt x="15179" y="44824"/>
                    <a:pt x="14723" y="38290"/>
                    <a:pt x="14095" y="32184"/>
                  </a:cubicBezTo>
                  <a:cubicBezTo>
                    <a:pt x="13211" y="22883"/>
                    <a:pt x="14580" y="13496"/>
                    <a:pt x="18004" y="4793"/>
                  </a:cubicBezTo>
                  <a:lnTo>
                    <a:pt x="19916" y="0"/>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7" name="Google Shape;1347;p49"/>
            <p:cNvSpPr/>
            <p:nvPr/>
          </p:nvSpPr>
          <p:spPr>
            <a:xfrm>
              <a:off x="4787575" y="4108975"/>
              <a:ext cx="69925" cy="17850"/>
            </a:xfrm>
            <a:custGeom>
              <a:avLst/>
              <a:gdLst/>
              <a:ahLst/>
              <a:cxnLst/>
              <a:rect l="l" t="t" r="r" b="b"/>
              <a:pathLst>
                <a:path w="2797" h="714" extrusionOk="0">
                  <a:moveTo>
                    <a:pt x="2682" y="0"/>
                  </a:moveTo>
                  <a:lnTo>
                    <a:pt x="0" y="58"/>
                  </a:lnTo>
                  <a:lnTo>
                    <a:pt x="2797" y="714"/>
                  </a:lnTo>
                  <a:lnTo>
                    <a:pt x="2682"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8" name="Google Shape;1348;p49"/>
            <p:cNvSpPr/>
            <p:nvPr/>
          </p:nvSpPr>
          <p:spPr>
            <a:xfrm>
              <a:off x="4786150" y="4106825"/>
              <a:ext cx="218300" cy="5750"/>
            </a:xfrm>
            <a:custGeom>
              <a:avLst/>
              <a:gdLst/>
              <a:ahLst/>
              <a:cxnLst/>
              <a:rect l="l" t="t" r="r" b="b"/>
              <a:pathLst>
                <a:path w="8732" h="230" extrusionOk="0">
                  <a:moveTo>
                    <a:pt x="114" y="1"/>
                  </a:moveTo>
                  <a:cubicBezTo>
                    <a:pt x="57" y="1"/>
                    <a:pt x="0" y="29"/>
                    <a:pt x="0" y="115"/>
                  </a:cubicBezTo>
                  <a:cubicBezTo>
                    <a:pt x="0" y="172"/>
                    <a:pt x="57" y="229"/>
                    <a:pt x="114" y="229"/>
                  </a:cubicBezTo>
                  <a:lnTo>
                    <a:pt x="8646" y="229"/>
                  </a:lnTo>
                  <a:cubicBezTo>
                    <a:pt x="8674" y="229"/>
                    <a:pt x="8703" y="144"/>
                    <a:pt x="8731" y="115"/>
                  </a:cubicBezTo>
                  <a:cubicBezTo>
                    <a:pt x="8731" y="29"/>
                    <a:pt x="8703" y="1"/>
                    <a:pt x="8646"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49" name="Google Shape;1349;p49"/>
            <p:cNvSpPr/>
            <p:nvPr/>
          </p:nvSpPr>
          <p:spPr>
            <a:xfrm>
              <a:off x="4782575" y="3031900"/>
              <a:ext cx="166950" cy="46375"/>
            </a:xfrm>
            <a:custGeom>
              <a:avLst/>
              <a:gdLst/>
              <a:ahLst/>
              <a:cxnLst/>
              <a:rect l="l" t="t" r="r" b="b"/>
              <a:pathLst>
                <a:path w="6678" h="1855" extrusionOk="0">
                  <a:moveTo>
                    <a:pt x="514" y="0"/>
                  </a:moveTo>
                  <a:lnTo>
                    <a:pt x="1" y="1855"/>
                  </a:lnTo>
                  <a:lnTo>
                    <a:pt x="6677"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0" name="Google Shape;1350;p49"/>
            <p:cNvSpPr/>
            <p:nvPr/>
          </p:nvSpPr>
          <p:spPr>
            <a:xfrm>
              <a:off x="4902425" y="2998375"/>
              <a:ext cx="442275" cy="1249725"/>
            </a:xfrm>
            <a:custGeom>
              <a:avLst/>
              <a:gdLst/>
              <a:ahLst/>
              <a:cxnLst/>
              <a:rect l="l" t="t" r="r" b="b"/>
              <a:pathLst>
                <a:path w="17691" h="49989" extrusionOk="0">
                  <a:moveTo>
                    <a:pt x="0" y="0"/>
                  </a:moveTo>
                  <a:cubicBezTo>
                    <a:pt x="0" y="0"/>
                    <a:pt x="57" y="3795"/>
                    <a:pt x="143" y="10243"/>
                  </a:cubicBezTo>
                  <a:cubicBezTo>
                    <a:pt x="257" y="17348"/>
                    <a:pt x="1484" y="24366"/>
                    <a:pt x="3909" y="31043"/>
                  </a:cubicBezTo>
                  <a:cubicBezTo>
                    <a:pt x="6049" y="36921"/>
                    <a:pt x="8331" y="42912"/>
                    <a:pt x="8817" y="44139"/>
                  </a:cubicBezTo>
                  <a:cubicBezTo>
                    <a:pt x="4537" y="44139"/>
                    <a:pt x="2996" y="46593"/>
                    <a:pt x="2425" y="48305"/>
                  </a:cubicBezTo>
                  <a:cubicBezTo>
                    <a:pt x="2169" y="49132"/>
                    <a:pt x="2768" y="49988"/>
                    <a:pt x="3624" y="49988"/>
                  </a:cubicBezTo>
                  <a:lnTo>
                    <a:pt x="15179" y="49988"/>
                  </a:lnTo>
                  <a:cubicBezTo>
                    <a:pt x="16606" y="49988"/>
                    <a:pt x="17690" y="48647"/>
                    <a:pt x="17433" y="47278"/>
                  </a:cubicBezTo>
                  <a:lnTo>
                    <a:pt x="13981" y="31499"/>
                  </a:lnTo>
                  <a:cubicBezTo>
                    <a:pt x="12412" y="24252"/>
                    <a:pt x="11727" y="16834"/>
                    <a:pt x="12041" y="9416"/>
                  </a:cubicBezTo>
                  <a:cubicBezTo>
                    <a:pt x="12240" y="4908"/>
                    <a:pt x="12412" y="628"/>
                    <a:pt x="12412" y="485"/>
                  </a:cubicBezTo>
                  <a:lnTo>
                    <a:pt x="0" y="0"/>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1" name="Google Shape;1351;p49"/>
            <p:cNvSpPr/>
            <p:nvPr/>
          </p:nvSpPr>
          <p:spPr>
            <a:xfrm>
              <a:off x="5122100" y="4101850"/>
              <a:ext cx="61375" cy="21425"/>
            </a:xfrm>
            <a:custGeom>
              <a:avLst/>
              <a:gdLst/>
              <a:ahLst/>
              <a:cxnLst/>
              <a:rect l="l" t="t" r="r" b="b"/>
              <a:pathLst>
                <a:path w="2455" h="857" extrusionOk="0">
                  <a:moveTo>
                    <a:pt x="1" y="0"/>
                  </a:moveTo>
                  <a:lnTo>
                    <a:pt x="2455" y="856"/>
                  </a:lnTo>
                  <a:lnTo>
                    <a:pt x="2398" y="29"/>
                  </a:lnTo>
                  <a:lnTo>
                    <a:pt x="1"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2" name="Google Shape;1352;p49"/>
            <p:cNvSpPr/>
            <p:nvPr/>
          </p:nvSpPr>
          <p:spPr>
            <a:xfrm>
              <a:off x="5037950" y="3039925"/>
              <a:ext cx="129850" cy="145350"/>
            </a:xfrm>
            <a:custGeom>
              <a:avLst/>
              <a:gdLst/>
              <a:ahLst/>
              <a:cxnLst/>
              <a:rect l="l" t="t" r="r" b="b"/>
              <a:pathLst>
                <a:path w="5194" h="5814" extrusionOk="0">
                  <a:moveTo>
                    <a:pt x="82" y="0"/>
                  </a:moveTo>
                  <a:cubicBezTo>
                    <a:pt x="64" y="0"/>
                    <a:pt x="43" y="7"/>
                    <a:pt x="29" y="21"/>
                  </a:cubicBezTo>
                  <a:cubicBezTo>
                    <a:pt x="0" y="21"/>
                    <a:pt x="0" y="50"/>
                    <a:pt x="29" y="107"/>
                  </a:cubicBezTo>
                  <a:lnTo>
                    <a:pt x="5050" y="4016"/>
                  </a:lnTo>
                  <a:lnTo>
                    <a:pt x="5050" y="5728"/>
                  </a:lnTo>
                  <a:cubicBezTo>
                    <a:pt x="5050" y="5756"/>
                    <a:pt x="5107" y="5813"/>
                    <a:pt x="5136" y="5813"/>
                  </a:cubicBezTo>
                  <a:cubicBezTo>
                    <a:pt x="5165" y="5813"/>
                    <a:pt x="5165" y="5756"/>
                    <a:pt x="5193" y="5756"/>
                  </a:cubicBezTo>
                  <a:lnTo>
                    <a:pt x="5193" y="4016"/>
                  </a:lnTo>
                  <a:lnTo>
                    <a:pt x="5165" y="3987"/>
                  </a:lnTo>
                  <a:lnTo>
                    <a:pt x="114" y="21"/>
                  </a:lnTo>
                  <a:cubicBezTo>
                    <a:pt x="114" y="7"/>
                    <a:pt x="100" y="0"/>
                    <a:pt x="82"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3" name="Google Shape;1353;p49"/>
            <p:cNvSpPr/>
            <p:nvPr/>
          </p:nvSpPr>
          <p:spPr>
            <a:xfrm>
              <a:off x="5160625" y="3222350"/>
              <a:ext cx="99900" cy="795350"/>
            </a:xfrm>
            <a:custGeom>
              <a:avLst/>
              <a:gdLst/>
              <a:ahLst/>
              <a:cxnLst/>
              <a:rect l="l" t="t" r="r" b="b"/>
              <a:pathLst>
                <a:path w="3996" h="31814" extrusionOk="0">
                  <a:moveTo>
                    <a:pt x="86" y="0"/>
                  </a:moveTo>
                  <a:cubicBezTo>
                    <a:pt x="29" y="0"/>
                    <a:pt x="1" y="29"/>
                    <a:pt x="1" y="57"/>
                  </a:cubicBezTo>
                  <a:lnTo>
                    <a:pt x="1" y="5849"/>
                  </a:lnTo>
                  <a:cubicBezTo>
                    <a:pt x="1" y="9673"/>
                    <a:pt x="429" y="14038"/>
                    <a:pt x="1142" y="17804"/>
                  </a:cubicBezTo>
                  <a:lnTo>
                    <a:pt x="3853" y="31756"/>
                  </a:lnTo>
                  <a:cubicBezTo>
                    <a:pt x="3853" y="31785"/>
                    <a:pt x="3910" y="31813"/>
                    <a:pt x="3938" y="31813"/>
                  </a:cubicBezTo>
                  <a:cubicBezTo>
                    <a:pt x="3967" y="31785"/>
                    <a:pt x="3995" y="31756"/>
                    <a:pt x="3995" y="31699"/>
                  </a:cubicBezTo>
                  <a:lnTo>
                    <a:pt x="1285" y="17747"/>
                  </a:lnTo>
                  <a:cubicBezTo>
                    <a:pt x="571" y="14009"/>
                    <a:pt x="143" y="9673"/>
                    <a:pt x="143" y="5849"/>
                  </a:cubicBezTo>
                  <a:lnTo>
                    <a:pt x="143" y="57"/>
                  </a:lnTo>
                  <a:cubicBezTo>
                    <a:pt x="143" y="29"/>
                    <a:pt x="115" y="0"/>
                    <a:pt x="8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4" name="Google Shape;1354;p49"/>
            <p:cNvSpPr/>
            <p:nvPr/>
          </p:nvSpPr>
          <p:spPr>
            <a:xfrm>
              <a:off x="5117825" y="4098275"/>
              <a:ext cx="206900" cy="5025"/>
            </a:xfrm>
            <a:custGeom>
              <a:avLst/>
              <a:gdLst/>
              <a:ahLst/>
              <a:cxnLst/>
              <a:rect l="l" t="t" r="r" b="b"/>
              <a:pathLst>
                <a:path w="8276" h="201" extrusionOk="0">
                  <a:moveTo>
                    <a:pt x="115" y="1"/>
                  </a:moveTo>
                  <a:cubicBezTo>
                    <a:pt x="58" y="1"/>
                    <a:pt x="1" y="29"/>
                    <a:pt x="1" y="86"/>
                  </a:cubicBezTo>
                  <a:cubicBezTo>
                    <a:pt x="1" y="172"/>
                    <a:pt x="58" y="200"/>
                    <a:pt x="115" y="200"/>
                  </a:cubicBezTo>
                  <a:lnTo>
                    <a:pt x="8190" y="200"/>
                  </a:lnTo>
                  <a:cubicBezTo>
                    <a:pt x="8247" y="200"/>
                    <a:pt x="8275" y="143"/>
                    <a:pt x="8275" y="86"/>
                  </a:cubicBezTo>
                  <a:cubicBezTo>
                    <a:pt x="8275" y="29"/>
                    <a:pt x="8247" y="1"/>
                    <a:pt x="8190"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5" name="Google Shape;1355;p49"/>
            <p:cNvSpPr/>
            <p:nvPr/>
          </p:nvSpPr>
          <p:spPr>
            <a:xfrm>
              <a:off x="4721225" y="2344275"/>
              <a:ext cx="597075" cy="721175"/>
            </a:xfrm>
            <a:custGeom>
              <a:avLst/>
              <a:gdLst/>
              <a:ahLst/>
              <a:cxnLst/>
              <a:rect l="l" t="t" r="r" b="b"/>
              <a:pathLst>
                <a:path w="23883" h="28847" extrusionOk="0">
                  <a:moveTo>
                    <a:pt x="16293" y="0"/>
                  </a:moveTo>
                  <a:cubicBezTo>
                    <a:pt x="16293" y="0"/>
                    <a:pt x="9359" y="1113"/>
                    <a:pt x="8589" y="1684"/>
                  </a:cubicBezTo>
                  <a:cubicBezTo>
                    <a:pt x="3881" y="5307"/>
                    <a:pt x="1" y="27705"/>
                    <a:pt x="1" y="27733"/>
                  </a:cubicBezTo>
                  <a:lnTo>
                    <a:pt x="21400" y="28846"/>
                  </a:lnTo>
                  <a:cubicBezTo>
                    <a:pt x="21400" y="28846"/>
                    <a:pt x="23882" y="6448"/>
                    <a:pt x="22513" y="4194"/>
                  </a:cubicBezTo>
                  <a:cubicBezTo>
                    <a:pt x="21086" y="1912"/>
                    <a:pt x="16293" y="0"/>
                    <a:pt x="16293"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6" name="Google Shape;1356;p49"/>
            <p:cNvSpPr/>
            <p:nvPr/>
          </p:nvSpPr>
          <p:spPr>
            <a:xfrm>
              <a:off x="5016550" y="2198750"/>
              <a:ext cx="124850" cy="266800"/>
            </a:xfrm>
            <a:custGeom>
              <a:avLst/>
              <a:gdLst/>
              <a:ahLst/>
              <a:cxnLst/>
              <a:rect l="l" t="t" r="r" b="b"/>
              <a:pathLst>
                <a:path w="4994" h="10672" extrusionOk="0">
                  <a:moveTo>
                    <a:pt x="2483" y="1"/>
                  </a:moveTo>
                  <a:cubicBezTo>
                    <a:pt x="1113" y="1"/>
                    <a:pt x="0" y="1142"/>
                    <a:pt x="0" y="2511"/>
                  </a:cubicBezTo>
                  <a:lnTo>
                    <a:pt x="0" y="8161"/>
                  </a:lnTo>
                  <a:cubicBezTo>
                    <a:pt x="0" y="9559"/>
                    <a:pt x="1142" y="10672"/>
                    <a:pt x="2483" y="10672"/>
                  </a:cubicBezTo>
                  <a:cubicBezTo>
                    <a:pt x="3881" y="10672"/>
                    <a:pt x="4993" y="9530"/>
                    <a:pt x="4993" y="8161"/>
                  </a:cubicBezTo>
                  <a:lnTo>
                    <a:pt x="4993" y="2511"/>
                  </a:lnTo>
                  <a:cubicBezTo>
                    <a:pt x="4993" y="1827"/>
                    <a:pt x="4708" y="1228"/>
                    <a:pt x="4223" y="742"/>
                  </a:cubicBezTo>
                  <a:cubicBezTo>
                    <a:pt x="3824" y="286"/>
                    <a:pt x="3167" y="1"/>
                    <a:pt x="2483"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7" name="Google Shape;1357;p49"/>
            <p:cNvSpPr/>
            <p:nvPr/>
          </p:nvSpPr>
          <p:spPr>
            <a:xfrm>
              <a:off x="5017250" y="2294325"/>
              <a:ext cx="77775" cy="86350"/>
            </a:xfrm>
            <a:custGeom>
              <a:avLst/>
              <a:gdLst/>
              <a:ahLst/>
              <a:cxnLst/>
              <a:rect l="l" t="t" r="r" b="b"/>
              <a:pathLst>
                <a:path w="3111" h="3454" extrusionOk="0">
                  <a:moveTo>
                    <a:pt x="3111" y="1"/>
                  </a:moveTo>
                  <a:lnTo>
                    <a:pt x="1" y="343"/>
                  </a:lnTo>
                  <a:lnTo>
                    <a:pt x="1" y="3453"/>
                  </a:lnTo>
                  <a:lnTo>
                    <a:pt x="3111"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8" name="Google Shape;1358;p49"/>
            <p:cNvSpPr/>
            <p:nvPr/>
          </p:nvSpPr>
          <p:spPr>
            <a:xfrm>
              <a:off x="4940925" y="2113775"/>
              <a:ext cx="196900" cy="215000"/>
            </a:xfrm>
            <a:custGeom>
              <a:avLst/>
              <a:gdLst/>
              <a:ahLst/>
              <a:cxnLst/>
              <a:rect l="l" t="t" r="r" b="b"/>
              <a:pathLst>
                <a:path w="7876" h="8600" extrusionOk="0">
                  <a:moveTo>
                    <a:pt x="4501" y="0"/>
                  </a:moveTo>
                  <a:cubicBezTo>
                    <a:pt x="3801" y="0"/>
                    <a:pt x="3112" y="296"/>
                    <a:pt x="2569" y="1003"/>
                  </a:cubicBezTo>
                  <a:cubicBezTo>
                    <a:pt x="2141" y="1830"/>
                    <a:pt x="1713" y="2686"/>
                    <a:pt x="1342" y="3542"/>
                  </a:cubicBezTo>
                  <a:cubicBezTo>
                    <a:pt x="857" y="4712"/>
                    <a:pt x="1" y="6110"/>
                    <a:pt x="372" y="7394"/>
                  </a:cubicBezTo>
                  <a:cubicBezTo>
                    <a:pt x="565" y="7997"/>
                    <a:pt x="2571" y="8600"/>
                    <a:pt x="3791" y="8600"/>
                  </a:cubicBezTo>
                  <a:cubicBezTo>
                    <a:pt x="4015" y="8600"/>
                    <a:pt x="4212" y="8580"/>
                    <a:pt x="4366" y="8535"/>
                  </a:cubicBezTo>
                  <a:cubicBezTo>
                    <a:pt x="6620" y="7965"/>
                    <a:pt x="7876" y="5425"/>
                    <a:pt x="7847" y="3286"/>
                  </a:cubicBezTo>
                  <a:cubicBezTo>
                    <a:pt x="7787" y="1574"/>
                    <a:pt x="6117" y="0"/>
                    <a:pt x="4501" y="0"/>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59" name="Google Shape;1359;p49"/>
            <p:cNvSpPr/>
            <p:nvPr/>
          </p:nvSpPr>
          <p:spPr>
            <a:xfrm>
              <a:off x="4933800" y="2029175"/>
              <a:ext cx="269650" cy="244525"/>
            </a:xfrm>
            <a:custGeom>
              <a:avLst/>
              <a:gdLst/>
              <a:ahLst/>
              <a:cxnLst/>
              <a:rect l="l" t="t" r="r" b="b"/>
              <a:pathLst>
                <a:path w="10786" h="9781" extrusionOk="0">
                  <a:moveTo>
                    <a:pt x="2727" y="0"/>
                  </a:moveTo>
                  <a:cubicBezTo>
                    <a:pt x="2129" y="0"/>
                    <a:pt x="1475" y="657"/>
                    <a:pt x="1227" y="1077"/>
                  </a:cubicBezTo>
                  <a:cubicBezTo>
                    <a:pt x="457" y="2390"/>
                    <a:pt x="0" y="5386"/>
                    <a:pt x="1570" y="5814"/>
                  </a:cubicBezTo>
                  <a:cubicBezTo>
                    <a:pt x="1622" y="5829"/>
                    <a:pt x="1673" y="5836"/>
                    <a:pt x="1723" y="5836"/>
                  </a:cubicBezTo>
                  <a:cubicBezTo>
                    <a:pt x="2419" y="5836"/>
                    <a:pt x="2957" y="4457"/>
                    <a:pt x="3196" y="4244"/>
                  </a:cubicBezTo>
                  <a:cubicBezTo>
                    <a:pt x="3448" y="4034"/>
                    <a:pt x="3711" y="3956"/>
                    <a:pt x="3978" y="3956"/>
                  </a:cubicBezTo>
                  <a:cubicBezTo>
                    <a:pt x="4436" y="3956"/>
                    <a:pt x="4903" y="4189"/>
                    <a:pt x="5336" y="4387"/>
                  </a:cubicBezTo>
                  <a:cubicBezTo>
                    <a:pt x="5764" y="4615"/>
                    <a:pt x="6449" y="5015"/>
                    <a:pt x="6648" y="5500"/>
                  </a:cubicBezTo>
                  <a:cubicBezTo>
                    <a:pt x="6848" y="5928"/>
                    <a:pt x="6335" y="6527"/>
                    <a:pt x="6706" y="6812"/>
                  </a:cubicBezTo>
                  <a:cubicBezTo>
                    <a:pt x="6793" y="6884"/>
                    <a:pt x="6905" y="6909"/>
                    <a:pt x="7030" y="6909"/>
                  </a:cubicBezTo>
                  <a:cubicBezTo>
                    <a:pt x="7317" y="6909"/>
                    <a:pt x="7670" y="6777"/>
                    <a:pt x="7948" y="6777"/>
                  </a:cubicBezTo>
                  <a:cubicBezTo>
                    <a:pt x="7982" y="6777"/>
                    <a:pt x="8015" y="6779"/>
                    <a:pt x="8047" y="6784"/>
                  </a:cubicBezTo>
                  <a:cubicBezTo>
                    <a:pt x="8617" y="6926"/>
                    <a:pt x="8303" y="7354"/>
                    <a:pt x="8132" y="7754"/>
                  </a:cubicBezTo>
                  <a:cubicBezTo>
                    <a:pt x="7990" y="8068"/>
                    <a:pt x="7904" y="8353"/>
                    <a:pt x="7904" y="8667"/>
                  </a:cubicBezTo>
                  <a:cubicBezTo>
                    <a:pt x="7904" y="8838"/>
                    <a:pt x="8018" y="9751"/>
                    <a:pt x="8189" y="9780"/>
                  </a:cubicBezTo>
                  <a:cubicBezTo>
                    <a:pt x="8193" y="9780"/>
                    <a:pt x="8196" y="9780"/>
                    <a:pt x="8200" y="9780"/>
                  </a:cubicBezTo>
                  <a:cubicBezTo>
                    <a:pt x="8377" y="9780"/>
                    <a:pt x="8762" y="9122"/>
                    <a:pt x="8845" y="9038"/>
                  </a:cubicBezTo>
                  <a:cubicBezTo>
                    <a:pt x="9359" y="8296"/>
                    <a:pt x="10500" y="6955"/>
                    <a:pt x="10500" y="5956"/>
                  </a:cubicBezTo>
                  <a:cubicBezTo>
                    <a:pt x="10500" y="5471"/>
                    <a:pt x="10044" y="5357"/>
                    <a:pt x="10158" y="4786"/>
                  </a:cubicBezTo>
                  <a:cubicBezTo>
                    <a:pt x="10272" y="4187"/>
                    <a:pt x="10786" y="3531"/>
                    <a:pt x="10415" y="2960"/>
                  </a:cubicBezTo>
                  <a:cubicBezTo>
                    <a:pt x="10301" y="2789"/>
                    <a:pt x="10129" y="2647"/>
                    <a:pt x="9901" y="2618"/>
                  </a:cubicBezTo>
                  <a:cubicBezTo>
                    <a:pt x="9883" y="2615"/>
                    <a:pt x="9865" y="2614"/>
                    <a:pt x="9846" y="2614"/>
                  </a:cubicBezTo>
                  <a:cubicBezTo>
                    <a:pt x="9660" y="2614"/>
                    <a:pt x="9458" y="2732"/>
                    <a:pt x="9302" y="2732"/>
                  </a:cubicBezTo>
                  <a:cubicBezTo>
                    <a:pt x="9017" y="2675"/>
                    <a:pt x="9074" y="2589"/>
                    <a:pt x="9045" y="2247"/>
                  </a:cubicBezTo>
                  <a:cubicBezTo>
                    <a:pt x="8979" y="1627"/>
                    <a:pt x="8723" y="1231"/>
                    <a:pt x="8226" y="1231"/>
                  </a:cubicBezTo>
                  <a:cubicBezTo>
                    <a:pt x="8082" y="1231"/>
                    <a:pt x="7918" y="1264"/>
                    <a:pt x="7733" y="1334"/>
                  </a:cubicBezTo>
                  <a:cubicBezTo>
                    <a:pt x="7491" y="1434"/>
                    <a:pt x="7313" y="1480"/>
                    <a:pt x="7173" y="1480"/>
                  </a:cubicBezTo>
                  <a:cubicBezTo>
                    <a:pt x="6833" y="1480"/>
                    <a:pt x="6720" y="1208"/>
                    <a:pt x="6477" y="763"/>
                  </a:cubicBezTo>
                  <a:cubicBezTo>
                    <a:pt x="6284" y="389"/>
                    <a:pt x="6037" y="260"/>
                    <a:pt x="5770" y="260"/>
                  </a:cubicBezTo>
                  <a:cubicBezTo>
                    <a:pt x="5447" y="260"/>
                    <a:pt x="5093" y="449"/>
                    <a:pt x="4765" y="621"/>
                  </a:cubicBezTo>
                  <a:cubicBezTo>
                    <a:pt x="4578" y="715"/>
                    <a:pt x="4338" y="783"/>
                    <a:pt x="4104" y="783"/>
                  </a:cubicBezTo>
                  <a:cubicBezTo>
                    <a:pt x="3911" y="783"/>
                    <a:pt x="3722" y="737"/>
                    <a:pt x="3567" y="621"/>
                  </a:cubicBezTo>
                  <a:cubicBezTo>
                    <a:pt x="3339" y="478"/>
                    <a:pt x="3225" y="164"/>
                    <a:pt x="2996" y="50"/>
                  </a:cubicBezTo>
                  <a:cubicBezTo>
                    <a:pt x="2909" y="16"/>
                    <a:pt x="2819" y="0"/>
                    <a:pt x="2727"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0" name="Google Shape;1360;p49"/>
            <p:cNvSpPr/>
            <p:nvPr/>
          </p:nvSpPr>
          <p:spPr>
            <a:xfrm>
              <a:off x="4990875" y="2179575"/>
              <a:ext cx="12150" cy="11550"/>
            </a:xfrm>
            <a:custGeom>
              <a:avLst/>
              <a:gdLst/>
              <a:ahLst/>
              <a:cxnLst/>
              <a:rect l="l" t="t" r="r" b="b"/>
              <a:pathLst>
                <a:path w="486" h="462" extrusionOk="0">
                  <a:moveTo>
                    <a:pt x="262" y="1"/>
                  </a:moveTo>
                  <a:cubicBezTo>
                    <a:pt x="141" y="1"/>
                    <a:pt x="15" y="79"/>
                    <a:pt x="0" y="226"/>
                  </a:cubicBezTo>
                  <a:cubicBezTo>
                    <a:pt x="0" y="375"/>
                    <a:pt x="133" y="461"/>
                    <a:pt x="259" y="461"/>
                  </a:cubicBezTo>
                  <a:cubicBezTo>
                    <a:pt x="375" y="461"/>
                    <a:pt x="485" y="389"/>
                    <a:pt x="485" y="226"/>
                  </a:cubicBezTo>
                  <a:cubicBezTo>
                    <a:pt x="485" y="72"/>
                    <a:pt x="376" y="1"/>
                    <a:pt x="262"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1" name="Google Shape;1361;p49"/>
            <p:cNvSpPr/>
            <p:nvPr/>
          </p:nvSpPr>
          <p:spPr>
            <a:xfrm>
              <a:off x="5042225" y="2189300"/>
              <a:ext cx="12850" cy="11525"/>
            </a:xfrm>
            <a:custGeom>
              <a:avLst/>
              <a:gdLst/>
              <a:ahLst/>
              <a:cxnLst/>
              <a:rect l="l" t="t" r="r" b="b"/>
              <a:pathLst>
                <a:path w="514" h="461" extrusionOk="0">
                  <a:moveTo>
                    <a:pt x="257" y="1"/>
                  </a:moveTo>
                  <a:cubicBezTo>
                    <a:pt x="129" y="1"/>
                    <a:pt x="0" y="79"/>
                    <a:pt x="0" y="236"/>
                  </a:cubicBezTo>
                  <a:cubicBezTo>
                    <a:pt x="0" y="382"/>
                    <a:pt x="135" y="461"/>
                    <a:pt x="266" y="461"/>
                  </a:cubicBezTo>
                  <a:cubicBezTo>
                    <a:pt x="392" y="461"/>
                    <a:pt x="514" y="389"/>
                    <a:pt x="514" y="236"/>
                  </a:cubicBezTo>
                  <a:cubicBezTo>
                    <a:pt x="514" y="79"/>
                    <a:pt x="386" y="1"/>
                    <a:pt x="25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2" name="Google Shape;1362;p49"/>
            <p:cNvSpPr/>
            <p:nvPr/>
          </p:nvSpPr>
          <p:spPr>
            <a:xfrm>
              <a:off x="5103000" y="2192675"/>
              <a:ext cx="70325" cy="55450"/>
            </a:xfrm>
            <a:custGeom>
              <a:avLst/>
              <a:gdLst/>
              <a:ahLst/>
              <a:cxnLst/>
              <a:rect l="l" t="t" r="r" b="b"/>
              <a:pathLst>
                <a:path w="2813" h="2218" extrusionOk="0">
                  <a:moveTo>
                    <a:pt x="1515" y="1"/>
                  </a:moveTo>
                  <a:cubicBezTo>
                    <a:pt x="1184" y="1"/>
                    <a:pt x="830" y="166"/>
                    <a:pt x="565" y="558"/>
                  </a:cubicBezTo>
                  <a:cubicBezTo>
                    <a:pt x="0" y="1434"/>
                    <a:pt x="579" y="2218"/>
                    <a:pt x="1267" y="2218"/>
                  </a:cubicBezTo>
                  <a:cubicBezTo>
                    <a:pt x="1586" y="2218"/>
                    <a:pt x="1929" y="2049"/>
                    <a:pt x="2192" y="1642"/>
                  </a:cubicBezTo>
                  <a:cubicBezTo>
                    <a:pt x="2813" y="749"/>
                    <a:pt x="2219" y="1"/>
                    <a:pt x="1515"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3" name="Google Shape;1363;p49"/>
            <p:cNvSpPr/>
            <p:nvPr/>
          </p:nvSpPr>
          <p:spPr>
            <a:xfrm>
              <a:off x="5130675" y="2197325"/>
              <a:ext cx="22850" cy="36400"/>
            </a:xfrm>
            <a:custGeom>
              <a:avLst/>
              <a:gdLst/>
              <a:ahLst/>
              <a:cxnLst/>
              <a:rect l="l" t="t" r="r" b="b"/>
              <a:pathLst>
                <a:path w="914" h="1456" extrusionOk="0">
                  <a:moveTo>
                    <a:pt x="371" y="1"/>
                  </a:moveTo>
                  <a:cubicBezTo>
                    <a:pt x="343" y="1"/>
                    <a:pt x="314" y="1"/>
                    <a:pt x="314" y="29"/>
                  </a:cubicBezTo>
                  <a:cubicBezTo>
                    <a:pt x="314" y="58"/>
                    <a:pt x="314" y="86"/>
                    <a:pt x="343" y="86"/>
                  </a:cubicBezTo>
                  <a:cubicBezTo>
                    <a:pt x="343" y="86"/>
                    <a:pt x="714" y="229"/>
                    <a:pt x="799" y="571"/>
                  </a:cubicBezTo>
                  <a:cubicBezTo>
                    <a:pt x="856" y="714"/>
                    <a:pt x="856" y="799"/>
                    <a:pt x="771" y="914"/>
                  </a:cubicBezTo>
                  <a:cubicBezTo>
                    <a:pt x="714" y="1028"/>
                    <a:pt x="600" y="1085"/>
                    <a:pt x="457" y="1085"/>
                  </a:cubicBezTo>
                  <a:cubicBezTo>
                    <a:pt x="257" y="1085"/>
                    <a:pt x="57" y="1227"/>
                    <a:pt x="0" y="1370"/>
                  </a:cubicBezTo>
                  <a:cubicBezTo>
                    <a:pt x="0" y="1427"/>
                    <a:pt x="0" y="1456"/>
                    <a:pt x="29" y="1456"/>
                  </a:cubicBezTo>
                  <a:cubicBezTo>
                    <a:pt x="29" y="1456"/>
                    <a:pt x="57" y="1456"/>
                    <a:pt x="29" y="1399"/>
                  </a:cubicBezTo>
                  <a:cubicBezTo>
                    <a:pt x="86" y="1285"/>
                    <a:pt x="229" y="1170"/>
                    <a:pt x="428" y="1170"/>
                  </a:cubicBezTo>
                  <a:cubicBezTo>
                    <a:pt x="571" y="1142"/>
                    <a:pt x="714" y="1056"/>
                    <a:pt x="799" y="914"/>
                  </a:cubicBezTo>
                  <a:cubicBezTo>
                    <a:pt x="913" y="771"/>
                    <a:pt x="913" y="628"/>
                    <a:pt x="885" y="486"/>
                  </a:cubicBezTo>
                  <a:cubicBezTo>
                    <a:pt x="771" y="143"/>
                    <a:pt x="371" y="1"/>
                    <a:pt x="371"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4" name="Google Shape;1364;p49"/>
            <p:cNvSpPr/>
            <p:nvPr/>
          </p:nvSpPr>
          <p:spPr>
            <a:xfrm>
              <a:off x="4987300" y="2186625"/>
              <a:ext cx="29275" cy="50275"/>
            </a:xfrm>
            <a:custGeom>
              <a:avLst/>
              <a:gdLst/>
              <a:ahLst/>
              <a:cxnLst/>
              <a:rect l="l" t="t" r="r" b="b"/>
              <a:pathLst>
                <a:path w="1171" h="2011" extrusionOk="0">
                  <a:moveTo>
                    <a:pt x="1142" y="1"/>
                  </a:moveTo>
                  <a:cubicBezTo>
                    <a:pt x="1085" y="1"/>
                    <a:pt x="1056" y="1"/>
                    <a:pt x="1056" y="29"/>
                  </a:cubicBezTo>
                  <a:lnTo>
                    <a:pt x="628" y="999"/>
                  </a:lnTo>
                  <a:cubicBezTo>
                    <a:pt x="428" y="999"/>
                    <a:pt x="57" y="1056"/>
                    <a:pt x="29" y="1427"/>
                  </a:cubicBezTo>
                  <a:cubicBezTo>
                    <a:pt x="0" y="1798"/>
                    <a:pt x="485" y="1941"/>
                    <a:pt x="657" y="1998"/>
                  </a:cubicBezTo>
                  <a:cubicBezTo>
                    <a:pt x="695" y="1998"/>
                    <a:pt x="720" y="2011"/>
                    <a:pt x="724" y="2011"/>
                  </a:cubicBezTo>
                  <a:cubicBezTo>
                    <a:pt x="726" y="2011"/>
                    <a:pt x="723" y="2007"/>
                    <a:pt x="714" y="1998"/>
                  </a:cubicBezTo>
                  <a:lnTo>
                    <a:pt x="714" y="1998"/>
                  </a:lnTo>
                  <a:cubicBezTo>
                    <a:pt x="721" y="2006"/>
                    <a:pt x="727" y="2009"/>
                    <a:pt x="732" y="2009"/>
                  </a:cubicBezTo>
                  <a:cubicBezTo>
                    <a:pt x="744" y="2009"/>
                    <a:pt x="750" y="1983"/>
                    <a:pt x="771" y="1941"/>
                  </a:cubicBezTo>
                  <a:cubicBezTo>
                    <a:pt x="799" y="1912"/>
                    <a:pt x="771" y="1884"/>
                    <a:pt x="742" y="1884"/>
                  </a:cubicBezTo>
                  <a:cubicBezTo>
                    <a:pt x="742" y="1884"/>
                    <a:pt x="86" y="1770"/>
                    <a:pt x="143" y="1427"/>
                  </a:cubicBezTo>
                  <a:cubicBezTo>
                    <a:pt x="168" y="1106"/>
                    <a:pt x="514" y="1084"/>
                    <a:pt x="624" y="1084"/>
                  </a:cubicBezTo>
                  <a:cubicBezTo>
                    <a:pt x="641" y="1084"/>
                    <a:pt x="653" y="1085"/>
                    <a:pt x="657" y="1085"/>
                  </a:cubicBezTo>
                  <a:cubicBezTo>
                    <a:pt x="714" y="1085"/>
                    <a:pt x="742" y="1085"/>
                    <a:pt x="742" y="1056"/>
                  </a:cubicBezTo>
                  <a:lnTo>
                    <a:pt x="1170" y="58"/>
                  </a:lnTo>
                  <a:cubicBezTo>
                    <a:pt x="1170" y="29"/>
                    <a:pt x="1170" y="1"/>
                    <a:pt x="1142"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5" name="Google Shape;1365;p49"/>
            <p:cNvSpPr/>
            <p:nvPr/>
          </p:nvSpPr>
          <p:spPr>
            <a:xfrm>
              <a:off x="5052200" y="2212300"/>
              <a:ext cx="22850" cy="22850"/>
            </a:xfrm>
            <a:custGeom>
              <a:avLst/>
              <a:gdLst/>
              <a:ahLst/>
              <a:cxnLst/>
              <a:rect l="l" t="t" r="r" b="b"/>
              <a:pathLst>
                <a:path w="914" h="914" extrusionOk="0">
                  <a:moveTo>
                    <a:pt x="457" y="1"/>
                  </a:moveTo>
                  <a:cubicBezTo>
                    <a:pt x="201" y="1"/>
                    <a:pt x="1" y="200"/>
                    <a:pt x="1" y="457"/>
                  </a:cubicBezTo>
                  <a:cubicBezTo>
                    <a:pt x="1" y="714"/>
                    <a:pt x="201" y="914"/>
                    <a:pt x="457" y="914"/>
                  </a:cubicBezTo>
                  <a:cubicBezTo>
                    <a:pt x="714" y="914"/>
                    <a:pt x="914" y="714"/>
                    <a:pt x="914" y="457"/>
                  </a:cubicBezTo>
                  <a:cubicBezTo>
                    <a:pt x="914" y="200"/>
                    <a:pt x="714" y="1"/>
                    <a:pt x="457"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6" name="Google Shape;1366;p49"/>
            <p:cNvSpPr/>
            <p:nvPr/>
          </p:nvSpPr>
          <p:spPr>
            <a:xfrm>
              <a:off x="5011550" y="2277925"/>
              <a:ext cx="104875" cy="52825"/>
            </a:xfrm>
            <a:custGeom>
              <a:avLst/>
              <a:gdLst/>
              <a:ahLst/>
              <a:cxnLst/>
              <a:rect l="l" t="t" r="r" b="b"/>
              <a:pathLst>
                <a:path w="4195" h="2113" extrusionOk="0">
                  <a:moveTo>
                    <a:pt x="4138" y="1"/>
                  </a:moveTo>
                  <a:cubicBezTo>
                    <a:pt x="4109" y="1"/>
                    <a:pt x="4081" y="1"/>
                    <a:pt x="4052" y="58"/>
                  </a:cubicBezTo>
                  <a:cubicBezTo>
                    <a:pt x="2915" y="1709"/>
                    <a:pt x="1624" y="2003"/>
                    <a:pt x="840" y="2003"/>
                  </a:cubicBezTo>
                  <a:cubicBezTo>
                    <a:pt x="404" y="2003"/>
                    <a:pt x="125" y="1912"/>
                    <a:pt x="115" y="1912"/>
                  </a:cubicBezTo>
                  <a:cubicBezTo>
                    <a:pt x="106" y="1895"/>
                    <a:pt x="97" y="1888"/>
                    <a:pt x="89" y="1888"/>
                  </a:cubicBezTo>
                  <a:cubicBezTo>
                    <a:pt x="71" y="1888"/>
                    <a:pt x="58" y="1921"/>
                    <a:pt x="58" y="1941"/>
                  </a:cubicBezTo>
                  <a:cubicBezTo>
                    <a:pt x="1" y="1969"/>
                    <a:pt x="58" y="1998"/>
                    <a:pt x="86" y="1998"/>
                  </a:cubicBezTo>
                  <a:cubicBezTo>
                    <a:pt x="86" y="1998"/>
                    <a:pt x="400" y="2112"/>
                    <a:pt x="856" y="2112"/>
                  </a:cubicBezTo>
                  <a:cubicBezTo>
                    <a:pt x="1684" y="2112"/>
                    <a:pt x="3053" y="1827"/>
                    <a:pt x="4195" y="115"/>
                  </a:cubicBezTo>
                  <a:cubicBezTo>
                    <a:pt x="4195" y="86"/>
                    <a:pt x="4195" y="58"/>
                    <a:pt x="4138" y="1"/>
                  </a:cubicBezTo>
                  <a:close/>
                </a:path>
              </a:pathLst>
            </a:custGeom>
            <a:solidFill>
              <a:srgbClr val="EE7035"/>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7" name="Google Shape;1367;p49"/>
            <p:cNvSpPr/>
            <p:nvPr/>
          </p:nvSpPr>
          <p:spPr>
            <a:xfrm>
              <a:off x="4768325" y="2655550"/>
              <a:ext cx="163350" cy="353550"/>
            </a:xfrm>
            <a:custGeom>
              <a:avLst/>
              <a:gdLst/>
              <a:ahLst/>
              <a:cxnLst/>
              <a:rect l="l" t="t" r="r" b="b"/>
              <a:pathLst>
                <a:path w="6534" h="14142" extrusionOk="0">
                  <a:moveTo>
                    <a:pt x="5069" y="0"/>
                  </a:moveTo>
                  <a:cubicBezTo>
                    <a:pt x="3953" y="0"/>
                    <a:pt x="1759" y="1068"/>
                    <a:pt x="1370" y="1701"/>
                  </a:cubicBezTo>
                  <a:cubicBezTo>
                    <a:pt x="1370" y="1701"/>
                    <a:pt x="713" y="3442"/>
                    <a:pt x="399" y="5068"/>
                  </a:cubicBezTo>
                  <a:cubicBezTo>
                    <a:pt x="200" y="5981"/>
                    <a:pt x="228" y="6980"/>
                    <a:pt x="428" y="7921"/>
                  </a:cubicBezTo>
                  <a:lnTo>
                    <a:pt x="1141" y="10974"/>
                  </a:lnTo>
                  <a:cubicBezTo>
                    <a:pt x="428" y="11259"/>
                    <a:pt x="0" y="11973"/>
                    <a:pt x="114" y="12714"/>
                  </a:cubicBezTo>
                  <a:cubicBezTo>
                    <a:pt x="257" y="13570"/>
                    <a:pt x="970" y="14141"/>
                    <a:pt x="1712" y="14141"/>
                  </a:cubicBezTo>
                  <a:cubicBezTo>
                    <a:pt x="1940" y="14141"/>
                    <a:pt x="2111" y="14113"/>
                    <a:pt x="2340" y="14055"/>
                  </a:cubicBezTo>
                  <a:lnTo>
                    <a:pt x="3652" y="13513"/>
                  </a:lnTo>
                  <a:cubicBezTo>
                    <a:pt x="4394" y="13228"/>
                    <a:pt x="4822" y="12401"/>
                    <a:pt x="4651" y="11630"/>
                  </a:cubicBezTo>
                  <a:lnTo>
                    <a:pt x="3937" y="8577"/>
                  </a:lnTo>
                  <a:cubicBezTo>
                    <a:pt x="3937" y="8549"/>
                    <a:pt x="3909" y="8463"/>
                    <a:pt x="3909" y="8435"/>
                  </a:cubicBezTo>
                  <a:cubicBezTo>
                    <a:pt x="3624" y="6980"/>
                    <a:pt x="4223" y="5467"/>
                    <a:pt x="5393" y="4583"/>
                  </a:cubicBezTo>
                  <a:lnTo>
                    <a:pt x="6077" y="4098"/>
                  </a:lnTo>
                  <a:cubicBezTo>
                    <a:pt x="6534" y="3299"/>
                    <a:pt x="6277" y="560"/>
                    <a:pt x="5535" y="103"/>
                  </a:cubicBezTo>
                  <a:cubicBezTo>
                    <a:pt x="5422" y="32"/>
                    <a:pt x="5261" y="0"/>
                    <a:pt x="5069" y="0"/>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8" name="Google Shape;1368;p49"/>
            <p:cNvSpPr/>
            <p:nvPr/>
          </p:nvSpPr>
          <p:spPr>
            <a:xfrm>
              <a:off x="4581425" y="2634750"/>
              <a:ext cx="286775" cy="341525"/>
            </a:xfrm>
            <a:custGeom>
              <a:avLst/>
              <a:gdLst/>
              <a:ahLst/>
              <a:cxnLst/>
              <a:rect l="l" t="t" r="r" b="b"/>
              <a:pathLst>
                <a:path w="11471" h="13661" extrusionOk="0">
                  <a:moveTo>
                    <a:pt x="7771" y="0"/>
                  </a:moveTo>
                  <a:cubicBezTo>
                    <a:pt x="7559" y="0"/>
                    <a:pt x="7360" y="66"/>
                    <a:pt x="7191" y="222"/>
                  </a:cubicBezTo>
                  <a:lnTo>
                    <a:pt x="3995" y="3361"/>
                  </a:lnTo>
                  <a:cubicBezTo>
                    <a:pt x="3738" y="3589"/>
                    <a:pt x="2968" y="5130"/>
                    <a:pt x="2882" y="5500"/>
                  </a:cubicBezTo>
                  <a:lnTo>
                    <a:pt x="1855" y="10008"/>
                  </a:lnTo>
                  <a:cubicBezTo>
                    <a:pt x="1837" y="10008"/>
                    <a:pt x="1819" y="10008"/>
                    <a:pt x="1801" y="10008"/>
                  </a:cubicBezTo>
                  <a:cubicBezTo>
                    <a:pt x="884" y="10008"/>
                    <a:pt x="142" y="10711"/>
                    <a:pt x="58" y="11635"/>
                  </a:cubicBezTo>
                  <a:cubicBezTo>
                    <a:pt x="1" y="12576"/>
                    <a:pt x="714" y="13432"/>
                    <a:pt x="1684" y="13518"/>
                  </a:cubicBezTo>
                  <a:lnTo>
                    <a:pt x="3111" y="13632"/>
                  </a:lnTo>
                  <a:cubicBezTo>
                    <a:pt x="3054" y="13661"/>
                    <a:pt x="3111" y="13661"/>
                    <a:pt x="3168" y="13661"/>
                  </a:cubicBezTo>
                  <a:cubicBezTo>
                    <a:pt x="3995" y="13661"/>
                    <a:pt x="4708" y="13090"/>
                    <a:pt x="4880" y="12320"/>
                  </a:cubicBezTo>
                  <a:lnTo>
                    <a:pt x="5564" y="9295"/>
                  </a:lnTo>
                  <a:cubicBezTo>
                    <a:pt x="5907" y="7726"/>
                    <a:pt x="6905" y="6385"/>
                    <a:pt x="8303" y="5529"/>
                  </a:cubicBezTo>
                  <a:lnTo>
                    <a:pt x="10757" y="4074"/>
                  </a:lnTo>
                  <a:cubicBezTo>
                    <a:pt x="11471" y="3418"/>
                    <a:pt x="10415" y="1934"/>
                    <a:pt x="9759" y="1221"/>
                  </a:cubicBezTo>
                  <a:cubicBezTo>
                    <a:pt x="9280" y="677"/>
                    <a:pt x="8453" y="0"/>
                    <a:pt x="7771" y="0"/>
                  </a:cubicBez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69" name="Google Shape;1369;p49"/>
            <p:cNvSpPr/>
            <p:nvPr/>
          </p:nvSpPr>
          <p:spPr>
            <a:xfrm>
              <a:off x="4652050" y="2504200"/>
              <a:ext cx="67775" cy="81600"/>
            </a:xfrm>
            <a:custGeom>
              <a:avLst/>
              <a:gdLst/>
              <a:ahLst/>
              <a:cxnLst/>
              <a:rect l="l" t="t" r="r" b="b"/>
              <a:pathLst>
                <a:path w="2711" h="3264" extrusionOk="0">
                  <a:moveTo>
                    <a:pt x="466" y="1"/>
                  </a:moveTo>
                  <a:cubicBezTo>
                    <a:pt x="419" y="1"/>
                    <a:pt x="378" y="8"/>
                    <a:pt x="343" y="23"/>
                  </a:cubicBezTo>
                  <a:cubicBezTo>
                    <a:pt x="0" y="166"/>
                    <a:pt x="314" y="1450"/>
                    <a:pt x="657" y="2191"/>
                  </a:cubicBezTo>
                  <a:cubicBezTo>
                    <a:pt x="971" y="2820"/>
                    <a:pt x="1428" y="3264"/>
                    <a:pt x="1803" y="3264"/>
                  </a:cubicBezTo>
                  <a:cubicBezTo>
                    <a:pt x="1871" y="3264"/>
                    <a:pt x="1936" y="3249"/>
                    <a:pt x="1998" y="3218"/>
                  </a:cubicBezTo>
                  <a:cubicBezTo>
                    <a:pt x="2340" y="3047"/>
                    <a:pt x="2711" y="2191"/>
                    <a:pt x="2340" y="1450"/>
                  </a:cubicBezTo>
                  <a:cubicBezTo>
                    <a:pt x="2028" y="773"/>
                    <a:pt x="955" y="1"/>
                    <a:pt x="466"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0" name="Google Shape;1370;p49"/>
            <p:cNvSpPr/>
            <p:nvPr/>
          </p:nvSpPr>
          <p:spPr>
            <a:xfrm>
              <a:off x="4625650" y="2463400"/>
              <a:ext cx="162650" cy="118025"/>
            </a:xfrm>
            <a:custGeom>
              <a:avLst/>
              <a:gdLst/>
              <a:ahLst/>
              <a:cxnLst/>
              <a:rect l="l" t="t" r="r" b="b"/>
              <a:pathLst>
                <a:path w="6506" h="4721" extrusionOk="0">
                  <a:moveTo>
                    <a:pt x="4623" y="0"/>
                  </a:moveTo>
                  <a:cubicBezTo>
                    <a:pt x="4395" y="285"/>
                    <a:pt x="4280" y="428"/>
                    <a:pt x="4195" y="542"/>
                  </a:cubicBezTo>
                  <a:cubicBezTo>
                    <a:pt x="3995" y="713"/>
                    <a:pt x="3767" y="856"/>
                    <a:pt x="3225" y="1227"/>
                  </a:cubicBezTo>
                  <a:lnTo>
                    <a:pt x="628" y="2910"/>
                  </a:lnTo>
                  <a:cubicBezTo>
                    <a:pt x="143" y="3224"/>
                    <a:pt x="1" y="3823"/>
                    <a:pt x="371" y="4280"/>
                  </a:cubicBezTo>
                  <a:cubicBezTo>
                    <a:pt x="552" y="4569"/>
                    <a:pt x="859" y="4721"/>
                    <a:pt x="1175" y="4721"/>
                  </a:cubicBezTo>
                  <a:cubicBezTo>
                    <a:pt x="1358" y="4721"/>
                    <a:pt x="1545" y="4670"/>
                    <a:pt x="1713" y="4565"/>
                  </a:cubicBezTo>
                  <a:lnTo>
                    <a:pt x="4337" y="2882"/>
                  </a:lnTo>
                  <a:cubicBezTo>
                    <a:pt x="5564" y="2111"/>
                    <a:pt x="5678" y="1997"/>
                    <a:pt x="6392" y="942"/>
                  </a:cubicBezTo>
                  <a:cubicBezTo>
                    <a:pt x="6420" y="856"/>
                    <a:pt x="6477" y="827"/>
                    <a:pt x="6506" y="742"/>
                  </a:cubicBezTo>
                  <a:cubicBezTo>
                    <a:pt x="6106" y="542"/>
                    <a:pt x="5650" y="314"/>
                    <a:pt x="5222" y="143"/>
                  </a:cubicBezTo>
                  <a:cubicBezTo>
                    <a:pt x="5136" y="114"/>
                    <a:pt x="5051" y="114"/>
                    <a:pt x="4965" y="86"/>
                  </a:cubicBezTo>
                  <a:cubicBezTo>
                    <a:pt x="4908" y="86"/>
                    <a:pt x="4851" y="29"/>
                    <a:pt x="4823" y="29"/>
                  </a:cubicBezTo>
                  <a:cubicBezTo>
                    <a:pt x="4765" y="29"/>
                    <a:pt x="4680" y="29"/>
                    <a:pt x="4623"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1" name="Google Shape;1371;p49"/>
            <p:cNvSpPr/>
            <p:nvPr/>
          </p:nvSpPr>
          <p:spPr>
            <a:xfrm>
              <a:off x="4659175" y="2436275"/>
              <a:ext cx="159100" cy="146975"/>
            </a:xfrm>
            <a:custGeom>
              <a:avLst/>
              <a:gdLst/>
              <a:ahLst/>
              <a:cxnLst/>
              <a:rect l="l" t="t" r="r" b="b"/>
              <a:pathLst>
                <a:path w="6364" h="5879" extrusionOk="0">
                  <a:moveTo>
                    <a:pt x="4138" y="1"/>
                  </a:moveTo>
                  <a:cubicBezTo>
                    <a:pt x="3082" y="942"/>
                    <a:pt x="2026" y="2455"/>
                    <a:pt x="1" y="2768"/>
                  </a:cubicBezTo>
                  <a:cubicBezTo>
                    <a:pt x="1" y="2768"/>
                    <a:pt x="2511" y="3567"/>
                    <a:pt x="1912" y="5878"/>
                  </a:cubicBezTo>
                  <a:cubicBezTo>
                    <a:pt x="3196" y="5308"/>
                    <a:pt x="5279" y="3824"/>
                    <a:pt x="6335" y="2340"/>
                  </a:cubicBezTo>
                  <a:lnTo>
                    <a:pt x="6335" y="2312"/>
                  </a:lnTo>
                  <a:cubicBezTo>
                    <a:pt x="6363" y="1085"/>
                    <a:pt x="5422" y="58"/>
                    <a:pt x="4138" y="1"/>
                  </a:cubicBez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2" name="Google Shape;1372;p49"/>
            <p:cNvSpPr/>
            <p:nvPr/>
          </p:nvSpPr>
          <p:spPr>
            <a:xfrm>
              <a:off x="4587125" y="2520875"/>
              <a:ext cx="58525" cy="22200"/>
            </a:xfrm>
            <a:custGeom>
              <a:avLst/>
              <a:gdLst/>
              <a:ahLst/>
              <a:cxnLst/>
              <a:rect l="l" t="t" r="r" b="b"/>
              <a:pathLst>
                <a:path w="2341" h="888" extrusionOk="0">
                  <a:moveTo>
                    <a:pt x="1023" y="0"/>
                  </a:moveTo>
                  <a:cubicBezTo>
                    <a:pt x="776" y="0"/>
                    <a:pt x="506" y="49"/>
                    <a:pt x="229" y="183"/>
                  </a:cubicBezTo>
                  <a:cubicBezTo>
                    <a:pt x="86" y="240"/>
                    <a:pt x="1" y="383"/>
                    <a:pt x="58" y="526"/>
                  </a:cubicBezTo>
                  <a:cubicBezTo>
                    <a:pt x="78" y="644"/>
                    <a:pt x="152" y="708"/>
                    <a:pt x="233" y="708"/>
                  </a:cubicBezTo>
                  <a:cubicBezTo>
                    <a:pt x="270" y="708"/>
                    <a:pt x="308" y="695"/>
                    <a:pt x="343" y="668"/>
                  </a:cubicBezTo>
                  <a:cubicBezTo>
                    <a:pt x="529" y="583"/>
                    <a:pt x="716" y="551"/>
                    <a:pt x="892" y="551"/>
                  </a:cubicBezTo>
                  <a:cubicBezTo>
                    <a:pt x="1422" y="551"/>
                    <a:pt x="1855" y="840"/>
                    <a:pt x="1855" y="840"/>
                  </a:cubicBezTo>
                  <a:cubicBezTo>
                    <a:pt x="1920" y="872"/>
                    <a:pt x="1984" y="888"/>
                    <a:pt x="2042" y="888"/>
                  </a:cubicBezTo>
                  <a:cubicBezTo>
                    <a:pt x="2139" y="888"/>
                    <a:pt x="2219" y="843"/>
                    <a:pt x="2255" y="754"/>
                  </a:cubicBezTo>
                  <a:cubicBezTo>
                    <a:pt x="2340" y="640"/>
                    <a:pt x="2312" y="412"/>
                    <a:pt x="2198" y="355"/>
                  </a:cubicBezTo>
                  <a:cubicBezTo>
                    <a:pt x="2157" y="334"/>
                    <a:pt x="1668" y="0"/>
                    <a:pt x="1023"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3" name="Google Shape;1373;p49"/>
            <p:cNvSpPr/>
            <p:nvPr/>
          </p:nvSpPr>
          <p:spPr>
            <a:xfrm>
              <a:off x="4607100" y="2565625"/>
              <a:ext cx="62800" cy="25975"/>
            </a:xfrm>
            <a:custGeom>
              <a:avLst/>
              <a:gdLst/>
              <a:ahLst/>
              <a:cxnLst/>
              <a:rect l="l" t="t" r="r" b="b"/>
              <a:pathLst>
                <a:path w="2512" h="1039" extrusionOk="0">
                  <a:moveTo>
                    <a:pt x="2165" y="0"/>
                  </a:moveTo>
                  <a:cubicBezTo>
                    <a:pt x="2109" y="0"/>
                    <a:pt x="2051" y="16"/>
                    <a:pt x="1998" y="48"/>
                  </a:cubicBezTo>
                  <a:cubicBezTo>
                    <a:pt x="1674" y="308"/>
                    <a:pt x="1308" y="378"/>
                    <a:pt x="1006" y="378"/>
                  </a:cubicBezTo>
                  <a:cubicBezTo>
                    <a:pt x="643" y="378"/>
                    <a:pt x="372" y="276"/>
                    <a:pt x="372" y="276"/>
                  </a:cubicBezTo>
                  <a:cubicBezTo>
                    <a:pt x="333" y="254"/>
                    <a:pt x="295" y="243"/>
                    <a:pt x="258" y="243"/>
                  </a:cubicBezTo>
                  <a:cubicBezTo>
                    <a:pt x="157" y="243"/>
                    <a:pt x="63" y="322"/>
                    <a:pt x="1" y="448"/>
                  </a:cubicBezTo>
                  <a:lnTo>
                    <a:pt x="1" y="619"/>
                  </a:lnTo>
                  <a:cubicBezTo>
                    <a:pt x="29" y="704"/>
                    <a:pt x="86" y="761"/>
                    <a:pt x="115" y="876"/>
                  </a:cubicBezTo>
                  <a:cubicBezTo>
                    <a:pt x="147" y="876"/>
                    <a:pt x="522" y="1038"/>
                    <a:pt x="1022" y="1038"/>
                  </a:cubicBezTo>
                  <a:cubicBezTo>
                    <a:pt x="1411" y="1038"/>
                    <a:pt x="1875" y="940"/>
                    <a:pt x="2312" y="590"/>
                  </a:cubicBezTo>
                  <a:cubicBezTo>
                    <a:pt x="2455" y="476"/>
                    <a:pt x="2512" y="276"/>
                    <a:pt x="2397" y="134"/>
                  </a:cubicBezTo>
                  <a:cubicBezTo>
                    <a:pt x="2344" y="45"/>
                    <a:pt x="2257" y="0"/>
                    <a:pt x="2165"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4" name="Google Shape;1374;p49"/>
            <p:cNvSpPr/>
            <p:nvPr/>
          </p:nvSpPr>
          <p:spPr>
            <a:xfrm>
              <a:off x="4586425" y="2554975"/>
              <a:ext cx="69200" cy="25000"/>
            </a:xfrm>
            <a:custGeom>
              <a:avLst/>
              <a:gdLst/>
              <a:ahLst/>
              <a:cxnLst/>
              <a:rect l="l" t="t" r="r" b="b"/>
              <a:pathLst>
                <a:path w="2768" h="1000" extrusionOk="0">
                  <a:moveTo>
                    <a:pt x="1194" y="0"/>
                  </a:moveTo>
                  <a:cubicBezTo>
                    <a:pt x="825" y="0"/>
                    <a:pt x="439" y="111"/>
                    <a:pt x="114" y="446"/>
                  </a:cubicBezTo>
                  <a:cubicBezTo>
                    <a:pt x="0" y="560"/>
                    <a:pt x="0" y="674"/>
                    <a:pt x="0" y="760"/>
                  </a:cubicBezTo>
                  <a:cubicBezTo>
                    <a:pt x="0" y="817"/>
                    <a:pt x="57" y="874"/>
                    <a:pt x="86" y="874"/>
                  </a:cubicBezTo>
                  <a:cubicBezTo>
                    <a:pt x="114" y="931"/>
                    <a:pt x="179" y="959"/>
                    <a:pt x="246" y="959"/>
                  </a:cubicBezTo>
                  <a:cubicBezTo>
                    <a:pt x="314" y="959"/>
                    <a:pt x="385" y="931"/>
                    <a:pt x="428" y="874"/>
                  </a:cubicBezTo>
                  <a:cubicBezTo>
                    <a:pt x="640" y="653"/>
                    <a:pt x="897" y="577"/>
                    <a:pt x="1152" y="577"/>
                  </a:cubicBezTo>
                  <a:cubicBezTo>
                    <a:pt x="1724" y="577"/>
                    <a:pt x="2283" y="959"/>
                    <a:pt x="2283" y="959"/>
                  </a:cubicBezTo>
                  <a:cubicBezTo>
                    <a:pt x="2329" y="987"/>
                    <a:pt x="2380" y="999"/>
                    <a:pt x="2431" y="999"/>
                  </a:cubicBezTo>
                  <a:cubicBezTo>
                    <a:pt x="2539" y="999"/>
                    <a:pt x="2644" y="942"/>
                    <a:pt x="2682" y="845"/>
                  </a:cubicBezTo>
                  <a:cubicBezTo>
                    <a:pt x="2768" y="702"/>
                    <a:pt x="2711" y="474"/>
                    <a:pt x="2568" y="417"/>
                  </a:cubicBezTo>
                  <a:cubicBezTo>
                    <a:pt x="2531" y="398"/>
                    <a:pt x="1894" y="0"/>
                    <a:pt x="1194"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5" name="Google Shape;1375;p49"/>
            <p:cNvSpPr/>
            <p:nvPr/>
          </p:nvSpPr>
          <p:spPr>
            <a:xfrm>
              <a:off x="4577850" y="2531550"/>
              <a:ext cx="62100" cy="25225"/>
            </a:xfrm>
            <a:custGeom>
              <a:avLst/>
              <a:gdLst/>
              <a:ahLst/>
              <a:cxnLst/>
              <a:rect l="l" t="t" r="r" b="b"/>
              <a:pathLst>
                <a:path w="2484" h="1009" extrusionOk="0">
                  <a:moveTo>
                    <a:pt x="1251" y="0"/>
                  </a:moveTo>
                  <a:cubicBezTo>
                    <a:pt x="931" y="0"/>
                    <a:pt x="549" y="99"/>
                    <a:pt x="144" y="413"/>
                  </a:cubicBezTo>
                  <a:cubicBezTo>
                    <a:pt x="58" y="498"/>
                    <a:pt x="1" y="641"/>
                    <a:pt x="29" y="755"/>
                  </a:cubicBezTo>
                  <a:cubicBezTo>
                    <a:pt x="29" y="783"/>
                    <a:pt x="29" y="812"/>
                    <a:pt x="58" y="841"/>
                  </a:cubicBezTo>
                  <a:cubicBezTo>
                    <a:pt x="76" y="931"/>
                    <a:pt x="163" y="987"/>
                    <a:pt x="246" y="987"/>
                  </a:cubicBezTo>
                  <a:cubicBezTo>
                    <a:pt x="294" y="987"/>
                    <a:pt x="340" y="968"/>
                    <a:pt x="372" y="926"/>
                  </a:cubicBezTo>
                  <a:cubicBezTo>
                    <a:pt x="682" y="684"/>
                    <a:pt x="963" y="603"/>
                    <a:pt x="1201" y="603"/>
                  </a:cubicBezTo>
                  <a:cubicBezTo>
                    <a:pt x="1662" y="603"/>
                    <a:pt x="1961" y="907"/>
                    <a:pt x="1998" y="926"/>
                  </a:cubicBezTo>
                  <a:cubicBezTo>
                    <a:pt x="2052" y="980"/>
                    <a:pt x="2119" y="1008"/>
                    <a:pt x="2186" y="1008"/>
                  </a:cubicBezTo>
                  <a:cubicBezTo>
                    <a:pt x="2261" y="1008"/>
                    <a:pt x="2337" y="973"/>
                    <a:pt x="2398" y="898"/>
                  </a:cubicBezTo>
                  <a:cubicBezTo>
                    <a:pt x="2483" y="755"/>
                    <a:pt x="2483" y="555"/>
                    <a:pt x="2398" y="470"/>
                  </a:cubicBezTo>
                  <a:cubicBezTo>
                    <a:pt x="2341" y="413"/>
                    <a:pt x="2112" y="184"/>
                    <a:pt x="1713" y="70"/>
                  </a:cubicBezTo>
                  <a:cubicBezTo>
                    <a:pt x="1582" y="30"/>
                    <a:pt x="1425" y="0"/>
                    <a:pt x="1251"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6" name="Google Shape;1376;p49"/>
            <p:cNvSpPr/>
            <p:nvPr/>
          </p:nvSpPr>
          <p:spPr>
            <a:xfrm>
              <a:off x="4579275" y="2545275"/>
              <a:ext cx="66375" cy="27450"/>
            </a:xfrm>
            <a:custGeom>
              <a:avLst/>
              <a:gdLst/>
              <a:ahLst/>
              <a:cxnLst/>
              <a:rect l="l" t="t" r="r" b="b"/>
              <a:pathLst>
                <a:path w="2655" h="1098" extrusionOk="0">
                  <a:moveTo>
                    <a:pt x="1360" y="0"/>
                  </a:moveTo>
                  <a:cubicBezTo>
                    <a:pt x="917" y="0"/>
                    <a:pt x="429" y="140"/>
                    <a:pt x="87" y="634"/>
                  </a:cubicBezTo>
                  <a:cubicBezTo>
                    <a:pt x="1" y="691"/>
                    <a:pt x="1" y="805"/>
                    <a:pt x="1" y="862"/>
                  </a:cubicBezTo>
                  <a:cubicBezTo>
                    <a:pt x="1" y="919"/>
                    <a:pt x="58" y="976"/>
                    <a:pt x="115" y="1062"/>
                  </a:cubicBezTo>
                  <a:cubicBezTo>
                    <a:pt x="159" y="1084"/>
                    <a:pt x="208" y="1098"/>
                    <a:pt x="257" y="1098"/>
                  </a:cubicBezTo>
                  <a:cubicBezTo>
                    <a:pt x="336" y="1098"/>
                    <a:pt x="416" y="1064"/>
                    <a:pt x="486" y="976"/>
                  </a:cubicBezTo>
                  <a:cubicBezTo>
                    <a:pt x="688" y="684"/>
                    <a:pt x="1001" y="596"/>
                    <a:pt x="1306" y="596"/>
                  </a:cubicBezTo>
                  <a:cubicBezTo>
                    <a:pt x="1776" y="596"/>
                    <a:pt x="2226" y="805"/>
                    <a:pt x="2226" y="805"/>
                  </a:cubicBezTo>
                  <a:cubicBezTo>
                    <a:pt x="2257" y="817"/>
                    <a:pt x="2287" y="823"/>
                    <a:pt x="2317" y="823"/>
                  </a:cubicBezTo>
                  <a:cubicBezTo>
                    <a:pt x="2426" y="823"/>
                    <a:pt x="2524" y="746"/>
                    <a:pt x="2569" y="634"/>
                  </a:cubicBezTo>
                  <a:cubicBezTo>
                    <a:pt x="2654" y="491"/>
                    <a:pt x="2569" y="292"/>
                    <a:pt x="2426" y="234"/>
                  </a:cubicBezTo>
                  <a:cubicBezTo>
                    <a:pt x="2395" y="219"/>
                    <a:pt x="1913" y="0"/>
                    <a:pt x="1360"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7" name="Google Shape;1377;p49"/>
            <p:cNvSpPr/>
            <p:nvPr/>
          </p:nvSpPr>
          <p:spPr>
            <a:xfrm>
              <a:off x="4630500" y="2524025"/>
              <a:ext cx="44875" cy="56300"/>
            </a:xfrm>
            <a:custGeom>
              <a:avLst/>
              <a:gdLst/>
              <a:ahLst/>
              <a:cxnLst/>
              <a:rect l="l" t="t" r="r" b="b"/>
              <a:pathLst>
                <a:path w="1795" h="2252" extrusionOk="0">
                  <a:moveTo>
                    <a:pt x="6" y="0"/>
                  </a:moveTo>
                  <a:cubicBezTo>
                    <a:pt x="1" y="4"/>
                    <a:pt x="1" y="7"/>
                    <a:pt x="7" y="11"/>
                  </a:cubicBezTo>
                  <a:lnTo>
                    <a:pt x="7" y="11"/>
                  </a:lnTo>
                  <a:lnTo>
                    <a:pt x="6" y="0"/>
                  </a:lnTo>
                  <a:close/>
                  <a:moveTo>
                    <a:pt x="7" y="11"/>
                  </a:moveTo>
                  <a:lnTo>
                    <a:pt x="149" y="2112"/>
                  </a:lnTo>
                  <a:cubicBezTo>
                    <a:pt x="149" y="2112"/>
                    <a:pt x="568" y="2251"/>
                    <a:pt x="966" y="2251"/>
                  </a:cubicBezTo>
                  <a:cubicBezTo>
                    <a:pt x="1392" y="2251"/>
                    <a:pt x="1795" y="2091"/>
                    <a:pt x="1633" y="1427"/>
                  </a:cubicBezTo>
                  <a:cubicBezTo>
                    <a:pt x="1312" y="145"/>
                    <a:pt x="91" y="63"/>
                    <a:pt x="7" y="1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8" name="Google Shape;1378;p49"/>
            <p:cNvSpPr/>
            <p:nvPr/>
          </p:nvSpPr>
          <p:spPr>
            <a:xfrm>
              <a:off x="4718375" y="2407750"/>
              <a:ext cx="252550" cy="383075"/>
            </a:xfrm>
            <a:custGeom>
              <a:avLst/>
              <a:gdLst/>
              <a:ahLst/>
              <a:cxnLst/>
              <a:rect l="l" t="t" r="r" b="b"/>
              <a:pathLst>
                <a:path w="10102" h="15323" extrusionOk="0">
                  <a:moveTo>
                    <a:pt x="5422" y="1"/>
                  </a:moveTo>
                  <a:lnTo>
                    <a:pt x="2483" y="771"/>
                  </a:lnTo>
                  <a:cubicBezTo>
                    <a:pt x="1656" y="999"/>
                    <a:pt x="1114" y="1741"/>
                    <a:pt x="1142" y="2568"/>
                  </a:cubicBezTo>
                  <a:lnTo>
                    <a:pt x="1285" y="7076"/>
                  </a:lnTo>
                  <a:lnTo>
                    <a:pt x="971" y="10072"/>
                  </a:lnTo>
                  <a:lnTo>
                    <a:pt x="1" y="11870"/>
                  </a:lnTo>
                  <a:lnTo>
                    <a:pt x="6392" y="15322"/>
                  </a:lnTo>
                  <a:cubicBezTo>
                    <a:pt x="6392" y="15322"/>
                    <a:pt x="9502" y="13753"/>
                    <a:pt x="9531" y="10044"/>
                  </a:cubicBezTo>
                  <a:cubicBezTo>
                    <a:pt x="9531" y="9273"/>
                    <a:pt x="10101" y="2768"/>
                    <a:pt x="6820" y="771"/>
                  </a:cubicBezTo>
                  <a:lnTo>
                    <a:pt x="5422" y="1"/>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79" name="Google Shape;1379;p49"/>
            <p:cNvSpPr/>
            <p:nvPr/>
          </p:nvSpPr>
          <p:spPr>
            <a:xfrm>
              <a:off x="4783300" y="2414875"/>
              <a:ext cx="92025" cy="39275"/>
            </a:xfrm>
            <a:custGeom>
              <a:avLst/>
              <a:gdLst/>
              <a:ahLst/>
              <a:cxnLst/>
              <a:rect l="l" t="t" r="r" b="b"/>
              <a:pathLst>
                <a:path w="3681" h="1571" extrusionOk="0">
                  <a:moveTo>
                    <a:pt x="86" y="1"/>
                  </a:moveTo>
                  <a:cubicBezTo>
                    <a:pt x="57" y="1"/>
                    <a:pt x="0" y="29"/>
                    <a:pt x="0" y="58"/>
                  </a:cubicBezTo>
                  <a:cubicBezTo>
                    <a:pt x="0" y="857"/>
                    <a:pt x="542" y="1370"/>
                    <a:pt x="1370" y="1485"/>
                  </a:cubicBezTo>
                  <a:cubicBezTo>
                    <a:pt x="1655" y="1570"/>
                    <a:pt x="1883" y="1570"/>
                    <a:pt x="2055" y="1570"/>
                  </a:cubicBezTo>
                  <a:cubicBezTo>
                    <a:pt x="2625" y="1570"/>
                    <a:pt x="3053" y="1456"/>
                    <a:pt x="3338" y="1199"/>
                  </a:cubicBezTo>
                  <a:cubicBezTo>
                    <a:pt x="3652" y="914"/>
                    <a:pt x="3681" y="600"/>
                    <a:pt x="3681" y="543"/>
                  </a:cubicBezTo>
                  <a:cubicBezTo>
                    <a:pt x="3681" y="514"/>
                    <a:pt x="3652" y="486"/>
                    <a:pt x="3624" y="486"/>
                  </a:cubicBezTo>
                  <a:cubicBezTo>
                    <a:pt x="3567" y="486"/>
                    <a:pt x="3538" y="514"/>
                    <a:pt x="3538" y="543"/>
                  </a:cubicBezTo>
                  <a:cubicBezTo>
                    <a:pt x="3538" y="543"/>
                    <a:pt x="3510" y="857"/>
                    <a:pt x="3224" y="1085"/>
                  </a:cubicBezTo>
                  <a:cubicBezTo>
                    <a:pt x="2949" y="1297"/>
                    <a:pt x="2533" y="1414"/>
                    <a:pt x="1999" y="1414"/>
                  </a:cubicBezTo>
                  <a:cubicBezTo>
                    <a:pt x="1812" y="1414"/>
                    <a:pt x="1612" y="1400"/>
                    <a:pt x="1398" y="1370"/>
                  </a:cubicBezTo>
                  <a:cubicBezTo>
                    <a:pt x="286" y="1228"/>
                    <a:pt x="143" y="429"/>
                    <a:pt x="143" y="58"/>
                  </a:cubicBezTo>
                  <a:cubicBezTo>
                    <a:pt x="143" y="29"/>
                    <a:pt x="114" y="1"/>
                    <a:pt x="86" y="1"/>
                  </a:cubicBezTo>
                  <a:close/>
                </a:path>
              </a:pathLst>
            </a:custGeom>
            <a:solidFill>
              <a:srgbClr val="D2D6EF"/>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0" name="Google Shape;1380;p49"/>
            <p:cNvSpPr/>
            <p:nvPr/>
          </p:nvSpPr>
          <p:spPr>
            <a:xfrm>
              <a:off x="4789000" y="2362100"/>
              <a:ext cx="96325" cy="88650"/>
            </a:xfrm>
            <a:custGeom>
              <a:avLst/>
              <a:gdLst/>
              <a:ahLst/>
              <a:cxnLst/>
              <a:rect l="l" t="t" r="r" b="b"/>
              <a:pathLst>
                <a:path w="3853" h="3546" extrusionOk="0">
                  <a:moveTo>
                    <a:pt x="543" y="0"/>
                  </a:moveTo>
                  <a:cubicBezTo>
                    <a:pt x="543" y="29"/>
                    <a:pt x="543" y="58"/>
                    <a:pt x="486" y="143"/>
                  </a:cubicBezTo>
                  <a:cubicBezTo>
                    <a:pt x="400" y="685"/>
                    <a:pt x="0" y="2312"/>
                    <a:pt x="0" y="2312"/>
                  </a:cubicBezTo>
                  <a:cubicBezTo>
                    <a:pt x="0" y="2312"/>
                    <a:pt x="86" y="3424"/>
                    <a:pt x="1541" y="3538"/>
                  </a:cubicBezTo>
                  <a:cubicBezTo>
                    <a:pt x="1621" y="3543"/>
                    <a:pt x="1696" y="3545"/>
                    <a:pt x="1769" y="3545"/>
                  </a:cubicBezTo>
                  <a:cubicBezTo>
                    <a:pt x="3027" y="3545"/>
                    <a:pt x="3282" y="2882"/>
                    <a:pt x="3282" y="2882"/>
                  </a:cubicBezTo>
                  <a:lnTo>
                    <a:pt x="3852" y="86"/>
                  </a:lnTo>
                  <a:lnTo>
                    <a:pt x="543" y="0"/>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1" name="Google Shape;1381;p49"/>
            <p:cNvSpPr/>
            <p:nvPr/>
          </p:nvSpPr>
          <p:spPr>
            <a:xfrm>
              <a:off x="4724800" y="2250075"/>
              <a:ext cx="192625" cy="178200"/>
            </a:xfrm>
            <a:custGeom>
              <a:avLst/>
              <a:gdLst/>
              <a:ahLst/>
              <a:cxnLst/>
              <a:rect l="l" t="t" r="r" b="b"/>
              <a:pathLst>
                <a:path w="7705" h="7128" extrusionOk="0">
                  <a:moveTo>
                    <a:pt x="4005" y="1"/>
                  </a:moveTo>
                  <a:cubicBezTo>
                    <a:pt x="3267" y="1"/>
                    <a:pt x="2626" y="225"/>
                    <a:pt x="2340" y="544"/>
                  </a:cubicBezTo>
                  <a:cubicBezTo>
                    <a:pt x="1627" y="1371"/>
                    <a:pt x="1" y="5937"/>
                    <a:pt x="2226" y="6935"/>
                  </a:cubicBezTo>
                  <a:cubicBezTo>
                    <a:pt x="2530" y="7069"/>
                    <a:pt x="2833" y="7127"/>
                    <a:pt x="3131" y="7127"/>
                  </a:cubicBezTo>
                  <a:cubicBezTo>
                    <a:pt x="4988" y="7127"/>
                    <a:pt x="6620" y="4881"/>
                    <a:pt x="6620" y="4881"/>
                  </a:cubicBezTo>
                  <a:cubicBezTo>
                    <a:pt x="6620" y="4881"/>
                    <a:pt x="7704" y="3312"/>
                    <a:pt x="7105" y="1942"/>
                  </a:cubicBezTo>
                  <a:cubicBezTo>
                    <a:pt x="6437" y="504"/>
                    <a:pt x="5112" y="1"/>
                    <a:pt x="4005"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2" name="Google Shape;1382;p49"/>
            <p:cNvSpPr/>
            <p:nvPr/>
          </p:nvSpPr>
          <p:spPr>
            <a:xfrm>
              <a:off x="4766875" y="2334675"/>
              <a:ext cx="20725" cy="24600"/>
            </a:xfrm>
            <a:custGeom>
              <a:avLst/>
              <a:gdLst/>
              <a:ahLst/>
              <a:cxnLst/>
              <a:rect l="l" t="t" r="r" b="b"/>
              <a:pathLst>
                <a:path w="829" h="984" extrusionOk="0">
                  <a:moveTo>
                    <a:pt x="764" y="1"/>
                  </a:moveTo>
                  <a:cubicBezTo>
                    <a:pt x="755" y="1"/>
                    <a:pt x="743" y="13"/>
                    <a:pt x="743" y="13"/>
                  </a:cubicBezTo>
                  <a:lnTo>
                    <a:pt x="486" y="413"/>
                  </a:lnTo>
                  <a:lnTo>
                    <a:pt x="457" y="413"/>
                  </a:lnTo>
                  <a:cubicBezTo>
                    <a:pt x="343" y="413"/>
                    <a:pt x="144" y="413"/>
                    <a:pt x="58" y="641"/>
                  </a:cubicBezTo>
                  <a:cubicBezTo>
                    <a:pt x="1" y="841"/>
                    <a:pt x="201" y="955"/>
                    <a:pt x="315" y="983"/>
                  </a:cubicBezTo>
                  <a:cubicBezTo>
                    <a:pt x="315" y="983"/>
                    <a:pt x="343" y="983"/>
                    <a:pt x="343" y="955"/>
                  </a:cubicBezTo>
                  <a:lnTo>
                    <a:pt x="315" y="926"/>
                  </a:lnTo>
                  <a:cubicBezTo>
                    <a:pt x="201" y="869"/>
                    <a:pt x="58" y="784"/>
                    <a:pt x="115" y="641"/>
                  </a:cubicBezTo>
                  <a:cubicBezTo>
                    <a:pt x="131" y="511"/>
                    <a:pt x="241" y="483"/>
                    <a:pt x="332" y="483"/>
                  </a:cubicBezTo>
                  <a:cubicBezTo>
                    <a:pt x="400" y="483"/>
                    <a:pt x="457" y="498"/>
                    <a:pt x="457" y="498"/>
                  </a:cubicBezTo>
                  <a:cubicBezTo>
                    <a:pt x="457" y="508"/>
                    <a:pt x="461" y="511"/>
                    <a:pt x="465" y="511"/>
                  </a:cubicBezTo>
                  <a:cubicBezTo>
                    <a:pt x="473" y="511"/>
                    <a:pt x="486" y="498"/>
                    <a:pt x="486" y="498"/>
                  </a:cubicBezTo>
                  <a:lnTo>
                    <a:pt x="771" y="70"/>
                  </a:lnTo>
                  <a:cubicBezTo>
                    <a:pt x="828" y="70"/>
                    <a:pt x="771" y="13"/>
                    <a:pt x="771" y="13"/>
                  </a:cubicBezTo>
                  <a:cubicBezTo>
                    <a:pt x="771" y="4"/>
                    <a:pt x="768" y="1"/>
                    <a:pt x="76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3" name="Google Shape;1383;p49"/>
            <p:cNvSpPr/>
            <p:nvPr/>
          </p:nvSpPr>
          <p:spPr>
            <a:xfrm>
              <a:off x="4766175" y="2327500"/>
              <a:ext cx="10725" cy="10200"/>
            </a:xfrm>
            <a:custGeom>
              <a:avLst/>
              <a:gdLst/>
              <a:ahLst/>
              <a:cxnLst/>
              <a:rect l="l" t="t" r="r" b="b"/>
              <a:pathLst>
                <a:path w="429" h="408" extrusionOk="0">
                  <a:moveTo>
                    <a:pt x="214" y="1"/>
                  </a:moveTo>
                  <a:cubicBezTo>
                    <a:pt x="107" y="1"/>
                    <a:pt x="0" y="72"/>
                    <a:pt x="0" y="215"/>
                  </a:cubicBezTo>
                  <a:cubicBezTo>
                    <a:pt x="0" y="349"/>
                    <a:pt x="96" y="408"/>
                    <a:pt x="197" y="408"/>
                  </a:cubicBezTo>
                  <a:cubicBezTo>
                    <a:pt x="309" y="408"/>
                    <a:pt x="428" y="335"/>
                    <a:pt x="428" y="215"/>
                  </a:cubicBezTo>
                  <a:cubicBezTo>
                    <a:pt x="428" y="72"/>
                    <a:pt x="321" y="1"/>
                    <a:pt x="214"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4" name="Google Shape;1384;p49"/>
            <p:cNvSpPr/>
            <p:nvPr/>
          </p:nvSpPr>
          <p:spPr>
            <a:xfrm>
              <a:off x="4803275" y="2337850"/>
              <a:ext cx="10725" cy="9400"/>
            </a:xfrm>
            <a:custGeom>
              <a:avLst/>
              <a:gdLst/>
              <a:ahLst/>
              <a:cxnLst/>
              <a:rect l="l" t="t" r="r" b="b"/>
              <a:pathLst>
                <a:path w="429" h="376" extrusionOk="0">
                  <a:moveTo>
                    <a:pt x="214" y="0"/>
                  </a:moveTo>
                  <a:cubicBezTo>
                    <a:pt x="107" y="0"/>
                    <a:pt x="0" y="57"/>
                    <a:pt x="0" y="172"/>
                  </a:cubicBezTo>
                  <a:cubicBezTo>
                    <a:pt x="0" y="311"/>
                    <a:pt x="102" y="375"/>
                    <a:pt x="206" y="375"/>
                  </a:cubicBezTo>
                  <a:cubicBezTo>
                    <a:pt x="315" y="375"/>
                    <a:pt x="428" y="303"/>
                    <a:pt x="428" y="172"/>
                  </a:cubicBezTo>
                  <a:cubicBezTo>
                    <a:pt x="428" y="57"/>
                    <a:pt x="321" y="0"/>
                    <a:pt x="214"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5" name="Google Shape;1385;p49"/>
            <p:cNvSpPr/>
            <p:nvPr/>
          </p:nvSpPr>
          <p:spPr>
            <a:xfrm>
              <a:off x="4738350" y="2239525"/>
              <a:ext cx="200475" cy="119750"/>
            </a:xfrm>
            <a:custGeom>
              <a:avLst/>
              <a:gdLst/>
              <a:ahLst/>
              <a:cxnLst/>
              <a:rect l="l" t="t" r="r" b="b"/>
              <a:pathLst>
                <a:path w="8019" h="4790" extrusionOk="0">
                  <a:moveTo>
                    <a:pt x="3583" y="0"/>
                  </a:moveTo>
                  <a:cubicBezTo>
                    <a:pt x="1825" y="0"/>
                    <a:pt x="1090" y="1680"/>
                    <a:pt x="39" y="1680"/>
                  </a:cubicBezTo>
                  <a:cubicBezTo>
                    <a:pt x="26" y="1680"/>
                    <a:pt x="14" y="1680"/>
                    <a:pt x="1" y="1679"/>
                  </a:cubicBezTo>
                  <a:lnTo>
                    <a:pt x="1" y="1679"/>
                  </a:lnTo>
                  <a:cubicBezTo>
                    <a:pt x="429" y="2221"/>
                    <a:pt x="971" y="2906"/>
                    <a:pt x="1969" y="3391"/>
                  </a:cubicBezTo>
                  <a:cubicBezTo>
                    <a:pt x="2124" y="3474"/>
                    <a:pt x="2285" y="3511"/>
                    <a:pt x="2444" y="3511"/>
                  </a:cubicBezTo>
                  <a:cubicBezTo>
                    <a:pt x="2725" y="3511"/>
                    <a:pt x="2996" y="3392"/>
                    <a:pt x="3196" y="3192"/>
                  </a:cubicBezTo>
                  <a:cubicBezTo>
                    <a:pt x="3282" y="3106"/>
                    <a:pt x="3310" y="3077"/>
                    <a:pt x="3396" y="3049"/>
                  </a:cubicBezTo>
                  <a:lnTo>
                    <a:pt x="3396" y="3049"/>
                  </a:lnTo>
                  <a:cubicBezTo>
                    <a:pt x="3282" y="3220"/>
                    <a:pt x="3196" y="3448"/>
                    <a:pt x="3168" y="3648"/>
                  </a:cubicBezTo>
                  <a:cubicBezTo>
                    <a:pt x="3253" y="3677"/>
                    <a:pt x="3310" y="3705"/>
                    <a:pt x="3396" y="3705"/>
                  </a:cubicBezTo>
                  <a:cubicBezTo>
                    <a:pt x="3453" y="3391"/>
                    <a:pt x="3624" y="2849"/>
                    <a:pt x="3967" y="2707"/>
                  </a:cubicBezTo>
                  <a:lnTo>
                    <a:pt x="3967" y="2707"/>
                  </a:lnTo>
                  <a:cubicBezTo>
                    <a:pt x="3738" y="3049"/>
                    <a:pt x="3681" y="3562"/>
                    <a:pt x="3624" y="3819"/>
                  </a:cubicBezTo>
                  <a:cubicBezTo>
                    <a:pt x="5279" y="4418"/>
                    <a:pt x="7048" y="4789"/>
                    <a:pt x="7048" y="4789"/>
                  </a:cubicBezTo>
                  <a:cubicBezTo>
                    <a:pt x="7048" y="4789"/>
                    <a:pt x="8018" y="1565"/>
                    <a:pt x="5964" y="823"/>
                  </a:cubicBezTo>
                  <a:cubicBezTo>
                    <a:pt x="4993" y="221"/>
                    <a:pt x="4221" y="0"/>
                    <a:pt x="3583"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6" name="Google Shape;1386;p49"/>
            <p:cNvSpPr/>
            <p:nvPr/>
          </p:nvSpPr>
          <p:spPr>
            <a:xfrm>
              <a:off x="4864600" y="2347075"/>
              <a:ext cx="44225" cy="36575"/>
            </a:xfrm>
            <a:custGeom>
              <a:avLst/>
              <a:gdLst/>
              <a:ahLst/>
              <a:cxnLst/>
              <a:rect l="l" t="t" r="r" b="b"/>
              <a:pathLst>
                <a:path w="1769" h="1463" extrusionOk="0">
                  <a:moveTo>
                    <a:pt x="1037" y="1"/>
                  </a:moveTo>
                  <a:cubicBezTo>
                    <a:pt x="838" y="1"/>
                    <a:pt x="635" y="56"/>
                    <a:pt x="486" y="145"/>
                  </a:cubicBezTo>
                  <a:lnTo>
                    <a:pt x="1" y="1429"/>
                  </a:lnTo>
                  <a:cubicBezTo>
                    <a:pt x="110" y="1445"/>
                    <a:pt x="286" y="1462"/>
                    <a:pt x="484" y="1462"/>
                  </a:cubicBezTo>
                  <a:cubicBezTo>
                    <a:pt x="1009" y="1462"/>
                    <a:pt x="1692" y="1337"/>
                    <a:pt x="1713" y="716"/>
                  </a:cubicBezTo>
                  <a:cubicBezTo>
                    <a:pt x="1769" y="194"/>
                    <a:pt x="1411" y="1"/>
                    <a:pt x="1037"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7" name="Google Shape;1387;p49"/>
            <p:cNvSpPr/>
            <p:nvPr/>
          </p:nvSpPr>
          <p:spPr>
            <a:xfrm>
              <a:off x="4876025" y="2361750"/>
              <a:ext cx="20700" cy="6800"/>
            </a:xfrm>
            <a:custGeom>
              <a:avLst/>
              <a:gdLst/>
              <a:ahLst/>
              <a:cxnLst/>
              <a:rect l="l" t="t" r="r" b="b"/>
              <a:pathLst>
                <a:path w="828" h="272" extrusionOk="0">
                  <a:moveTo>
                    <a:pt x="403" y="0"/>
                  </a:moveTo>
                  <a:cubicBezTo>
                    <a:pt x="280" y="0"/>
                    <a:pt x="140" y="46"/>
                    <a:pt x="0" y="186"/>
                  </a:cubicBezTo>
                  <a:cubicBezTo>
                    <a:pt x="29" y="186"/>
                    <a:pt x="29" y="214"/>
                    <a:pt x="57" y="271"/>
                  </a:cubicBezTo>
                  <a:lnTo>
                    <a:pt x="86" y="271"/>
                  </a:lnTo>
                  <a:cubicBezTo>
                    <a:pt x="204" y="143"/>
                    <a:pt x="317" y="103"/>
                    <a:pt x="415" y="103"/>
                  </a:cubicBezTo>
                  <a:cubicBezTo>
                    <a:pt x="578" y="103"/>
                    <a:pt x="696" y="214"/>
                    <a:pt x="714" y="214"/>
                  </a:cubicBezTo>
                  <a:cubicBezTo>
                    <a:pt x="733" y="233"/>
                    <a:pt x="745" y="240"/>
                    <a:pt x="755" y="240"/>
                  </a:cubicBezTo>
                  <a:cubicBezTo>
                    <a:pt x="774" y="240"/>
                    <a:pt x="780" y="214"/>
                    <a:pt x="799" y="214"/>
                  </a:cubicBezTo>
                  <a:cubicBezTo>
                    <a:pt x="828" y="186"/>
                    <a:pt x="799" y="186"/>
                    <a:pt x="799" y="157"/>
                  </a:cubicBezTo>
                  <a:cubicBezTo>
                    <a:pt x="799" y="157"/>
                    <a:pt x="631" y="0"/>
                    <a:pt x="403"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8" name="Google Shape;1388;p49"/>
            <p:cNvSpPr/>
            <p:nvPr/>
          </p:nvSpPr>
          <p:spPr>
            <a:xfrm>
              <a:off x="4778300" y="2361950"/>
              <a:ext cx="41675" cy="26175"/>
            </a:xfrm>
            <a:custGeom>
              <a:avLst/>
              <a:gdLst/>
              <a:ahLst/>
              <a:cxnLst/>
              <a:rect l="l" t="t" r="r" b="b"/>
              <a:pathLst>
                <a:path w="1667" h="1047" extrusionOk="0">
                  <a:moveTo>
                    <a:pt x="1205" y="1"/>
                  </a:moveTo>
                  <a:cubicBezTo>
                    <a:pt x="1129" y="1"/>
                    <a:pt x="1048" y="36"/>
                    <a:pt x="971" y="121"/>
                  </a:cubicBezTo>
                  <a:cubicBezTo>
                    <a:pt x="742" y="292"/>
                    <a:pt x="457" y="349"/>
                    <a:pt x="200" y="349"/>
                  </a:cubicBezTo>
                  <a:cubicBezTo>
                    <a:pt x="58" y="349"/>
                    <a:pt x="0" y="520"/>
                    <a:pt x="115" y="691"/>
                  </a:cubicBezTo>
                  <a:cubicBezTo>
                    <a:pt x="172" y="777"/>
                    <a:pt x="286" y="862"/>
                    <a:pt x="343" y="891"/>
                  </a:cubicBezTo>
                  <a:cubicBezTo>
                    <a:pt x="495" y="1000"/>
                    <a:pt x="669" y="1047"/>
                    <a:pt x="834" y="1047"/>
                  </a:cubicBezTo>
                  <a:cubicBezTo>
                    <a:pt x="1102" y="1047"/>
                    <a:pt x="1350" y="925"/>
                    <a:pt x="1456" y="748"/>
                  </a:cubicBezTo>
                  <a:lnTo>
                    <a:pt x="1513" y="720"/>
                  </a:lnTo>
                  <a:cubicBezTo>
                    <a:pt x="1667" y="411"/>
                    <a:pt x="1464" y="1"/>
                    <a:pt x="1205"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89" name="Google Shape;1389;p49"/>
            <p:cNvSpPr/>
            <p:nvPr/>
          </p:nvSpPr>
          <p:spPr>
            <a:xfrm>
              <a:off x="4786850" y="2373275"/>
              <a:ext cx="29275" cy="14850"/>
            </a:xfrm>
            <a:custGeom>
              <a:avLst/>
              <a:gdLst/>
              <a:ahLst/>
              <a:cxnLst/>
              <a:rect l="l" t="t" r="r" b="b"/>
              <a:pathLst>
                <a:path w="1171" h="594" extrusionOk="0">
                  <a:moveTo>
                    <a:pt x="839" y="0"/>
                  </a:moveTo>
                  <a:cubicBezTo>
                    <a:pt x="542" y="0"/>
                    <a:pt x="155" y="303"/>
                    <a:pt x="1" y="438"/>
                  </a:cubicBezTo>
                  <a:cubicBezTo>
                    <a:pt x="153" y="547"/>
                    <a:pt x="327" y="594"/>
                    <a:pt x="492" y="594"/>
                  </a:cubicBezTo>
                  <a:cubicBezTo>
                    <a:pt x="760" y="594"/>
                    <a:pt x="1008" y="472"/>
                    <a:pt x="1114" y="295"/>
                  </a:cubicBezTo>
                  <a:lnTo>
                    <a:pt x="1171" y="267"/>
                  </a:lnTo>
                  <a:cubicBezTo>
                    <a:pt x="1106" y="71"/>
                    <a:pt x="983" y="0"/>
                    <a:pt x="839"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0" name="Google Shape;1390;p49"/>
            <p:cNvSpPr/>
            <p:nvPr/>
          </p:nvSpPr>
          <p:spPr>
            <a:xfrm>
              <a:off x="4878875" y="2261275"/>
              <a:ext cx="49250" cy="76600"/>
            </a:xfrm>
            <a:custGeom>
              <a:avLst/>
              <a:gdLst/>
              <a:ahLst/>
              <a:cxnLst/>
              <a:rect l="l" t="t" r="r" b="b"/>
              <a:pathLst>
                <a:path w="1970" h="3064" extrusionOk="0">
                  <a:moveTo>
                    <a:pt x="150" y="1"/>
                  </a:moveTo>
                  <a:cubicBezTo>
                    <a:pt x="57" y="1"/>
                    <a:pt x="1" y="10"/>
                    <a:pt x="1" y="10"/>
                  </a:cubicBezTo>
                  <a:lnTo>
                    <a:pt x="1827" y="3063"/>
                  </a:lnTo>
                  <a:cubicBezTo>
                    <a:pt x="1969" y="238"/>
                    <a:pt x="610" y="1"/>
                    <a:pt x="150"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1" name="Google Shape;1391;p49"/>
            <p:cNvSpPr/>
            <p:nvPr/>
          </p:nvSpPr>
          <p:spPr>
            <a:xfrm>
              <a:off x="4796125" y="2235500"/>
              <a:ext cx="92750" cy="33900"/>
            </a:xfrm>
            <a:custGeom>
              <a:avLst/>
              <a:gdLst/>
              <a:ahLst/>
              <a:cxnLst/>
              <a:rect l="l" t="t" r="r" b="b"/>
              <a:pathLst>
                <a:path w="3710" h="1356" extrusionOk="0">
                  <a:moveTo>
                    <a:pt x="1332" y="0"/>
                  </a:moveTo>
                  <a:cubicBezTo>
                    <a:pt x="941" y="0"/>
                    <a:pt x="497" y="78"/>
                    <a:pt x="1" y="271"/>
                  </a:cubicBezTo>
                  <a:lnTo>
                    <a:pt x="3710" y="1355"/>
                  </a:lnTo>
                  <a:cubicBezTo>
                    <a:pt x="3710" y="1355"/>
                    <a:pt x="2967" y="0"/>
                    <a:pt x="1332"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2" name="Google Shape;1392;p49"/>
            <p:cNvSpPr/>
            <p:nvPr/>
          </p:nvSpPr>
          <p:spPr>
            <a:xfrm>
              <a:off x="4766875" y="2403125"/>
              <a:ext cx="96325" cy="26775"/>
            </a:xfrm>
            <a:custGeom>
              <a:avLst/>
              <a:gdLst/>
              <a:ahLst/>
              <a:cxnLst/>
              <a:rect l="l" t="t" r="r" b="b"/>
              <a:pathLst>
                <a:path w="3853" h="1071" extrusionOk="0">
                  <a:moveTo>
                    <a:pt x="3753" y="0"/>
                  </a:moveTo>
                  <a:cubicBezTo>
                    <a:pt x="3739" y="0"/>
                    <a:pt x="3724" y="14"/>
                    <a:pt x="3710" y="43"/>
                  </a:cubicBezTo>
                  <a:cubicBezTo>
                    <a:pt x="3690" y="63"/>
                    <a:pt x="2678" y="944"/>
                    <a:pt x="1529" y="944"/>
                  </a:cubicBezTo>
                  <a:cubicBezTo>
                    <a:pt x="1071" y="944"/>
                    <a:pt x="591" y="804"/>
                    <a:pt x="144" y="414"/>
                  </a:cubicBezTo>
                  <a:cubicBezTo>
                    <a:pt x="129" y="400"/>
                    <a:pt x="108" y="392"/>
                    <a:pt x="87" y="392"/>
                  </a:cubicBezTo>
                  <a:cubicBezTo>
                    <a:pt x="65" y="392"/>
                    <a:pt x="44" y="400"/>
                    <a:pt x="29" y="414"/>
                  </a:cubicBezTo>
                  <a:cubicBezTo>
                    <a:pt x="1" y="471"/>
                    <a:pt x="1" y="499"/>
                    <a:pt x="29" y="528"/>
                  </a:cubicBezTo>
                  <a:cubicBezTo>
                    <a:pt x="486" y="927"/>
                    <a:pt x="1028" y="1070"/>
                    <a:pt x="1485" y="1070"/>
                  </a:cubicBezTo>
                  <a:cubicBezTo>
                    <a:pt x="2712" y="1070"/>
                    <a:pt x="3739" y="128"/>
                    <a:pt x="3796" y="128"/>
                  </a:cubicBezTo>
                  <a:cubicBezTo>
                    <a:pt x="3853" y="100"/>
                    <a:pt x="3853" y="71"/>
                    <a:pt x="3796" y="43"/>
                  </a:cubicBezTo>
                  <a:cubicBezTo>
                    <a:pt x="3781" y="14"/>
                    <a:pt x="3767" y="0"/>
                    <a:pt x="3753"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3" name="Google Shape;1393;p49"/>
            <p:cNvSpPr/>
            <p:nvPr/>
          </p:nvSpPr>
          <p:spPr>
            <a:xfrm>
              <a:off x="4796850" y="2588525"/>
              <a:ext cx="82050" cy="63550"/>
            </a:xfrm>
            <a:custGeom>
              <a:avLst/>
              <a:gdLst/>
              <a:ahLst/>
              <a:cxnLst/>
              <a:rect l="l" t="t" r="r" b="b"/>
              <a:pathLst>
                <a:path w="3282" h="2542" extrusionOk="0">
                  <a:moveTo>
                    <a:pt x="728" y="1"/>
                  </a:moveTo>
                  <a:cubicBezTo>
                    <a:pt x="503" y="1"/>
                    <a:pt x="330" y="41"/>
                    <a:pt x="257" y="131"/>
                  </a:cubicBezTo>
                  <a:cubicBezTo>
                    <a:pt x="0" y="473"/>
                    <a:pt x="828" y="1472"/>
                    <a:pt x="1427" y="1985"/>
                  </a:cubicBezTo>
                  <a:cubicBezTo>
                    <a:pt x="1862" y="2345"/>
                    <a:pt x="2322" y="2541"/>
                    <a:pt x="2650" y="2541"/>
                  </a:cubicBezTo>
                  <a:cubicBezTo>
                    <a:pt x="2816" y="2541"/>
                    <a:pt x="2948" y="2491"/>
                    <a:pt x="3025" y="2385"/>
                  </a:cubicBezTo>
                  <a:cubicBezTo>
                    <a:pt x="3282" y="2071"/>
                    <a:pt x="3253" y="1129"/>
                    <a:pt x="2654" y="644"/>
                  </a:cubicBezTo>
                  <a:cubicBezTo>
                    <a:pt x="2185" y="257"/>
                    <a:pt x="1293" y="1"/>
                    <a:pt x="72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4" name="Google Shape;1394;p49"/>
            <p:cNvSpPr/>
            <p:nvPr/>
          </p:nvSpPr>
          <p:spPr>
            <a:xfrm>
              <a:off x="4775450" y="2662400"/>
              <a:ext cx="56375" cy="29750"/>
            </a:xfrm>
            <a:custGeom>
              <a:avLst/>
              <a:gdLst/>
              <a:ahLst/>
              <a:cxnLst/>
              <a:rect l="l" t="t" r="r" b="b"/>
              <a:pathLst>
                <a:path w="2255" h="1190" extrusionOk="0">
                  <a:moveTo>
                    <a:pt x="1912" y="0"/>
                  </a:moveTo>
                  <a:cubicBezTo>
                    <a:pt x="1841" y="0"/>
                    <a:pt x="1769" y="29"/>
                    <a:pt x="1712" y="86"/>
                  </a:cubicBezTo>
                  <a:cubicBezTo>
                    <a:pt x="1712" y="86"/>
                    <a:pt x="1202" y="620"/>
                    <a:pt x="515" y="620"/>
                  </a:cubicBezTo>
                  <a:cubicBezTo>
                    <a:pt x="441" y="620"/>
                    <a:pt x="364" y="614"/>
                    <a:pt x="286" y="600"/>
                  </a:cubicBezTo>
                  <a:cubicBezTo>
                    <a:pt x="268" y="597"/>
                    <a:pt x="251" y="595"/>
                    <a:pt x="235" y="595"/>
                  </a:cubicBezTo>
                  <a:cubicBezTo>
                    <a:pt x="92" y="595"/>
                    <a:pt x="0" y="703"/>
                    <a:pt x="0" y="856"/>
                  </a:cubicBezTo>
                  <a:cubicBezTo>
                    <a:pt x="0" y="999"/>
                    <a:pt x="114" y="1142"/>
                    <a:pt x="257" y="1142"/>
                  </a:cubicBezTo>
                  <a:cubicBezTo>
                    <a:pt x="395" y="1175"/>
                    <a:pt x="528" y="1190"/>
                    <a:pt x="655" y="1190"/>
                  </a:cubicBezTo>
                  <a:cubicBezTo>
                    <a:pt x="1508" y="1190"/>
                    <a:pt x="2115" y="539"/>
                    <a:pt x="2140" y="514"/>
                  </a:cubicBezTo>
                  <a:cubicBezTo>
                    <a:pt x="2254" y="400"/>
                    <a:pt x="2226" y="229"/>
                    <a:pt x="2112" y="86"/>
                  </a:cubicBezTo>
                  <a:cubicBezTo>
                    <a:pt x="2055" y="29"/>
                    <a:pt x="1983" y="0"/>
                    <a:pt x="1912"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5" name="Google Shape;1395;p49"/>
            <p:cNvSpPr/>
            <p:nvPr/>
          </p:nvSpPr>
          <p:spPr>
            <a:xfrm>
              <a:off x="4784000" y="2615800"/>
              <a:ext cx="64950" cy="25200"/>
            </a:xfrm>
            <a:custGeom>
              <a:avLst/>
              <a:gdLst/>
              <a:ahLst/>
              <a:cxnLst/>
              <a:rect l="l" t="t" r="r" b="b"/>
              <a:pathLst>
                <a:path w="2598" h="1008" extrusionOk="0">
                  <a:moveTo>
                    <a:pt x="1489" y="0"/>
                  </a:moveTo>
                  <a:cubicBezTo>
                    <a:pt x="723" y="0"/>
                    <a:pt x="165" y="417"/>
                    <a:pt x="143" y="438"/>
                  </a:cubicBezTo>
                  <a:cubicBezTo>
                    <a:pt x="29" y="523"/>
                    <a:pt x="1" y="609"/>
                    <a:pt x="1" y="695"/>
                  </a:cubicBezTo>
                  <a:cubicBezTo>
                    <a:pt x="1" y="752"/>
                    <a:pt x="29" y="837"/>
                    <a:pt x="58" y="866"/>
                  </a:cubicBezTo>
                  <a:cubicBezTo>
                    <a:pt x="136" y="963"/>
                    <a:pt x="227" y="1008"/>
                    <a:pt x="323" y="1008"/>
                  </a:cubicBezTo>
                  <a:cubicBezTo>
                    <a:pt x="367" y="1008"/>
                    <a:pt x="412" y="998"/>
                    <a:pt x="457" y="980"/>
                  </a:cubicBezTo>
                  <a:cubicBezTo>
                    <a:pt x="457" y="980"/>
                    <a:pt x="911" y="667"/>
                    <a:pt x="1495" y="667"/>
                  </a:cubicBezTo>
                  <a:cubicBezTo>
                    <a:pt x="1699" y="667"/>
                    <a:pt x="1919" y="705"/>
                    <a:pt x="2141" y="809"/>
                  </a:cubicBezTo>
                  <a:cubicBezTo>
                    <a:pt x="2175" y="823"/>
                    <a:pt x="2212" y="830"/>
                    <a:pt x="2247" y="830"/>
                  </a:cubicBezTo>
                  <a:cubicBezTo>
                    <a:pt x="2360" y="830"/>
                    <a:pt x="2468" y="760"/>
                    <a:pt x="2512" y="609"/>
                  </a:cubicBezTo>
                  <a:cubicBezTo>
                    <a:pt x="2597" y="438"/>
                    <a:pt x="2483" y="267"/>
                    <a:pt x="2340" y="181"/>
                  </a:cubicBezTo>
                  <a:cubicBezTo>
                    <a:pt x="2041" y="50"/>
                    <a:pt x="1753" y="0"/>
                    <a:pt x="1489"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6" name="Google Shape;1396;p49"/>
            <p:cNvSpPr/>
            <p:nvPr/>
          </p:nvSpPr>
          <p:spPr>
            <a:xfrm>
              <a:off x="4764750" y="2623975"/>
              <a:ext cx="66350" cy="33775"/>
            </a:xfrm>
            <a:custGeom>
              <a:avLst/>
              <a:gdLst/>
              <a:ahLst/>
              <a:cxnLst/>
              <a:rect l="l" t="t" r="r" b="b"/>
              <a:pathLst>
                <a:path w="2654" h="1351" extrusionOk="0">
                  <a:moveTo>
                    <a:pt x="2328" y="0"/>
                  </a:moveTo>
                  <a:cubicBezTo>
                    <a:pt x="2261" y="0"/>
                    <a:pt x="2194" y="28"/>
                    <a:pt x="2140" y="82"/>
                  </a:cubicBezTo>
                  <a:cubicBezTo>
                    <a:pt x="2140" y="82"/>
                    <a:pt x="1515" y="725"/>
                    <a:pt x="873" y="725"/>
                  </a:cubicBezTo>
                  <a:cubicBezTo>
                    <a:pt x="703" y="725"/>
                    <a:pt x="532" y="681"/>
                    <a:pt x="371" y="567"/>
                  </a:cubicBezTo>
                  <a:cubicBezTo>
                    <a:pt x="326" y="549"/>
                    <a:pt x="281" y="540"/>
                    <a:pt x="238" y="540"/>
                  </a:cubicBezTo>
                  <a:cubicBezTo>
                    <a:pt x="144" y="540"/>
                    <a:pt x="59" y="584"/>
                    <a:pt x="0" y="682"/>
                  </a:cubicBezTo>
                  <a:lnTo>
                    <a:pt x="0" y="824"/>
                  </a:lnTo>
                  <a:cubicBezTo>
                    <a:pt x="0" y="938"/>
                    <a:pt x="86" y="1052"/>
                    <a:pt x="143" y="1110"/>
                  </a:cubicBezTo>
                  <a:cubicBezTo>
                    <a:pt x="411" y="1283"/>
                    <a:pt x="683" y="1351"/>
                    <a:pt x="943" y="1351"/>
                  </a:cubicBezTo>
                  <a:cubicBezTo>
                    <a:pt x="1794" y="1351"/>
                    <a:pt x="2518" y="633"/>
                    <a:pt x="2540" y="567"/>
                  </a:cubicBezTo>
                  <a:cubicBezTo>
                    <a:pt x="2654" y="482"/>
                    <a:pt x="2654" y="254"/>
                    <a:pt x="2540" y="111"/>
                  </a:cubicBezTo>
                  <a:cubicBezTo>
                    <a:pt x="2479" y="36"/>
                    <a:pt x="2403" y="0"/>
                    <a:pt x="2328"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7" name="Google Shape;1397;p49"/>
            <p:cNvSpPr/>
            <p:nvPr/>
          </p:nvSpPr>
          <p:spPr>
            <a:xfrm>
              <a:off x="4761175" y="2651200"/>
              <a:ext cx="62075" cy="30125"/>
            </a:xfrm>
            <a:custGeom>
              <a:avLst/>
              <a:gdLst/>
              <a:ahLst/>
              <a:cxnLst/>
              <a:rect l="l" t="t" r="r" b="b"/>
              <a:pathLst>
                <a:path w="2483" h="1205" extrusionOk="0">
                  <a:moveTo>
                    <a:pt x="2126" y="1"/>
                  </a:moveTo>
                  <a:cubicBezTo>
                    <a:pt x="2042" y="1"/>
                    <a:pt x="1966" y="45"/>
                    <a:pt x="1912" y="135"/>
                  </a:cubicBezTo>
                  <a:cubicBezTo>
                    <a:pt x="1869" y="156"/>
                    <a:pt x="1575" y="645"/>
                    <a:pt x="981" y="645"/>
                  </a:cubicBezTo>
                  <a:cubicBezTo>
                    <a:pt x="798" y="645"/>
                    <a:pt x="585" y="598"/>
                    <a:pt x="343" y="477"/>
                  </a:cubicBezTo>
                  <a:cubicBezTo>
                    <a:pt x="306" y="462"/>
                    <a:pt x="269" y="455"/>
                    <a:pt x="234" y="455"/>
                  </a:cubicBezTo>
                  <a:cubicBezTo>
                    <a:pt x="132" y="455"/>
                    <a:pt x="43" y="514"/>
                    <a:pt x="1" y="620"/>
                  </a:cubicBezTo>
                  <a:cubicBezTo>
                    <a:pt x="58" y="705"/>
                    <a:pt x="58" y="734"/>
                    <a:pt x="58" y="734"/>
                  </a:cubicBezTo>
                  <a:cubicBezTo>
                    <a:pt x="58" y="848"/>
                    <a:pt x="115" y="991"/>
                    <a:pt x="229" y="1019"/>
                  </a:cubicBezTo>
                  <a:cubicBezTo>
                    <a:pt x="548" y="1154"/>
                    <a:pt x="831" y="1205"/>
                    <a:pt x="1074" y="1205"/>
                  </a:cubicBezTo>
                  <a:cubicBezTo>
                    <a:pt x="1395" y="1205"/>
                    <a:pt x="1648" y="1117"/>
                    <a:pt x="1827" y="1019"/>
                  </a:cubicBezTo>
                  <a:cubicBezTo>
                    <a:pt x="2198" y="819"/>
                    <a:pt x="2369" y="534"/>
                    <a:pt x="2397" y="477"/>
                  </a:cubicBezTo>
                  <a:cubicBezTo>
                    <a:pt x="2483" y="334"/>
                    <a:pt x="2426" y="163"/>
                    <a:pt x="2283" y="49"/>
                  </a:cubicBezTo>
                  <a:cubicBezTo>
                    <a:pt x="2230" y="17"/>
                    <a:pt x="2176" y="1"/>
                    <a:pt x="2126" y="1"/>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8" name="Google Shape;1398;p49"/>
            <p:cNvSpPr/>
            <p:nvPr/>
          </p:nvSpPr>
          <p:spPr>
            <a:xfrm>
              <a:off x="4759050" y="2642100"/>
              <a:ext cx="66350" cy="27050"/>
            </a:xfrm>
            <a:custGeom>
              <a:avLst/>
              <a:gdLst/>
              <a:ahLst/>
              <a:cxnLst/>
              <a:rect l="l" t="t" r="r" b="b"/>
              <a:pathLst>
                <a:path w="2654" h="1082" extrusionOk="0">
                  <a:moveTo>
                    <a:pt x="2333" y="0"/>
                  </a:moveTo>
                  <a:cubicBezTo>
                    <a:pt x="2274" y="0"/>
                    <a:pt x="2216" y="23"/>
                    <a:pt x="2169" y="71"/>
                  </a:cubicBezTo>
                  <a:cubicBezTo>
                    <a:pt x="2169" y="71"/>
                    <a:pt x="1629" y="506"/>
                    <a:pt x="1060" y="506"/>
                  </a:cubicBezTo>
                  <a:cubicBezTo>
                    <a:pt x="844" y="506"/>
                    <a:pt x="624" y="443"/>
                    <a:pt x="428" y="270"/>
                  </a:cubicBezTo>
                  <a:cubicBezTo>
                    <a:pt x="378" y="233"/>
                    <a:pt x="318" y="212"/>
                    <a:pt x="258" y="212"/>
                  </a:cubicBezTo>
                  <a:cubicBezTo>
                    <a:pt x="181" y="212"/>
                    <a:pt x="105" y="247"/>
                    <a:pt x="57" y="327"/>
                  </a:cubicBezTo>
                  <a:cubicBezTo>
                    <a:pt x="29" y="356"/>
                    <a:pt x="0" y="413"/>
                    <a:pt x="29" y="470"/>
                  </a:cubicBezTo>
                  <a:cubicBezTo>
                    <a:pt x="29" y="527"/>
                    <a:pt x="57" y="641"/>
                    <a:pt x="143" y="698"/>
                  </a:cubicBezTo>
                  <a:cubicBezTo>
                    <a:pt x="462" y="982"/>
                    <a:pt x="806" y="1081"/>
                    <a:pt x="1131" y="1081"/>
                  </a:cubicBezTo>
                  <a:cubicBezTo>
                    <a:pt x="1850" y="1081"/>
                    <a:pt x="2472" y="595"/>
                    <a:pt x="2511" y="556"/>
                  </a:cubicBezTo>
                  <a:cubicBezTo>
                    <a:pt x="2625" y="442"/>
                    <a:pt x="2654" y="270"/>
                    <a:pt x="2568" y="128"/>
                  </a:cubicBezTo>
                  <a:cubicBezTo>
                    <a:pt x="2502" y="45"/>
                    <a:pt x="2416" y="0"/>
                    <a:pt x="2333"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99" name="Google Shape;1399;p49"/>
            <p:cNvSpPr/>
            <p:nvPr/>
          </p:nvSpPr>
          <p:spPr>
            <a:xfrm>
              <a:off x="4809675" y="2622075"/>
              <a:ext cx="39975" cy="61750"/>
            </a:xfrm>
            <a:custGeom>
              <a:avLst/>
              <a:gdLst/>
              <a:ahLst/>
              <a:cxnLst/>
              <a:rect l="l" t="t" r="r" b="b"/>
              <a:pathLst>
                <a:path w="1599" h="2470" extrusionOk="0">
                  <a:moveTo>
                    <a:pt x="1032" y="1"/>
                  </a:moveTo>
                  <a:cubicBezTo>
                    <a:pt x="573" y="1"/>
                    <a:pt x="1" y="358"/>
                    <a:pt x="1" y="358"/>
                  </a:cubicBezTo>
                  <a:lnTo>
                    <a:pt x="343" y="2468"/>
                  </a:lnTo>
                  <a:lnTo>
                    <a:pt x="343" y="2468"/>
                  </a:lnTo>
                  <a:cubicBezTo>
                    <a:pt x="392" y="2442"/>
                    <a:pt x="1599" y="2096"/>
                    <a:pt x="1599" y="700"/>
                  </a:cubicBezTo>
                  <a:cubicBezTo>
                    <a:pt x="1599" y="162"/>
                    <a:pt x="1341" y="1"/>
                    <a:pt x="1032" y="1"/>
                  </a:cubicBezTo>
                  <a:close/>
                  <a:moveTo>
                    <a:pt x="343" y="2468"/>
                  </a:moveTo>
                  <a:cubicBezTo>
                    <a:pt x="341" y="2469"/>
                    <a:pt x="341" y="2469"/>
                    <a:pt x="343" y="2469"/>
                  </a:cubicBezTo>
                  <a:lnTo>
                    <a:pt x="343" y="2468"/>
                  </a:ln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0" name="Google Shape;1400;p49"/>
            <p:cNvSpPr/>
            <p:nvPr/>
          </p:nvSpPr>
          <p:spPr>
            <a:xfrm>
              <a:off x="4798975" y="2455000"/>
              <a:ext cx="132700" cy="217575"/>
            </a:xfrm>
            <a:custGeom>
              <a:avLst/>
              <a:gdLst/>
              <a:ahLst/>
              <a:cxnLst/>
              <a:rect l="l" t="t" r="r" b="b"/>
              <a:pathLst>
                <a:path w="5308" h="8703" extrusionOk="0">
                  <a:moveTo>
                    <a:pt x="4242" y="0"/>
                  </a:moveTo>
                  <a:cubicBezTo>
                    <a:pt x="3783" y="0"/>
                    <a:pt x="3381" y="317"/>
                    <a:pt x="3282" y="764"/>
                  </a:cubicBezTo>
                  <a:lnTo>
                    <a:pt x="3025" y="1877"/>
                  </a:lnTo>
                  <a:lnTo>
                    <a:pt x="3025" y="1905"/>
                  </a:lnTo>
                  <a:cubicBezTo>
                    <a:pt x="2769" y="3189"/>
                    <a:pt x="2283" y="4416"/>
                    <a:pt x="1570" y="5472"/>
                  </a:cubicBezTo>
                  <a:lnTo>
                    <a:pt x="315" y="7098"/>
                  </a:lnTo>
                  <a:cubicBezTo>
                    <a:pt x="1" y="7526"/>
                    <a:pt x="58" y="8154"/>
                    <a:pt x="486" y="8468"/>
                  </a:cubicBezTo>
                  <a:cubicBezTo>
                    <a:pt x="606" y="8636"/>
                    <a:pt x="807" y="8703"/>
                    <a:pt x="1021" y="8703"/>
                  </a:cubicBezTo>
                  <a:cubicBezTo>
                    <a:pt x="1061" y="8703"/>
                    <a:pt x="1102" y="8700"/>
                    <a:pt x="1142" y="8696"/>
                  </a:cubicBezTo>
                  <a:cubicBezTo>
                    <a:pt x="1428" y="8667"/>
                    <a:pt x="1684" y="8553"/>
                    <a:pt x="1855" y="8296"/>
                  </a:cubicBezTo>
                  <a:lnTo>
                    <a:pt x="3111" y="6670"/>
                  </a:lnTo>
                  <a:lnTo>
                    <a:pt x="3139" y="6613"/>
                  </a:lnTo>
                  <a:cubicBezTo>
                    <a:pt x="4052" y="5301"/>
                    <a:pt x="4680" y="3845"/>
                    <a:pt x="4966" y="2276"/>
                  </a:cubicBezTo>
                  <a:lnTo>
                    <a:pt x="5194" y="1192"/>
                  </a:lnTo>
                  <a:cubicBezTo>
                    <a:pt x="5308" y="678"/>
                    <a:pt x="4994" y="136"/>
                    <a:pt x="4452" y="22"/>
                  </a:cubicBezTo>
                  <a:cubicBezTo>
                    <a:pt x="4381" y="7"/>
                    <a:pt x="4311" y="0"/>
                    <a:pt x="4242" y="0"/>
                  </a:cubicBezTo>
                  <a:close/>
                </a:path>
              </a:pathLst>
            </a:custGeom>
            <a:solidFill>
              <a:srgbClr val="FFAB6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1" name="Google Shape;1401;p49"/>
            <p:cNvSpPr/>
            <p:nvPr/>
          </p:nvSpPr>
          <p:spPr>
            <a:xfrm>
              <a:off x="4801850" y="2447025"/>
              <a:ext cx="162650" cy="198275"/>
            </a:xfrm>
            <a:custGeom>
              <a:avLst/>
              <a:gdLst/>
              <a:ahLst/>
              <a:cxnLst/>
              <a:rect l="l" t="t" r="r" b="b"/>
              <a:pathLst>
                <a:path w="6506" h="7931" extrusionOk="0">
                  <a:moveTo>
                    <a:pt x="3985" y="0"/>
                  </a:moveTo>
                  <a:cubicBezTo>
                    <a:pt x="3767" y="0"/>
                    <a:pt x="3545" y="55"/>
                    <a:pt x="3338" y="170"/>
                  </a:cubicBezTo>
                  <a:cubicBezTo>
                    <a:pt x="1855" y="1026"/>
                    <a:pt x="2340" y="4164"/>
                    <a:pt x="0" y="5791"/>
                  </a:cubicBezTo>
                  <a:cubicBezTo>
                    <a:pt x="0" y="5791"/>
                    <a:pt x="104" y="5778"/>
                    <a:pt x="274" y="5778"/>
                  </a:cubicBezTo>
                  <a:cubicBezTo>
                    <a:pt x="939" y="5778"/>
                    <a:pt x="2610" y="5977"/>
                    <a:pt x="2996" y="7931"/>
                  </a:cubicBezTo>
                  <a:cubicBezTo>
                    <a:pt x="4365" y="6304"/>
                    <a:pt x="6505" y="1796"/>
                    <a:pt x="4879" y="341"/>
                  </a:cubicBezTo>
                  <a:cubicBezTo>
                    <a:pt x="4624" y="120"/>
                    <a:pt x="4307" y="0"/>
                    <a:pt x="3985" y="0"/>
                  </a:cubicBez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2" name="Google Shape;1402;p49"/>
            <p:cNvSpPr/>
            <p:nvPr/>
          </p:nvSpPr>
          <p:spPr>
            <a:xfrm>
              <a:off x="5449525" y="3350025"/>
              <a:ext cx="248950" cy="846000"/>
            </a:xfrm>
            <a:custGeom>
              <a:avLst/>
              <a:gdLst/>
              <a:ahLst/>
              <a:cxnLst/>
              <a:rect l="l" t="t" r="r" b="b"/>
              <a:pathLst>
                <a:path w="9958" h="33840" extrusionOk="0">
                  <a:moveTo>
                    <a:pt x="0" y="0"/>
                  </a:moveTo>
                  <a:lnTo>
                    <a:pt x="86" y="7133"/>
                  </a:lnTo>
                  <a:lnTo>
                    <a:pt x="114" y="9616"/>
                  </a:lnTo>
                  <a:lnTo>
                    <a:pt x="143" y="11413"/>
                  </a:lnTo>
                  <a:cubicBezTo>
                    <a:pt x="200" y="14809"/>
                    <a:pt x="714" y="18147"/>
                    <a:pt x="1712" y="21399"/>
                  </a:cubicBezTo>
                  <a:lnTo>
                    <a:pt x="3396" y="26735"/>
                  </a:lnTo>
                  <a:lnTo>
                    <a:pt x="4794" y="31272"/>
                  </a:lnTo>
                  <a:lnTo>
                    <a:pt x="5564" y="33839"/>
                  </a:lnTo>
                  <a:lnTo>
                    <a:pt x="9958" y="33012"/>
                  </a:lnTo>
                  <a:lnTo>
                    <a:pt x="8817" y="26535"/>
                  </a:lnTo>
                  <a:lnTo>
                    <a:pt x="7647" y="19887"/>
                  </a:lnTo>
                  <a:cubicBezTo>
                    <a:pt x="7247" y="17576"/>
                    <a:pt x="7105" y="15237"/>
                    <a:pt x="7219" y="12868"/>
                  </a:cubicBezTo>
                  <a:lnTo>
                    <a:pt x="7790" y="314"/>
                  </a:lnTo>
                  <a:lnTo>
                    <a:pt x="0" y="0"/>
                  </a:lnTo>
                  <a:close/>
                </a:path>
              </a:pathLst>
            </a:custGeom>
            <a:solidFill>
              <a:srgbClr val="FFD2B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3" name="Google Shape;1403;p49"/>
            <p:cNvSpPr/>
            <p:nvPr/>
          </p:nvSpPr>
          <p:spPr>
            <a:xfrm>
              <a:off x="5474475" y="4130375"/>
              <a:ext cx="239000" cy="122700"/>
            </a:xfrm>
            <a:custGeom>
              <a:avLst/>
              <a:gdLst/>
              <a:ahLst/>
              <a:cxnLst/>
              <a:rect l="l" t="t" r="r" b="b"/>
              <a:pathLst>
                <a:path w="9560" h="4908" extrusionOk="0">
                  <a:moveTo>
                    <a:pt x="3853" y="0"/>
                  </a:moveTo>
                  <a:cubicBezTo>
                    <a:pt x="3396" y="913"/>
                    <a:pt x="2569" y="1598"/>
                    <a:pt x="1570" y="1884"/>
                  </a:cubicBezTo>
                  <a:cubicBezTo>
                    <a:pt x="1370" y="1941"/>
                    <a:pt x="1114" y="2026"/>
                    <a:pt x="914" y="2083"/>
                  </a:cubicBezTo>
                  <a:cubicBezTo>
                    <a:pt x="372" y="2283"/>
                    <a:pt x="1" y="2768"/>
                    <a:pt x="1" y="3339"/>
                  </a:cubicBezTo>
                  <a:cubicBezTo>
                    <a:pt x="1" y="4166"/>
                    <a:pt x="686" y="4879"/>
                    <a:pt x="1513" y="4879"/>
                  </a:cubicBezTo>
                  <a:cubicBezTo>
                    <a:pt x="3824" y="4879"/>
                    <a:pt x="7961" y="4908"/>
                    <a:pt x="7961" y="4908"/>
                  </a:cubicBezTo>
                  <a:cubicBezTo>
                    <a:pt x="8903" y="4879"/>
                    <a:pt x="9559" y="3995"/>
                    <a:pt x="9331" y="3082"/>
                  </a:cubicBezTo>
                  <a:lnTo>
                    <a:pt x="8960" y="1769"/>
                  </a:lnTo>
                  <a:lnTo>
                    <a:pt x="4709" y="1313"/>
                  </a:lnTo>
                  <a:lnTo>
                    <a:pt x="3853"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4" name="Google Shape;1404;p49"/>
            <p:cNvSpPr/>
            <p:nvPr/>
          </p:nvSpPr>
          <p:spPr>
            <a:xfrm>
              <a:off x="5435250" y="4011250"/>
              <a:ext cx="274650" cy="247550"/>
            </a:xfrm>
            <a:custGeom>
              <a:avLst/>
              <a:gdLst/>
              <a:ahLst/>
              <a:cxnLst/>
              <a:rect l="l" t="t" r="r" b="b"/>
              <a:pathLst>
                <a:path w="10986" h="9902" extrusionOk="0">
                  <a:moveTo>
                    <a:pt x="9645" y="1"/>
                  </a:moveTo>
                  <a:lnTo>
                    <a:pt x="3482" y="286"/>
                  </a:lnTo>
                  <a:lnTo>
                    <a:pt x="4480" y="4280"/>
                  </a:lnTo>
                  <a:lnTo>
                    <a:pt x="2397" y="4994"/>
                  </a:lnTo>
                  <a:cubicBezTo>
                    <a:pt x="2340" y="5051"/>
                    <a:pt x="2283" y="5051"/>
                    <a:pt x="2226" y="5079"/>
                  </a:cubicBezTo>
                  <a:cubicBezTo>
                    <a:pt x="1" y="6078"/>
                    <a:pt x="657" y="9901"/>
                    <a:pt x="3054" y="9901"/>
                  </a:cubicBezTo>
                  <a:lnTo>
                    <a:pt x="9416" y="9901"/>
                  </a:lnTo>
                  <a:cubicBezTo>
                    <a:pt x="10272" y="9901"/>
                    <a:pt x="10986" y="9045"/>
                    <a:pt x="10957" y="8047"/>
                  </a:cubicBezTo>
                  <a:cubicBezTo>
                    <a:pt x="10928" y="7105"/>
                    <a:pt x="10814" y="6192"/>
                    <a:pt x="10643" y="5251"/>
                  </a:cubicBezTo>
                  <a:lnTo>
                    <a:pt x="9645" y="1"/>
                  </a:lnTo>
                  <a:close/>
                </a:path>
              </a:pathLst>
            </a:custGeom>
            <a:solidFill>
              <a:srgbClr val="2B4F4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5" name="Google Shape;1405;p49"/>
            <p:cNvSpPr/>
            <p:nvPr/>
          </p:nvSpPr>
          <p:spPr>
            <a:xfrm>
              <a:off x="5510150" y="4255925"/>
              <a:ext cx="172650" cy="3575"/>
            </a:xfrm>
            <a:custGeom>
              <a:avLst/>
              <a:gdLst/>
              <a:ahLst/>
              <a:cxnLst/>
              <a:rect l="l" t="t" r="r" b="b"/>
              <a:pathLst>
                <a:path w="6906" h="143" extrusionOk="0">
                  <a:moveTo>
                    <a:pt x="86" y="0"/>
                  </a:moveTo>
                  <a:cubicBezTo>
                    <a:pt x="58" y="0"/>
                    <a:pt x="1" y="29"/>
                    <a:pt x="1" y="57"/>
                  </a:cubicBezTo>
                  <a:cubicBezTo>
                    <a:pt x="1" y="114"/>
                    <a:pt x="58" y="143"/>
                    <a:pt x="86" y="143"/>
                  </a:cubicBezTo>
                  <a:lnTo>
                    <a:pt x="6820" y="143"/>
                  </a:lnTo>
                  <a:cubicBezTo>
                    <a:pt x="6905" y="143"/>
                    <a:pt x="6905" y="114"/>
                    <a:pt x="6905" y="57"/>
                  </a:cubicBezTo>
                  <a:cubicBezTo>
                    <a:pt x="6905" y="29"/>
                    <a:pt x="6848" y="0"/>
                    <a:pt x="6820"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6" name="Google Shape;1406;p49"/>
            <p:cNvSpPr/>
            <p:nvPr/>
          </p:nvSpPr>
          <p:spPr>
            <a:xfrm>
              <a:off x="5451650" y="3519075"/>
              <a:ext cx="132700" cy="69925"/>
            </a:xfrm>
            <a:custGeom>
              <a:avLst/>
              <a:gdLst/>
              <a:ahLst/>
              <a:cxnLst/>
              <a:rect l="l" t="t" r="r" b="b"/>
              <a:pathLst>
                <a:path w="5308" h="2797" extrusionOk="0">
                  <a:moveTo>
                    <a:pt x="29" y="0"/>
                  </a:moveTo>
                  <a:lnTo>
                    <a:pt x="1" y="286"/>
                  </a:lnTo>
                  <a:lnTo>
                    <a:pt x="29" y="2797"/>
                  </a:lnTo>
                  <a:lnTo>
                    <a:pt x="5308" y="86"/>
                  </a:lnTo>
                  <a:lnTo>
                    <a:pt x="29"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7" name="Google Shape;1407;p49"/>
            <p:cNvSpPr/>
            <p:nvPr/>
          </p:nvSpPr>
          <p:spPr>
            <a:xfrm>
              <a:off x="5632125" y="3349300"/>
              <a:ext cx="248250" cy="846725"/>
            </a:xfrm>
            <a:custGeom>
              <a:avLst/>
              <a:gdLst/>
              <a:ahLst/>
              <a:cxnLst/>
              <a:rect l="l" t="t" r="r" b="b"/>
              <a:pathLst>
                <a:path w="9930" h="33869" extrusionOk="0">
                  <a:moveTo>
                    <a:pt x="1" y="1"/>
                  </a:moveTo>
                  <a:lnTo>
                    <a:pt x="86" y="7419"/>
                  </a:lnTo>
                  <a:lnTo>
                    <a:pt x="115" y="10301"/>
                  </a:lnTo>
                  <a:lnTo>
                    <a:pt x="115" y="11728"/>
                  </a:lnTo>
                  <a:cubicBezTo>
                    <a:pt x="172" y="14923"/>
                    <a:pt x="628" y="18119"/>
                    <a:pt x="1598" y="21143"/>
                  </a:cubicBezTo>
                  <a:lnTo>
                    <a:pt x="4765" y="31301"/>
                  </a:lnTo>
                  <a:lnTo>
                    <a:pt x="5536" y="33868"/>
                  </a:lnTo>
                  <a:lnTo>
                    <a:pt x="9930" y="33041"/>
                  </a:lnTo>
                  <a:lnTo>
                    <a:pt x="7647" y="19831"/>
                  </a:lnTo>
                  <a:cubicBezTo>
                    <a:pt x="7248" y="17548"/>
                    <a:pt x="7105" y="15208"/>
                    <a:pt x="7219" y="12897"/>
                  </a:cubicBezTo>
                  <a:lnTo>
                    <a:pt x="7790" y="315"/>
                  </a:lnTo>
                  <a:lnTo>
                    <a:pt x="1" y="1"/>
                  </a:lnTo>
                  <a:close/>
                </a:path>
              </a:pathLst>
            </a:custGeom>
            <a:solidFill>
              <a:srgbClr val="FFD2B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8" name="Google Shape;1408;p49"/>
            <p:cNvSpPr/>
            <p:nvPr/>
          </p:nvSpPr>
          <p:spPr>
            <a:xfrm>
              <a:off x="5655675" y="4130375"/>
              <a:ext cx="238975" cy="122700"/>
            </a:xfrm>
            <a:custGeom>
              <a:avLst/>
              <a:gdLst/>
              <a:ahLst/>
              <a:cxnLst/>
              <a:rect l="l" t="t" r="r" b="b"/>
              <a:pathLst>
                <a:path w="9559" h="4908" extrusionOk="0">
                  <a:moveTo>
                    <a:pt x="3852" y="0"/>
                  </a:moveTo>
                  <a:cubicBezTo>
                    <a:pt x="3395" y="913"/>
                    <a:pt x="2568" y="1598"/>
                    <a:pt x="1569" y="1884"/>
                  </a:cubicBezTo>
                  <a:cubicBezTo>
                    <a:pt x="1370" y="1941"/>
                    <a:pt x="1113" y="2026"/>
                    <a:pt x="885" y="2083"/>
                  </a:cubicBezTo>
                  <a:cubicBezTo>
                    <a:pt x="371" y="2283"/>
                    <a:pt x="0" y="2768"/>
                    <a:pt x="0" y="3339"/>
                  </a:cubicBezTo>
                  <a:cubicBezTo>
                    <a:pt x="0" y="4166"/>
                    <a:pt x="685" y="4879"/>
                    <a:pt x="1512" y="4879"/>
                  </a:cubicBezTo>
                  <a:cubicBezTo>
                    <a:pt x="3823" y="4879"/>
                    <a:pt x="7961" y="4908"/>
                    <a:pt x="7961" y="4908"/>
                  </a:cubicBezTo>
                  <a:cubicBezTo>
                    <a:pt x="8874" y="4879"/>
                    <a:pt x="9558" y="3995"/>
                    <a:pt x="9302" y="3082"/>
                  </a:cubicBezTo>
                  <a:lnTo>
                    <a:pt x="8959" y="1769"/>
                  </a:lnTo>
                  <a:lnTo>
                    <a:pt x="4708" y="1313"/>
                  </a:lnTo>
                  <a:lnTo>
                    <a:pt x="3852"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09" name="Google Shape;1409;p49"/>
            <p:cNvSpPr/>
            <p:nvPr/>
          </p:nvSpPr>
          <p:spPr>
            <a:xfrm>
              <a:off x="5624275" y="4011975"/>
              <a:ext cx="282475" cy="245450"/>
            </a:xfrm>
            <a:custGeom>
              <a:avLst/>
              <a:gdLst/>
              <a:ahLst/>
              <a:cxnLst/>
              <a:rect l="l" t="t" r="r" b="b"/>
              <a:pathLst>
                <a:path w="11299" h="9818" extrusionOk="0">
                  <a:moveTo>
                    <a:pt x="9559" y="0"/>
                  </a:moveTo>
                  <a:lnTo>
                    <a:pt x="3253" y="228"/>
                  </a:lnTo>
                  <a:lnTo>
                    <a:pt x="4566" y="4223"/>
                  </a:lnTo>
                  <a:lnTo>
                    <a:pt x="2483" y="4936"/>
                  </a:lnTo>
                  <a:cubicBezTo>
                    <a:pt x="2397" y="4965"/>
                    <a:pt x="2369" y="4965"/>
                    <a:pt x="2283" y="4993"/>
                  </a:cubicBezTo>
                  <a:cubicBezTo>
                    <a:pt x="1" y="6020"/>
                    <a:pt x="685" y="9815"/>
                    <a:pt x="3139" y="9815"/>
                  </a:cubicBezTo>
                  <a:lnTo>
                    <a:pt x="9702" y="9815"/>
                  </a:lnTo>
                  <a:cubicBezTo>
                    <a:pt x="9730" y="9817"/>
                    <a:pt x="9757" y="9818"/>
                    <a:pt x="9785" y="9818"/>
                  </a:cubicBezTo>
                  <a:cubicBezTo>
                    <a:pt x="10631" y="9818"/>
                    <a:pt x="11299" y="8985"/>
                    <a:pt x="11271" y="8018"/>
                  </a:cubicBezTo>
                  <a:cubicBezTo>
                    <a:pt x="11242" y="7076"/>
                    <a:pt x="11100" y="6163"/>
                    <a:pt x="10928" y="5222"/>
                  </a:cubicBezTo>
                  <a:lnTo>
                    <a:pt x="9559" y="0"/>
                  </a:lnTo>
                  <a:close/>
                </a:path>
              </a:pathLst>
            </a:custGeom>
            <a:solidFill>
              <a:srgbClr val="437B7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0" name="Google Shape;1410;p49"/>
            <p:cNvSpPr/>
            <p:nvPr/>
          </p:nvSpPr>
          <p:spPr>
            <a:xfrm>
              <a:off x="5694900" y="4255925"/>
              <a:ext cx="181200" cy="3575"/>
            </a:xfrm>
            <a:custGeom>
              <a:avLst/>
              <a:gdLst/>
              <a:ahLst/>
              <a:cxnLst/>
              <a:rect l="l" t="t" r="r" b="b"/>
              <a:pathLst>
                <a:path w="7248" h="143" extrusionOk="0">
                  <a:moveTo>
                    <a:pt x="86" y="0"/>
                  </a:moveTo>
                  <a:cubicBezTo>
                    <a:pt x="29" y="0"/>
                    <a:pt x="0" y="29"/>
                    <a:pt x="0" y="57"/>
                  </a:cubicBezTo>
                  <a:cubicBezTo>
                    <a:pt x="0" y="114"/>
                    <a:pt x="29" y="143"/>
                    <a:pt x="86" y="143"/>
                  </a:cubicBezTo>
                  <a:lnTo>
                    <a:pt x="7162" y="143"/>
                  </a:lnTo>
                  <a:cubicBezTo>
                    <a:pt x="7219" y="143"/>
                    <a:pt x="7248" y="114"/>
                    <a:pt x="7248" y="57"/>
                  </a:cubicBezTo>
                  <a:cubicBezTo>
                    <a:pt x="7248" y="29"/>
                    <a:pt x="7219" y="0"/>
                    <a:pt x="7162"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1" name="Google Shape;1411;p49"/>
            <p:cNvSpPr/>
            <p:nvPr/>
          </p:nvSpPr>
          <p:spPr>
            <a:xfrm>
              <a:off x="5633550" y="3524775"/>
              <a:ext cx="130550" cy="81350"/>
            </a:xfrm>
            <a:custGeom>
              <a:avLst/>
              <a:gdLst/>
              <a:ahLst/>
              <a:cxnLst/>
              <a:rect l="l" t="t" r="r" b="b"/>
              <a:pathLst>
                <a:path w="5222" h="3254" extrusionOk="0">
                  <a:moveTo>
                    <a:pt x="5222" y="1"/>
                  </a:moveTo>
                  <a:lnTo>
                    <a:pt x="1" y="343"/>
                  </a:lnTo>
                  <a:lnTo>
                    <a:pt x="29" y="3253"/>
                  </a:lnTo>
                  <a:lnTo>
                    <a:pt x="5222"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2" name="Google Shape;1412;p49"/>
            <p:cNvSpPr/>
            <p:nvPr/>
          </p:nvSpPr>
          <p:spPr>
            <a:xfrm>
              <a:off x="5387450" y="3225900"/>
              <a:ext cx="493650" cy="256100"/>
            </a:xfrm>
            <a:custGeom>
              <a:avLst/>
              <a:gdLst/>
              <a:ahLst/>
              <a:cxnLst/>
              <a:rect l="l" t="t" r="r" b="b"/>
              <a:pathLst>
                <a:path w="19746" h="10244" extrusionOk="0">
                  <a:moveTo>
                    <a:pt x="2854" y="1"/>
                  </a:moveTo>
                  <a:lnTo>
                    <a:pt x="2626" y="800"/>
                  </a:lnTo>
                  <a:lnTo>
                    <a:pt x="2141" y="2597"/>
                  </a:lnTo>
                  <a:lnTo>
                    <a:pt x="1" y="10244"/>
                  </a:lnTo>
                  <a:lnTo>
                    <a:pt x="19745" y="10244"/>
                  </a:lnTo>
                  <a:lnTo>
                    <a:pt x="16892" y="1"/>
                  </a:ln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3" name="Google Shape;1413;p49"/>
            <p:cNvSpPr/>
            <p:nvPr/>
          </p:nvSpPr>
          <p:spPr>
            <a:xfrm>
              <a:off x="5385325" y="3404950"/>
              <a:ext cx="497900" cy="159800"/>
            </a:xfrm>
            <a:custGeom>
              <a:avLst/>
              <a:gdLst/>
              <a:ahLst/>
              <a:cxnLst/>
              <a:rect l="l" t="t" r="r" b="b"/>
              <a:pathLst>
                <a:path w="19916" h="6392" extrusionOk="0">
                  <a:moveTo>
                    <a:pt x="9958" y="0"/>
                  </a:moveTo>
                  <a:cubicBezTo>
                    <a:pt x="4566" y="0"/>
                    <a:pt x="143" y="1398"/>
                    <a:pt x="86" y="3139"/>
                  </a:cubicBezTo>
                  <a:cubicBezTo>
                    <a:pt x="0" y="4936"/>
                    <a:pt x="4423" y="6392"/>
                    <a:pt x="9958" y="6392"/>
                  </a:cubicBezTo>
                  <a:cubicBezTo>
                    <a:pt x="15493" y="6392"/>
                    <a:pt x="19916" y="4936"/>
                    <a:pt x="19830" y="3139"/>
                  </a:cubicBezTo>
                  <a:cubicBezTo>
                    <a:pt x="19773" y="1398"/>
                    <a:pt x="15351" y="0"/>
                    <a:pt x="9958" y="0"/>
                  </a:cubicBez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4" name="Google Shape;1414;p49"/>
            <p:cNvSpPr/>
            <p:nvPr/>
          </p:nvSpPr>
          <p:spPr>
            <a:xfrm>
              <a:off x="5434550" y="3268000"/>
              <a:ext cx="166925" cy="46375"/>
            </a:xfrm>
            <a:custGeom>
              <a:avLst/>
              <a:gdLst/>
              <a:ahLst/>
              <a:cxnLst/>
              <a:rect l="l" t="t" r="r" b="b"/>
              <a:pathLst>
                <a:path w="6677" h="1855" extrusionOk="0">
                  <a:moveTo>
                    <a:pt x="514" y="0"/>
                  </a:moveTo>
                  <a:lnTo>
                    <a:pt x="0" y="1855"/>
                  </a:lnTo>
                  <a:lnTo>
                    <a:pt x="6677"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1415" name="Google Shape;1415;p49"/>
            <p:cNvGrpSpPr/>
            <p:nvPr/>
          </p:nvGrpSpPr>
          <p:grpSpPr>
            <a:xfrm>
              <a:off x="5441675" y="3307225"/>
              <a:ext cx="410875" cy="222575"/>
              <a:chOff x="5441675" y="3307225"/>
              <a:chExt cx="410875" cy="222575"/>
            </a:xfrm>
          </p:grpSpPr>
          <p:sp>
            <p:nvSpPr>
              <p:cNvPr id="1416" name="Google Shape;1416;p49"/>
              <p:cNvSpPr/>
              <p:nvPr/>
            </p:nvSpPr>
            <p:spPr>
              <a:xfrm>
                <a:off x="5611450" y="3442750"/>
                <a:ext cx="26400" cy="26425"/>
              </a:xfrm>
              <a:custGeom>
                <a:avLst/>
                <a:gdLst/>
                <a:ahLst/>
                <a:cxnLst/>
                <a:rect l="l" t="t" r="r" b="b"/>
                <a:pathLst>
                  <a:path w="1056" h="1057" extrusionOk="0">
                    <a:moveTo>
                      <a:pt x="514" y="1"/>
                    </a:moveTo>
                    <a:cubicBezTo>
                      <a:pt x="228" y="1"/>
                      <a:pt x="0" y="229"/>
                      <a:pt x="0" y="514"/>
                    </a:cubicBezTo>
                    <a:cubicBezTo>
                      <a:pt x="0" y="828"/>
                      <a:pt x="228" y="1056"/>
                      <a:pt x="514" y="1056"/>
                    </a:cubicBezTo>
                    <a:cubicBezTo>
                      <a:pt x="799" y="1056"/>
                      <a:pt x="1056" y="828"/>
                      <a:pt x="1056" y="514"/>
                    </a:cubicBezTo>
                    <a:cubicBezTo>
                      <a:pt x="1056" y="257"/>
                      <a:pt x="799" y="1"/>
                      <a:pt x="514"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7" name="Google Shape;1417;p49"/>
              <p:cNvSpPr/>
              <p:nvPr/>
            </p:nvSpPr>
            <p:spPr>
              <a:xfrm>
                <a:off x="5669925" y="3392100"/>
                <a:ext cx="35700" cy="35700"/>
              </a:xfrm>
              <a:custGeom>
                <a:avLst/>
                <a:gdLst/>
                <a:ahLst/>
                <a:cxnLst/>
                <a:rect l="l" t="t" r="r" b="b"/>
                <a:pathLst>
                  <a:path w="1428" h="1428" extrusionOk="0">
                    <a:moveTo>
                      <a:pt x="714" y="1"/>
                    </a:moveTo>
                    <a:cubicBezTo>
                      <a:pt x="315" y="1"/>
                      <a:pt x="1" y="315"/>
                      <a:pt x="1" y="714"/>
                    </a:cubicBezTo>
                    <a:cubicBezTo>
                      <a:pt x="1" y="1085"/>
                      <a:pt x="315" y="1427"/>
                      <a:pt x="714" y="1427"/>
                    </a:cubicBezTo>
                    <a:cubicBezTo>
                      <a:pt x="1113" y="1427"/>
                      <a:pt x="1427" y="1085"/>
                      <a:pt x="1427" y="714"/>
                    </a:cubicBezTo>
                    <a:cubicBezTo>
                      <a:pt x="1427" y="315"/>
                      <a:pt x="1113" y="1"/>
                      <a:pt x="714"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8" name="Google Shape;1418;p49"/>
              <p:cNvSpPr/>
              <p:nvPr/>
            </p:nvSpPr>
            <p:spPr>
              <a:xfrm>
                <a:off x="5684900" y="3307225"/>
                <a:ext cx="14300" cy="14300"/>
              </a:xfrm>
              <a:custGeom>
                <a:avLst/>
                <a:gdLst/>
                <a:ahLst/>
                <a:cxnLst/>
                <a:rect l="l" t="t" r="r" b="b"/>
                <a:pathLst>
                  <a:path w="572" h="572" extrusionOk="0">
                    <a:moveTo>
                      <a:pt x="286" y="0"/>
                    </a:moveTo>
                    <a:cubicBezTo>
                      <a:pt x="144" y="0"/>
                      <a:pt x="1" y="115"/>
                      <a:pt x="1" y="286"/>
                    </a:cubicBezTo>
                    <a:cubicBezTo>
                      <a:pt x="1" y="428"/>
                      <a:pt x="115" y="571"/>
                      <a:pt x="286" y="571"/>
                    </a:cubicBezTo>
                    <a:cubicBezTo>
                      <a:pt x="429" y="571"/>
                      <a:pt x="572" y="457"/>
                      <a:pt x="572" y="286"/>
                    </a:cubicBezTo>
                    <a:cubicBezTo>
                      <a:pt x="572" y="143"/>
                      <a:pt x="429" y="0"/>
                      <a:pt x="286"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19" name="Google Shape;1419;p49"/>
              <p:cNvSpPr/>
              <p:nvPr/>
            </p:nvSpPr>
            <p:spPr>
              <a:xfrm>
                <a:off x="5712725" y="3515500"/>
                <a:ext cx="14300" cy="14300"/>
              </a:xfrm>
              <a:custGeom>
                <a:avLst/>
                <a:gdLst/>
                <a:ahLst/>
                <a:cxnLst/>
                <a:rect l="l" t="t" r="r" b="b"/>
                <a:pathLst>
                  <a:path w="572" h="572" extrusionOk="0">
                    <a:moveTo>
                      <a:pt x="286" y="1"/>
                    </a:moveTo>
                    <a:cubicBezTo>
                      <a:pt x="143" y="1"/>
                      <a:pt x="1" y="115"/>
                      <a:pt x="1" y="286"/>
                    </a:cubicBezTo>
                    <a:cubicBezTo>
                      <a:pt x="1" y="429"/>
                      <a:pt x="143" y="571"/>
                      <a:pt x="286" y="571"/>
                    </a:cubicBezTo>
                    <a:cubicBezTo>
                      <a:pt x="429" y="571"/>
                      <a:pt x="571" y="457"/>
                      <a:pt x="571" y="286"/>
                    </a:cubicBezTo>
                    <a:cubicBezTo>
                      <a:pt x="571" y="143"/>
                      <a:pt x="429" y="1"/>
                      <a:pt x="286"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0" name="Google Shape;1420;p49"/>
              <p:cNvSpPr/>
              <p:nvPr/>
            </p:nvSpPr>
            <p:spPr>
              <a:xfrm>
                <a:off x="5838275" y="3460575"/>
                <a:ext cx="14275" cy="14300"/>
              </a:xfrm>
              <a:custGeom>
                <a:avLst/>
                <a:gdLst/>
                <a:ahLst/>
                <a:cxnLst/>
                <a:rect l="l" t="t" r="r" b="b"/>
                <a:pathLst>
                  <a:path w="571" h="572" extrusionOk="0">
                    <a:moveTo>
                      <a:pt x="286" y="1"/>
                    </a:moveTo>
                    <a:cubicBezTo>
                      <a:pt x="143" y="1"/>
                      <a:pt x="0" y="115"/>
                      <a:pt x="0" y="286"/>
                    </a:cubicBezTo>
                    <a:cubicBezTo>
                      <a:pt x="0" y="429"/>
                      <a:pt x="143" y="572"/>
                      <a:pt x="286" y="572"/>
                    </a:cubicBezTo>
                    <a:cubicBezTo>
                      <a:pt x="428" y="572"/>
                      <a:pt x="571" y="457"/>
                      <a:pt x="571" y="286"/>
                    </a:cubicBezTo>
                    <a:cubicBezTo>
                      <a:pt x="571" y="144"/>
                      <a:pt x="428" y="1"/>
                      <a:pt x="286"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1" name="Google Shape;1421;p49"/>
              <p:cNvSpPr/>
              <p:nvPr/>
            </p:nvSpPr>
            <p:spPr>
              <a:xfrm>
                <a:off x="5441675" y="3459100"/>
                <a:ext cx="28550" cy="29325"/>
              </a:xfrm>
              <a:custGeom>
                <a:avLst/>
                <a:gdLst/>
                <a:ahLst/>
                <a:cxnLst/>
                <a:rect l="l" t="t" r="r" b="b"/>
                <a:pathLst>
                  <a:path w="1142" h="1173" extrusionOk="0">
                    <a:moveTo>
                      <a:pt x="611" y="1"/>
                    </a:moveTo>
                    <a:cubicBezTo>
                      <a:pt x="598" y="1"/>
                      <a:pt x="584" y="1"/>
                      <a:pt x="571" y="3"/>
                    </a:cubicBezTo>
                    <a:cubicBezTo>
                      <a:pt x="257" y="3"/>
                      <a:pt x="0" y="260"/>
                      <a:pt x="0" y="573"/>
                    </a:cubicBezTo>
                    <a:cubicBezTo>
                      <a:pt x="0" y="916"/>
                      <a:pt x="257" y="1173"/>
                      <a:pt x="571" y="1173"/>
                    </a:cubicBezTo>
                    <a:cubicBezTo>
                      <a:pt x="885" y="1173"/>
                      <a:pt x="1142" y="916"/>
                      <a:pt x="1142" y="573"/>
                    </a:cubicBezTo>
                    <a:cubicBezTo>
                      <a:pt x="1142" y="274"/>
                      <a:pt x="882" y="1"/>
                      <a:pt x="611" y="1"/>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2" name="Google Shape;1422;p49"/>
              <p:cNvSpPr/>
              <p:nvPr/>
            </p:nvSpPr>
            <p:spPr>
              <a:xfrm>
                <a:off x="5490900" y="3333625"/>
                <a:ext cx="32125" cy="32125"/>
              </a:xfrm>
              <a:custGeom>
                <a:avLst/>
                <a:gdLst/>
                <a:ahLst/>
                <a:cxnLst/>
                <a:rect l="l" t="t" r="r" b="b"/>
                <a:pathLst>
                  <a:path w="1285" h="1285" extrusionOk="0">
                    <a:moveTo>
                      <a:pt x="628" y="0"/>
                    </a:moveTo>
                    <a:cubicBezTo>
                      <a:pt x="285" y="0"/>
                      <a:pt x="0" y="285"/>
                      <a:pt x="0" y="656"/>
                    </a:cubicBezTo>
                    <a:cubicBezTo>
                      <a:pt x="0" y="999"/>
                      <a:pt x="285" y="1284"/>
                      <a:pt x="628" y="1284"/>
                    </a:cubicBezTo>
                    <a:cubicBezTo>
                      <a:pt x="999" y="1284"/>
                      <a:pt x="1284" y="999"/>
                      <a:pt x="1284" y="656"/>
                    </a:cubicBezTo>
                    <a:cubicBezTo>
                      <a:pt x="1284" y="285"/>
                      <a:pt x="999" y="0"/>
                      <a:pt x="628" y="0"/>
                    </a:cubicBezTo>
                    <a:close/>
                  </a:path>
                </a:pathLst>
              </a:custGeom>
              <a:solidFill>
                <a:srgbClr val="FFE8D4"/>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423" name="Google Shape;1423;p49"/>
            <p:cNvSpPr/>
            <p:nvPr/>
          </p:nvSpPr>
          <p:spPr>
            <a:xfrm>
              <a:off x="5605725" y="2592850"/>
              <a:ext cx="152600" cy="173950"/>
            </a:xfrm>
            <a:custGeom>
              <a:avLst/>
              <a:gdLst/>
              <a:ahLst/>
              <a:cxnLst/>
              <a:rect l="l" t="t" r="r" b="b"/>
              <a:pathLst>
                <a:path w="6104" h="6958" extrusionOk="0">
                  <a:moveTo>
                    <a:pt x="4505" y="1"/>
                  </a:moveTo>
                  <a:cubicBezTo>
                    <a:pt x="3417" y="1"/>
                    <a:pt x="2034" y="807"/>
                    <a:pt x="1285" y="2041"/>
                  </a:cubicBezTo>
                  <a:cubicBezTo>
                    <a:pt x="29" y="4066"/>
                    <a:pt x="1" y="6577"/>
                    <a:pt x="1656" y="6948"/>
                  </a:cubicBezTo>
                  <a:cubicBezTo>
                    <a:pt x="1682" y="6955"/>
                    <a:pt x="1710" y="6958"/>
                    <a:pt x="1739" y="6958"/>
                  </a:cubicBezTo>
                  <a:cubicBezTo>
                    <a:pt x="2043" y="6958"/>
                    <a:pt x="2460" y="6618"/>
                    <a:pt x="2753" y="6618"/>
                  </a:cubicBezTo>
                  <a:cubicBezTo>
                    <a:pt x="2788" y="6618"/>
                    <a:pt x="2822" y="6623"/>
                    <a:pt x="2854" y="6634"/>
                  </a:cubicBezTo>
                  <a:cubicBezTo>
                    <a:pt x="3000" y="6681"/>
                    <a:pt x="3140" y="6703"/>
                    <a:pt x="3275" y="6703"/>
                  </a:cubicBezTo>
                  <a:cubicBezTo>
                    <a:pt x="5277" y="6703"/>
                    <a:pt x="6078" y="1869"/>
                    <a:pt x="6078" y="1869"/>
                  </a:cubicBezTo>
                  <a:cubicBezTo>
                    <a:pt x="6104" y="552"/>
                    <a:pt x="5405" y="1"/>
                    <a:pt x="4505"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4" name="Google Shape;1424;p49"/>
            <p:cNvSpPr/>
            <p:nvPr/>
          </p:nvSpPr>
          <p:spPr>
            <a:xfrm>
              <a:off x="5555100" y="2536900"/>
              <a:ext cx="204725" cy="179350"/>
            </a:xfrm>
            <a:custGeom>
              <a:avLst/>
              <a:gdLst/>
              <a:ahLst/>
              <a:cxnLst/>
              <a:rect l="l" t="t" r="r" b="b"/>
              <a:pathLst>
                <a:path w="8189" h="7174" extrusionOk="0">
                  <a:moveTo>
                    <a:pt x="3081" y="1"/>
                  </a:moveTo>
                  <a:cubicBezTo>
                    <a:pt x="1905" y="1"/>
                    <a:pt x="943" y="767"/>
                    <a:pt x="200" y="2253"/>
                  </a:cubicBezTo>
                  <a:cubicBezTo>
                    <a:pt x="0" y="2681"/>
                    <a:pt x="143" y="2966"/>
                    <a:pt x="257" y="3394"/>
                  </a:cubicBezTo>
                  <a:cubicBezTo>
                    <a:pt x="1078" y="6765"/>
                    <a:pt x="3143" y="7174"/>
                    <a:pt x="4096" y="7174"/>
                  </a:cubicBezTo>
                  <a:cubicBezTo>
                    <a:pt x="4402" y="7174"/>
                    <a:pt x="4594" y="7132"/>
                    <a:pt x="4594" y="7132"/>
                  </a:cubicBezTo>
                  <a:cubicBezTo>
                    <a:pt x="7846" y="6989"/>
                    <a:pt x="8189" y="2824"/>
                    <a:pt x="5821" y="1112"/>
                  </a:cubicBezTo>
                  <a:cubicBezTo>
                    <a:pt x="4807" y="366"/>
                    <a:pt x="3893" y="1"/>
                    <a:pt x="3081"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5" name="Google Shape;1425;p49"/>
            <p:cNvSpPr/>
            <p:nvPr/>
          </p:nvSpPr>
          <p:spPr>
            <a:xfrm>
              <a:off x="5690625" y="2653600"/>
              <a:ext cx="51150" cy="72400"/>
            </a:xfrm>
            <a:custGeom>
              <a:avLst/>
              <a:gdLst/>
              <a:ahLst/>
              <a:cxnLst/>
              <a:rect l="l" t="t" r="r" b="b"/>
              <a:pathLst>
                <a:path w="2046" h="2896" extrusionOk="0">
                  <a:moveTo>
                    <a:pt x="1096" y="0"/>
                  </a:moveTo>
                  <a:cubicBezTo>
                    <a:pt x="1036" y="0"/>
                    <a:pt x="975" y="13"/>
                    <a:pt x="913" y="39"/>
                  </a:cubicBezTo>
                  <a:cubicBezTo>
                    <a:pt x="771" y="67"/>
                    <a:pt x="713" y="181"/>
                    <a:pt x="628" y="295"/>
                  </a:cubicBezTo>
                  <a:cubicBezTo>
                    <a:pt x="0" y="1437"/>
                    <a:pt x="628" y="2464"/>
                    <a:pt x="628" y="2464"/>
                  </a:cubicBezTo>
                  <a:cubicBezTo>
                    <a:pt x="807" y="2768"/>
                    <a:pt x="1014" y="2895"/>
                    <a:pt x="1213" y="2895"/>
                  </a:cubicBezTo>
                  <a:cubicBezTo>
                    <a:pt x="1648" y="2895"/>
                    <a:pt x="2046" y="2284"/>
                    <a:pt x="2026" y="1579"/>
                  </a:cubicBezTo>
                  <a:cubicBezTo>
                    <a:pt x="1950" y="745"/>
                    <a:pt x="1561" y="0"/>
                    <a:pt x="1096"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6" name="Google Shape;1426;p49"/>
            <p:cNvSpPr/>
            <p:nvPr/>
          </p:nvSpPr>
          <p:spPr>
            <a:xfrm>
              <a:off x="5490175" y="2523475"/>
              <a:ext cx="292475" cy="308525"/>
            </a:xfrm>
            <a:custGeom>
              <a:avLst/>
              <a:gdLst/>
              <a:ahLst/>
              <a:cxnLst/>
              <a:rect l="l" t="t" r="r" b="b"/>
              <a:pathLst>
                <a:path w="11699" h="12341" extrusionOk="0">
                  <a:moveTo>
                    <a:pt x="6835" y="0"/>
                  </a:moveTo>
                  <a:cubicBezTo>
                    <a:pt x="6197" y="0"/>
                    <a:pt x="5534" y="134"/>
                    <a:pt x="4880" y="422"/>
                  </a:cubicBezTo>
                  <a:cubicBezTo>
                    <a:pt x="3938" y="821"/>
                    <a:pt x="2768" y="2447"/>
                    <a:pt x="2597" y="3560"/>
                  </a:cubicBezTo>
                  <a:cubicBezTo>
                    <a:pt x="2198" y="5672"/>
                    <a:pt x="1427" y="8211"/>
                    <a:pt x="1" y="8411"/>
                  </a:cubicBezTo>
                  <a:cubicBezTo>
                    <a:pt x="447" y="10174"/>
                    <a:pt x="1330" y="10366"/>
                    <a:pt x="1693" y="10366"/>
                  </a:cubicBezTo>
                  <a:cubicBezTo>
                    <a:pt x="1794" y="10366"/>
                    <a:pt x="1855" y="10351"/>
                    <a:pt x="1855" y="10351"/>
                  </a:cubicBezTo>
                  <a:cubicBezTo>
                    <a:pt x="1855" y="10351"/>
                    <a:pt x="2426" y="9809"/>
                    <a:pt x="2882" y="8953"/>
                  </a:cubicBezTo>
                  <a:lnTo>
                    <a:pt x="2882" y="8953"/>
                  </a:lnTo>
                  <a:cubicBezTo>
                    <a:pt x="2597" y="9723"/>
                    <a:pt x="1884" y="10522"/>
                    <a:pt x="1884" y="10522"/>
                  </a:cubicBezTo>
                  <a:cubicBezTo>
                    <a:pt x="1884" y="10522"/>
                    <a:pt x="2569" y="11292"/>
                    <a:pt x="3453" y="11492"/>
                  </a:cubicBezTo>
                  <a:cubicBezTo>
                    <a:pt x="4134" y="11646"/>
                    <a:pt x="5963" y="12340"/>
                    <a:pt x="7472" y="12340"/>
                  </a:cubicBezTo>
                  <a:cubicBezTo>
                    <a:pt x="7924" y="12340"/>
                    <a:pt x="8348" y="12278"/>
                    <a:pt x="8703" y="12120"/>
                  </a:cubicBezTo>
                  <a:cubicBezTo>
                    <a:pt x="8332" y="11264"/>
                    <a:pt x="8931" y="9210"/>
                    <a:pt x="8931" y="9210"/>
                  </a:cubicBezTo>
                  <a:lnTo>
                    <a:pt x="8931" y="9210"/>
                  </a:lnTo>
                  <a:cubicBezTo>
                    <a:pt x="8931" y="9211"/>
                    <a:pt x="8418" y="11778"/>
                    <a:pt x="9045" y="12063"/>
                  </a:cubicBezTo>
                  <a:cubicBezTo>
                    <a:pt x="9130" y="12077"/>
                    <a:pt x="9216" y="12083"/>
                    <a:pt x="9303" y="12083"/>
                  </a:cubicBezTo>
                  <a:cubicBezTo>
                    <a:pt x="10463" y="12083"/>
                    <a:pt x="11699" y="10922"/>
                    <a:pt x="11699" y="10922"/>
                  </a:cubicBezTo>
                  <a:cubicBezTo>
                    <a:pt x="11699" y="10922"/>
                    <a:pt x="10329" y="9638"/>
                    <a:pt x="11071" y="5272"/>
                  </a:cubicBezTo>
                  <a:cubicBezTo>
                    <a:pt x="11598" y="2205"/>
                    <a:pt x="9424" y="0"/>
                    <a:pt x="6835"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7" name="Google Shape;1427;p49"/>
            <p:cNvSpPr/>
            <p:nvPr/>
          </p:nvSpPr>
          <p:spPr>
            <a:xfrm>
              <a:off x="5294175" y="2950825"/>
              <a:ext cx="155375" cy="152450"/>
            </a:xfrm>
            <a:custGeom>
              <a:avLst/>
              <a:gdLst/>
              <a:ahLst/>
              <a:cxnLst/>
              <a:rect l="l" t="t" r="r" b="b"/>
              <a:pathLst>
                <a:path w="6215" h="6098" extrusionOk="0">
                  <a:moveTo>
                    <a:pt x="1517" y="1"/>
                  </a:moveTo>
                  <a:cubicBezTo>
                    <a:pt x="773" y="1"/>
                    <a:pt x="0" y="428"/>
                    <a:pt x="1078" y="2672"/>
                  </a:cubicBezTo>
                  <a:cubicBezTo>
                    <a:pt x="2694" y="5955"/>
                    <a:pt x="4642" y="6098"/>
                    <a:pt x="4968" y="6098"/>
                  </a:cubicBezTo>
                  <a:cubicBezTo>
                    <a:pt x="5000" y="6098"/>
                    <a:pt x="5016" y="6096"/>
                    <a:pt x="5016" y="6096"/>
                  </a:cubicBezTo>
                  <a:cubicBezTo>
                    <a:pt x="6214" y="4013"/>
                    <a:pt x="2419" y="162"/>
                    <a:pt x="2419" y="162"/>
                  </a:cubicBezTo>
                  <a:cubicBezTo>
                    <a:pt x="2419" y="162"/>
                    <a:pt x="1973" y="1"/>
                    <a:pt x="151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8" name="Google Shape;1428;p49"/>
            <p:cNvSpPr/>
            <p:nvPr/>
          </p:nvSpPr>
          <p:spPr>
            <a:xfrm>
              <a:off x="5137800" y="2882100"/>
              <a:ext cx="238975" cy="223375"/>
            </a:xfrm>
            <a:custGeom>
              <a:avLst/>
              <a:gdLst/>
              <a:ahLst/>
              <a:cxnLst/>
              <a:rect l="l" t="t" r="r" b="b"/>
              <a:pathLst>
                <a:path w="9559" h="8935" extrusionOk="0">
                  <a:moveTo>
                    <a:pt x="3453" y="0"/>
                  </a:moveTo>
                  <a:lnTo>
                    <a:pt x="1" y="600"/>
                  </a:lnTo>
                  <a:cubicBezTo>
                    <a:pt x="1" y="600"/>
                    <a:pt x="2677" y="8934"/>
                    <a:pt x="6128" y="8934"/>
                  </a:cubicBezTo>
                  <a:cubicBezTo>
                    <a:pt x="6168" y="8934"/>
                    <a:pt x="6209" y="8933"/>
                    <a:pt x="6249" y="8931"/>
                  </a:cubicBezTo>
                  <a:cubicBezTo>
                    <a:pt x="9559" y="8788"/>
                    <a:pt x="8132" y="6078"/>
                    <a:pt x="8132" y="6078"/>
                  </a:cubicBezTo>
                  <a:lnTo>
                    <a:pt x="3453" y="0"/>
                  </a:ln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29" name="Google Shape;1429;p49"/>
            <p:cNvSpPr/>
            <p:nvPr/>
          </p:nvSpPr>
          <p:spPr>
            <a:xfrm>
              <a:off x="5084300" y="2785800"/>
              <a:ext cx="64225" cy="98300"/>
            </a:xfrm>
            <a:custGeom>
              <a:avLst/>
              <a:gdLst/>
              <a:ahLst/>
              <a:cxnLst/>
              <a:rect l="l" t="t" r="r" b="b"/>
              <a:pathLst>
                <a:path w="2569" h="3932" extrusionOk="0">
                  <a:moveTo>
                    <a:pt x="457" y="1"/>
                  </a:moveTo>
                  <a:cubicBezTo>
                    <a:pt x="201" y="1"/>
                    <a:pt x="29" y="200"/>
                    <a:pt x="29" y="457"/>
                  </a:cubicBezTo>
                  <a:cubicBezTo>
                    <a:pt x="1" y="2483"/>
                    <a:pt x="1656" y="3767"/>
                    <a:pt x="1741" y="3852"/>
                  </a:cubicBezTo>
                  <a:cubicBezTo>
                    <a:pt x="1817" y="3906"/>
                    <a:pt x="1904" y="3932"/>
                    <a:pt x="1995" y="3932"/>
                  </a:cubicBezTo>
                  <a:cubicBezTo>
                    <a:pt x="2144" y="3932"/>
                    <a:pt x="2302" y="3863"/>
                    <a:pt x="2426" y="3738"/>
                  </a:cubicBezTo>
                  <a:cubicBezTo>
                    <a:pt x="2569" y="3510"/>
                    <a:pt x="2512" y="3196"/>
                    <a:pt x="2312" y="3053"/>
                  </a:cubicBezTo>
                  <a:cubicBezTo>
                    <a:pt x="2283" y="3053"/>
                    <a:pt x="942" y="1998"/>
                    <a:pt x="999" y="486"/>
                  </a:cubicBezTo>
                  <a:cubicBezTo>
                    <a:pt x="999" y="200"/>
                    <a:pt x="771" y="1"/>
                    <a:pt x="514"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0" name="Google Shape;1430;p49"/>
            <p:cNvSpPr/>
            <p:nvPr/>
          </p:nvSpPr>
          <p:spPr>
            <a:xfrm>
              <a:off x="5169200" y="2798650"/>
              <a:ext cx="54950" cy="105900"/>
            </a:xfrm>
            <a:custGeom>
              <a:avLst/>
              <a:gdLst/>
              <a:ahLst/>
              <a:cxnLst/>
              <a:rect l="l" t="t" r="r" b="b"/>
              <a:pathLst>
                <a:path w="2198" h="4236" extrusionOk="0">
                  <a:moveTo>
                    <a:pt x="485" y="0"/>
                  </a:moveTo>
                  <a:cubicBezTo>
                    <a:pt x="371" y="0"/>
                    <a:pt x="314" y="57"/>
                    <a:pt x="200" y="114"/>
                  </a:cubicBezTo>
                  <a:cubicBezTo>
                    <a:pt x="0" y="285"/>
                    <a:pt x="0" y="571"/>
                    <a:pt x="143" y="799"/>
                  </a:cubicBezTo>
                  <a:cubicBezTo>
                    <a:pt x="143" y="828"/>
                    <a:pt x="1198" y="2140"/>
                    <a:pt x="799" y="3624"/>
                  </a:cubicBezTo>
                  <a:cubicBezTo>
                    <a:pt x="742" y="3852"/>
                    <a:pt x="885" y="4137"/>
                    <a:pt x="1113" y="4223"/>
                  </a:cubicBezTo>
                  <a:cubicBezTo>
                    <a:pt x="1150" y="4231"/>
                    <a:pt x="1188" y="4235"/>
                    <a:pt x="1225" y="4235"/>
                  </a:cubicBezTo>
                  <a:cubicBezTo>
                    <a:pt x="1440" y="4235"/>
                    <a:pt x="1635" y="4096"/>
                    <a:pt x="1684" y="3852"/>
                  </a:cubicBezTo>
                  <a:cubicBezTo>
                    <a:pt x="2197" y="1912"/>
                    <a:pt x="885" y="228"/>
                    <a:pt x="799" y="143"/>
                  </a:cubicBezTo>
                  <a:cubicBezTo>
                    <a:pt x="770" y="57"/>
                    <a:pt x="628" y="0"/>
                    <a:pt x="485"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1" name="Google Shape;1431;p49"/>
            <p:cNvSpPr/>
            <p:nvPr/>
          </p:nvSpPr>
          <p:spPr>
            <a:xfrm>
              <a:off x="5125675" y="2765125"/>
              <a:ext cx="81350" cy="115100"/>
            </a:xfrm>
            <a:custGeom>
              <a:avLst/>
              <a:gdLst/>
              <a:ahLst/>
              <a:cxnLst/>
              <a:rect l="l" t="t" r="r" b="b"/>
              <a:pathLst>
                <a:path w="3254" h="4604" extrusionOk="0">
                  <a:moveTo>
                    <a:pt x="1285" y="0"/>
                  </a:moveTo>
                  <a:cubicBezTo>
                    <a:pt x="1113" y="0"/>
                    <a:pt x="971" y="114"/>
                    <a:pt x="914" y="285"/>
                  </a:cubicBezTo>
                  <a:cubicBezTo>
                    <a:pt x="1" y="2397"/>
                    <a:pt x="2283" y="4394"/>
                    <a:pt x="2397" y="4480"/>
                  </a:cubicBezTo>
                  <a:cubicBezTo>
                    <a:pt x="2496" y="4566"/>
                    <a:pt x="2604" y="4604"/>
                    <a:pt x="2710" y="4604"/>
                  </a:cubicBezTo>
                  <a:cubicBezTo>
                    <a:pt x="2850" y="4604"/>
                    <a:pt x="2985" y="4536"/>
                    <a:pt x="3082" y="4423"/>
                  </a:cubicBezTo>
                  <a:cubicBezTo>
                    <a:pt x="3253" y="4194"/>
                    <a:pt x="3225" y="3909"/>
                    <a:pt x="2997" y="3738"/>
                  </a:cubicBezTo>
                  <a:cubicBezTo>
                    <a:pt x="2968" y="3738"/>
                    <a:pt x="1199" y="2111"/>
                    <a:pt x="1770" y="685"/>
                  </a:cubicBezTo>
                  <a:cubicBezTo>
                    <a:pt x="1855" y="428"/>
                    <a:pt x="1770" y="143"/>
                    <a:pt x="1513" y="29"/>
                  </a:cubicBezTo>
                  <a:cubicBezTo>
                    <a:pt x="1456" y="29"/>
                    <a:pt x="1370" y="0"/>
                    <a:pt x="1285"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2" name="Google Shape;1432;p49"/>
            <p:cNvSpPr/>
            <p:nvPr/>
          </p:nvSpPr>
          <p:spPr>
            <a:xfrm>
              <a:off x="5096425" y="2759400"/>
              <a:ext cx="66375" cy="108425"/>
            </a:xfrm>
            <a:custGeom>
              <a:avLst/>
              <a:gdLst/>
              <a:ahLst/>
              <a:cxnLst/>
              <a:rect l="l" t="t" r="r" b="b"/>
              <a:pathLst>
                <a:path w="2655" h="4337" extrusionOk="0">
                  <a:moveTo>
                    <a:pt x="771" y="1"/>
                  </a:moveTo>
                  <a:cubicBezTo>
                    <a:pt x="543" y="1"/>
                    <a:pt x="372" y="144"/>
                    <a:pt x="315" y="372"/>
                  </a:cubicBezTo>
                  <a:cubicBezTo>
                    <a:pt x="1" y="1798"/>
                    <a:pt x="429" y="2797"/>
                    <a:pt x="857" y="3368"/>
                  </a:cubicBezTo>
                  <a:cubicBezTo>
                    <a:pt x="1313" y="3967"/>
                    <a:pt x="1827" y="4281"/>
                    <a:pt x="1884" y="4281"/>
                  </a:cubicBezTo>
                  <a:cubicBezTo>
                    <a:pt x="1967" y="4318"/>
                    <a:pt x="2054" y="4337"/>
                    <a:pt x="2136" y="4337"/>
                  </a:cubicBezTo>
                  <a:cubicBezTo>
                    <a:pt x="2308" y="4337"/>
                    <a:pt x="2463" y="4254"/>
                    <a:pt x="2540" y="4081"/>
                  </a:cubicBezTo>
                  <a:cubicBezTo>
                    <a:pt x="2654" y="3824"/>
                    <a:pt x="2569" y="3539"/>
                    <a:pt x="2312" y="3425"/>
                  </a:cubicBezTo>
                  <a:cubicBezTo>
                    <a:pt x="2255" y="3396"/>
                    <a:pt x="800" y="2540"/>
                    <a:pt x="1228" y="571"/>
                  </a:cubicBezTo>
                  <a:cubicBezTo>
                    <a:pt x="1285" y="343"/>
                    <a:pt x="1114" y="58"/>
                    <a:pt x="857"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3" name="Google Shape;1433;p49"/>
            <p:cNvSpPr/>
            <p:nvPr/>
          </p:nvSpPr>
          <p:spPr>
            <a:xfrm>
              <a:off x="5102850" y="2754425"/>
              <a:ext cx="74925" cy="116025"/>
            </a:xfrm>
            <a:custGeom>
              <a:avLst/>
              <a:gdLst/>
              <a:ahLst/>
              <a:cxnLst/>
              <a:rect l="l" t="t" r="r" b="b"/>
              <a:pathLst>
                <a:path w="2997" h="4641" extrusionOk="0">
                  <a:moveTo>
                    <a:pt x="1570" y="0"/>
                  </a:moveTo>
                  <a:cubicBezTo>
                    <a:pt x="1427" y="0"/>
                    <a:pt x="1285" y="57"/>
                    <a:pt x="1228" y="200"/>
                  </a:cubicBezTo>
                  <a:cubicBezTo>
                    <a:pt x="1" y="2169"/>
                    <a:pt x="2083" y="4423"/>
                    <a:pt x="2141" y="4480"/>
                  </a:cubicBezTo>
                  <a:cubicBezTo>
                    <a:pt x="2229" y="4583"/>
                    <a:pt x="2348" y="4640"/>
                    <a:pt x="2474" y="4640"/>
                  </a:cubicBezTo>
                  <a:cubicBezTo>
                    <a:pt x="2591" y="4640"/>
                    <a:pt x="2715" y="4590"/>
                    <a:pt x="2825" y="4480"/>
                  </a:cubicBezTo>
                  <a:cubicBezTo>
                    <a:pt x="2997" y="4308"/>
                    <a:pt x="2997" y="3995"/>
                    <a:pt x="2825" y="3795"/>
                  </a:cubicBezTo>
                  <a:cubicBezTo>
                    <a:pt x="2797" y="3766"/>
                    <a:pt x="1170" y="2026"/>
                    <a:pt x="1998" y="713"/>
                  </a:cubicBezTo>
                  <a:cubicBezTo>
                    <a:pt x="2141" y="485"/>
                    <a:pt x="2083" y="171"/>
                    <a:pt x="1855" y="29"/>
                  </a:cubicBezTo>
                  <a:cubicBezTo>
                    <a:pt x="1741" y="29"/>
                    <a:pt x="1655" y="0"/>
                    <a:pt x="1570"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4" name="Google Shape;1434;p49"/>
            <p:cNvSpPr/>
            <p:nvPr/>
          </p:nvSpPr>
          <p:spPr>
            <a:xfrm>
              <a:off x="5110675" y="2843575"/>
              <a:ext cx="125600" cy="68900"/>
            </a:xfrm>
            <a:custGeom>
              <a:avLst/>
              <a:gdLst/>
              <a:ahLst/>
              <a:cxnLst/>
              <a:rect l="l" t="t" r="r" b="b"/>
              <a:pathLst>
                <a:path w="5024" h="2756" extrusionOk="0">
                  <a:moveTo>
                    <a:pt x="3197" y="1"/>
                  </a:moveTo>
                  <a:lnTo>
                    <a:pt x="7" y="855"/>
                  </a:lnTo>
                  <a:lnTo>
                    <a:pt x="7" y="855"/>
                  </a:lnTo>
                  <a:cubicBezTo>
                    <a:pt x="4" y="852"/>
                    <a:pt x="3" y="850"/>
                    <a:pt x="2" y="850"/>
                  </a:cubicBezTo>
                  <a:cubicBezTo>
                    <a:pt x="1" y="850"/>
                    <a:pt x="1" y="852"/>
                    <a:pt x="1" y="857"/>
                  </a:cubicBezTo>
                  <a:lnTo>
                    <a:pt x="7" y="855"/>
                  </a:lnTo>
                  <a:lnTo>
                    <a:pt x="7" y="855"/>
                  </a:lnTo>
                  <a:cubicBezTo>
                    <a:pt x="86" y="963"/>
                    <a:pt x="973" y="2756"/>
                    <a:pt x="2830" y="2756"/>
                  </a:cubicBezTo>
                  <a:cubicBezTo>
                    <a:pt x="2931" y="2756"/>
                    <a:pt x="3034" y="2751"/>
                    <a:pt x="3140" y="2740"/>
                  </a:cubicBezTo>
                  <a:cubicBezTo>
                    <a:pt x="5023" y="2569"/>
                    <a:pt x="3197" y="1"/>
                    <a:pt x="3197"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5" name="Google Shape;1435;p49"/>
            <p:cNvSpPr/>
            <p:nvPr/>
          </p:nvSpPr>
          <p:spPr>
            <a:xfrm>
              <a:off x="5224125" y="2806775"/>
              <a:ext cx="374500" cy="301075"/>
            </a:xfrm>
            <a:custGeom>
              <a:avLst/>
              <a:gdLst/>
              <a:ahLst/>
              <a:cxnLst/>
              <a:rect l="l" t="t" r="r" b="b"/>
              <a:pathLst>
                <a:path w="14980" h="12043" extrusionOk="0">
                  <a:moveTo>
                    <a:pt x="11820" y="0"/>
                  </a:moveTo>
                  <a:cubicBezTo>
                    <a:pt x="7759" y="0"/>
                    <a:pt x="0" y="10346"/>
                    <a:pt x="0" y="10346"/>
                  </a:cubicBezTo>
                  <a:lnTo>
                    <a:pt x="742" y="11116"/>
                  </a:lnTo>
                  <a:cubicBezTo>
                    <a:pt x="1307" y="11730"/>
                    <a:pt x="2083" y="12042"/>
                    <a:pt x="2867" y="12042"/>
                  </a:cubicBezTo>
                  <a:cubicBezTo>
                    <a:pt x="3468" y="12042"/>
                    <a:pt x="4074" y="11859"/>
                    <a:pt x="4594" y="11487"/>
                  </a:cubicBezTo>
                  <a:lnTo>
                    <a:pt x="9673" y="7892"/>
                  </a:lnTo>
                  <a:cubicBezTo>
                    <a:pt x="10643" y="7208"/>
                    <a:pt x="11527" y="6380"/>
                    <a:pt x="12269" y="5496"/>
                  </a:cubicBezTo>
                  <a:cubicBezTo>
                    <a:pt x="13667" y="3898"/>
                    <a:pt x="14980" y="1530"/>
                    <a:pt x="12783" y="246"/>
                  </a:cubicBezTo>
                  <a:cubicBezTo>
                    <a:pt x="12494" y="78"/>
                    <a:pt x="12171" y="0"/>
                    <a:pt x="11820"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6" name="Google Shape;1436;p49"/>
            <p:cNvSpPr/>
            <p:nvPr/>
          </p:nvSpPr>
          <p:spPr>
            <a:xfrm>
              <a:off x="5324700" y="2962700"/>
              <a:ext cx="77775" cy="114150"/>
            </a:xfrm>
            <a:custGeom>
              <a:avLst/>
              <a:gdLst/>
              <a:ahLst/>
              <a:cxnLst/>
              <a:rect l="l" t="t" r="r" b="b"/>
              <a:pathLst>
                <a:path w="3111" h="4566" extrusionOk="0">
                  <a:moveTo>
                    <a:pt x="0" y="0"/>
                  </a:moveTo>
                  <a:lnTo>
                    <a:pt x="1655" y="4566"/>
                  </a:lnTo>
                  <a:lnTo>
                    <a:pt x="3110" y="3653"/>
                  </a:lnTo>
                  <a:lnTo>
                    <a:pt x="0"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7" name="Google Shape;1437;p49"/>
            <p:cNvSpPr/>
            <p:nvPr/>
          </p:nvSpPr>
          <p:spPr>
            <a:xfrm>
              <a:off x="5309000" y="2791600"/>
              <a:ext cx="274650" cy="310225"/>
            </a:xfrm>
            <a:custGeom>
              <a:avLst/>
              <a:gdLst/>
              <a:ahLst/>
              <a:cxnLst/>
              <a:rect l="l" t="t" r="r" b="b"/>
              <a:pathLst>
                <a:path w="10986" h="12409" extrusionOk="0">
                  <a:moveTo>
                    <a:pt x="8702" y="0"/>
                  </a:moveTo>
                  <a:cubicBezTo>
                    <a:pt x="5803" y="0"/>
                    <a:pt x="0" y="6702"/>
                    <a:pt x="0" y="6702"/>
                  </a:cubicBezTo>
                  <a:lnTo>
                    <a:pt x="628" y="7215"/>
                  </a:lnTo>
                  <a:cubicBezTo>
                    <a:pt x="2340" y="8613"/>
                    <a:pt x="3624" y="10382"/>
                    <a:pt x="4451" y="12408"/>
                  </a:cubicBezTo>
                  <a:cubicBezTo>
                    <a:pt x="4451" y="12408"/>
                    <a:pt x="10985" y="4819"/>
                    <a:pt x="10186" y="1423"/>
                  </a:cubicBezTo>
                  <a:cubicBezTo>
                    <a:pt x="9955" y="408"/>
                    <a:pt x="9417" y="0"/>
                    <a:pt x="8702"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8" name="Google Shape;1438;p49"/>
            <p:cNvSpPr/>
            <p:nvPr/>
          </p:nvSpPr>
          <p:spPr>
            <a:xfrm>
              <a:off x="5306150" y="2957875"/>
              <a:ext cx="114850" cy="146075"/>
            </a:xfrm>
            <a:custGeom>
              <a:avLst/>
              <a:gdLst/>
              <a:ahLst/>
              <a:cxnLst/>
              <a:rect l="l" t="t" r="r" b="b"/>
              <a:pathLst>
                <a:path w="4594" h="5843" extrusionOk="0">
                  <a:moveTo>
                    <a:pt x="93" y="1"/>
                  </a:moveTo>
                  <a:cubicBezTo>
                    <a:pt x="79" y="1"/>
                    <a:pt x="57" y="8"/>
                    <a:pt x="29" y="22"/>
                  </a:cubicBezTo>
                  <a:cubicBezTo>
                    <a:pt x="0" y="22"/>
                    <a:pt x="0" y="51"/>
                    <a:pt x="29" y="108"/>
                  </a:cubicBezTo>
                  <a:cubicBezTo>
                    <a:pt x="86" y="136"/>
                    <a:pt x="3824" y="3018"/>
                    <a:pt x="4451" y="5814"/>
                  </a:cubicBezTo>
                  <a:cubicBezTo>
                    <a:pt x="4508" y="5814"/>
                    <a:pt x="4508" y="5843"/>
                    <a:pt x="4537" y="5843"/>
                  </a:cubicBezTo>
                  <a:cubicBezTo>
                    <a:pt x="4565" y="5843"/>
                    <a:pt x="4594" y="5814"/>
                    <a:pt x="4565" y="5814"/>
                  </a:cubicBezTo>
                  <a:cubicBezTo>
                    <a:pt x="3938" y="2961"/>
                    <a:pt x="143" y="51"/>
                    <a:pt x="114" y="22"/>
                  </a:cubicBezTo>
                  <a:cubicBezTo>
                    <a:pt x="114" y="8"/>
                    <a:pt x="107" y="1"/>
                    <a:pt x="93"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39" name="Google Shape;1439;p49"/>
            <p:cNvSpPr/>
            <p:nvPr/>
          </p:nvSpPr>
          <p:spPr>
            <a:xfrm>
              <a:off x="5406000" y="2783125"/>
              <a:ext cx="435150" cy="498450"/>
            </a:xfrm>
            <a:custGeom>
              <a:avLst/>
              <a:gdLst/>
              <a:ahLst/>
              <a:cxnLst/>
              <a:rect l="l" t="t" r="r" b="b"/>
              <a:pathLst>
                <a:path w="17406" h="19938" extrusionOk="0">
                  <a:moveTo>
                    <a:pt x="7828" y="0"/>
                  </a:moveTo>
                  <a:cubicBezTo>
                    <a:pt x="6682" y="0"/>
                    <a:pt x="5633" y="105"/>
                    <a:pt x="4594" y="364"/>
                  </a:cubicBezTo>
                  <a:cubicBezTo>
                    <a:pt x="4309" y="478"/>
                    <a:pt x="4109" y="707"/>
                    <a:pt x="4024" y="1021"/>
                  </a:cubicBezTo>
                  <a:cubicBezTo>
                    <a:pt x="3681" y="2818"/>
                    <a:pt x="2512" y="9067"/>
                    <a:pt x="2512" y="10351"/>
                  </a:cubicBezTo>
                  <a:lnTo>
                    <a:pt x="1" y="19937"/>
                  </a:lnTo>
                  <a:lnTo>
                    <a:pt x="17405" y="19852"/>
                  </a:lnTo>
                  <a:lnTo>
                    <a:pt x="16721" y="3417"/>
                  </a:lnTo>
                  <a:cubicBezTo>
                    <a:pt x="16863" y="1877"/>
                    <a:pt x="14552" y="593"/>
                    <a:pt x="13069" y="421"/>
                  </a:cubicBezTo>
                  <a:lnTo>
                    <a:pt x="13011" y="421"/>
                  </a:lnTo>
                  <a:cubicBezTo>
                    <a:pt x="10990" y="179"/>
                    <a:pt x="9326" y="0"/>
                    <a:pt x="7828"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0" name="Google Shape;1440;p49"/>
            <p:cNvSpPr/>
            <p:nvPr/>
          </p:nvSpPr>
          <p:spPr>
            <a:xfrm>
              <a:off x="5404575" y="3280125"/>
              <a:ext cx="418025" cy="3575"/>
            </a:xfrm>
            <a:custGeom>
              <a:avLst/>
              <a:gdLst/>
              <a:ahLst/>
              <a:cxnLst/>
              <a:rect l="l" t="t" r="r" b="b"/>
              <a:pathLst>
                <a:path w="16721" h="143" extrusionOk="0">
                  <a:moveTo>
                    <a:pt x="58" y="0"/>
                  </a:moveTo>
                  <a:cubicBezTo>
                    <a:pt x="29" y="0"/>
                    <a:pt x="1" y="57"/>
                    <a:pt x="1" y="86"/>
                  </a:cubicBezTo>
                  <a:cubicBezTo>
                    <a:pt x="1" y="114"/>
                    <a:pt x="29" y="143"/>
                    <a:pt x="58" y="143"/>
                  </a:cubicBezTo>
                  <a:lnTo>
                    <a:pt x="16635" y="143"/>
                  </a:lnTo>
                  <a:lnTo>
                    <a:pt x="16721" y="86"/>
                  </a:lnTo>
                  <a:cubicBezTo>
                    <a:pt x="16721" y="57"/>
                    <a:pt x="16692" y="0"/>
                    <a:pt x="16635"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1" name="Google Shape;1441;p49"/>
            <p:cNvSpPr/>
            <p:nvPr/>
          </p:nvSpPr>
          <p:spPr>
            <a:xfrm>
              <a:off x="5550800" y="2786525"/>
              <a:ext cx="142700" cy="72050"/>
            </a:xfrm>
            <a:custGeom>
              <a:avLst/>
              <a:gdLst/>
              <a:ahLst/>
              <a:cxnLst/>
              <a:rect l="l" t="t" r="r" b="b"/>
              <a:pathLst>
                <a:path w="5708" h="2882" extrusionOk="0">
                  <a:moveTo>
                    <a:pt x="58" y="0"/>
                  </a:moveTo>
                  <a:cubicBezTo>
                    <a:pt x="29" y="0"/>
                    <a:pt x="1" y="29"/>
                    <a:pt x="1" y="57"/>
                  </a:cubicBezTo>
                  <a:cubicBezTo>
                    <a:pt x="1" y="1626"/>
                    <a:pt x="1228" y="2882"/>
                    <a:pt x="2797" y="2882"/>
                  </a:cubicBezTo>
                  <a:cubicBezTo>
                    <a:pt x="4338" y="2882"/>
                    <a:pt x="5622" y="1626"/>
                    <a:pt x="5707" y="57"/>
                  </a:cubicBezTo>
                  <a:cubicBezTo>
                    <a:pt x="5707" y="29"/>
                    <a:pt x="5650" y="0"/>
                    <a:pt x="5622" y="0"/>
                  </a:cubicBezTo>
                  <a:cubicBezTo>
                    <a:pt x="5593" y="0"/>
                    <a:pt x="5565" y="29"/>
                    <a:pt x="5565" y="57"/>
                  </a:cubicBezTo>
                  <a:cubicBezTo>
                    <a:pt x="5565" y="1569"/>
                    <a:pt x="4338" y="2768"/>
                    <a:pt x="2854" y="2768"/>
                  </a:cubicBezTo>
                  <a:cubicBezTo>
                    <a:pt x="1342" y="2768"/>
                    <a:pt x="144" y="1569"/>
                    <a:pt x="144" y="57"/>
                  </a:cubicBezTo>
                  <a:cubicBezTo>
                    <a:pt x="144" y="29"/>
                    <a:pt x="86" y="0"/>
                    <a:pt x="58"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2" name="Google Shape;1442;p49"/>
            <p:cNvSpPr/>
            <p:nvPr/>
          </p:nvSpPr>
          <p:spPr>
            <a:xfrm>
              <a:off x="5779075" y="3391875"/>
              <a:ext cx="59925" cy="100575"/>
            </a:xfrm>
            <a:custGeom>
              <a:avLst/>
              <a:gdLst/>
              <a:ahLst/>
              <a:cxnLst/>
              <a:rect l="l" t="t" r="r" b="b"/>
              <a:pathLst>
                <a:path w="2397" h="4023" extrusionOk="0">
                  <a:moveTo>
                    <a:pt x="181" y="3877"/>
                  </a:moveTo>
                  <a:cubicBezTo>
                    <a:pt x="175" y="3877"/>
                    <a:pt x="181" y="3890"/>
                    <a:pt x="200" y="3890"/>
                  </a:cubicBezTo>
                  <a:cubicBezTo>
                    <a:pt x="190" y="3881"/>
                    <a:pt x="184" y="3877"/>
                    <a:pt x="181" y="3877"/>
                  </a:cubicBezTo>
                  <a:close/>
                  <a:moveTo>
                    <a:pt x="1878" y="1"/>
                  </a:moveTo>
                  <a:cubicBezTo>
                    <a:pt x="1852" y="1"/>
                    <a:pt x="1825" y="4"/>
                    <a:pt x="1798" y="10"/>
                  </a:cubicBezTo>
                  <a:cubicBezTo>
                    <a:pt x="1541" y="38"/>
                    <a:pt x="1341" y="238"/>
                    <a:pt x="1341" y="495"/>
                  </a:cubicBezTo>
                  <a:cubicBezTo>
                    <a:pt x="1341" y="523"/>
                    <a:pt x="1427" y="2207"/>
                    <a:pt x="228" y="3177"/>
                  </a:cubicBezTo>
                  <a:cubicBezTo>
                    <a:pt x="29" y="3348"/>
                    <a:pt x="0" y="3633"/>
                    <a:pt x="200" y="3890"/>
                  </a:cubicBezTo>
                  <a:cubicBezTo>
                    <a:pt x="289" y="3980"/>
                    <a:pt x="410" y="4022"/>
                    <a:pt x="529" y="4022"/>
                  </a:cubicBezTo>
                  <a:cubicBezTo>
                    <a:pt x="638" y="4022"/>
                    <a:pt x="746" y="3987"/>
                    <a:pt x="828" y="3919"/>
                  </a:cubicBezTo>
                  <a:cubicBezTo>
                    <a:pt x="2397" y="2635"/>
                    <a:pt x="2311" y="523"/>
                    <a:pt x="2311" y="438"/>
                  </a:cubicBezTo>
                  <a:cubicBezTo>
                    <a:pt x="2311" y="208"/>
                    <a:pt x="2106" y="1"/>
                    <a:pt x="1878"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3" name="Google Shape;1443;p49"/>
            <p:cNvSpPr/>
            <p:nvPr/>
          </p:nvSpPr>
          <p:spPr>
            <a:xfrm>
              <a:off x="5734850" y="3327225"/>
              <a:ext cx="76350" cy="91375"/>
            </a:xfrm>
            <a:custGeom>
              <a:avLst/>
              <a:gdLst/>
              <a:ahLst/>
              <a:cxnLst/>
              <a:rect l="l" t="t" r="r" b="b"/>
              <a:pathLst>
                <a:path w="3054" h="3655" extrusionOk="0">
                  <a:moveTo>
                    <a:pt x="2535" y="0"/>
                  </a:moveTo>
                  <a:cubicBezTo>
                    <a:pt x="2452" y="0"/>
                    <a:pt x="2366" y="19"/>
                    <a:pt x="2283" y="56"/>
                  </a:cubicBezTo>
                  <a:cubicBezTo>
                    <a:pt x="485" y="941"/>
                    <a:pt x="57" y="2995"/>
                    <a:pt x="57" y="3109"/>
                  </a:cubicBezTo>
                  <a:cubicBezTo>
                    <a:pt x="0" y="3252"/>
                    <a:pt x="57" y="3452"/>
                    <a:pt x="143" y="3509"/>
                  </a:cubicBezTo>
                  <a:cubicBezTo>
                    <a:pt x="228" y="3594"/>
                    <a:pt x="285" y="3623"/>
                    <a:pt x="400" y="3651"/>
                  </a:cubicBezTo>
                  <a:cubicBezTo>
                    <a:pt x="418" y="3654"/>
                    <a:pt x="437" y="3655"/>
                    <a:pt x="456" y="3655"/>
                  </a:cubicBezTo>
                  <a:cubicBezTo>
                    <a:pt x="693" y="3655"/>
                    <a:pt x="917" y="3490"/>
                    <a:pt x="970" y="3252"/>
                  </a:cubicBezTo>
                  <a:cubicBezTo>
                    <a:pt x="970" y="3223"/>
                    <a:pt x="1341" y="1540"/>
                    <a:pt x="2682" y="912"/>
                  </a:cubicBezTo>
                  <a:cubicBezTo>
                    <a:pt x="2939" y="798"/>
                    <a:pt x="3053" y="513"/>
                    <a:pt x="2939" y="256"/>
                  </a:cubicBezTo>
                  <a:cubicBezTo>
                    <a:pt x="2862" y="83"/>
                    <a:pt x="2707" y="0"/>
                    <a:pt x="2535"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4" name="Google Shape;1444;p49"/>
            <p:cNvSpPr/>
            <p:nvPr/>
          </p:nvSpPr>
          <p:spPr>
            <a:xfrm>
              <a:off x="5724150" y="3350025"/>
              <a:ext cx="72775" cy="108600"/>
            </a:xfrm>
            <a:custGeom>
              <a:avLst/>
              <a:gdLst/>
              <a:ahLst/>
              <a:cxnLst/>
              <a:rect l="l" t="t" r="r" b="b"/>
              <a:pathLst>
                <a:path w="2911" h="4344" extrusionOk="0">
                  <a:moveTo>
                    <a:pt x="2425" y="0"/>
                  </a:moveTo>
                  <a:cubicBezTo>
                    <a:pt x="2197" y="0"/>
                    <a:pt x="1940" y="200"/>
                    <a:pt x="1940" y="485"/>
                  </a:cubicBezTo>
                  <a:cubicBezTo>
                    <a:pt x="1940" y="543"/>
                    <a:pt x="1855" y="2939"/>
                    <a:pt x="400" y="3424"/>
                  </a:cubicBezTo>
                  <a:cubicBezTo>
                    <a:pt x="143" y="3481"/>
                    <a:pt x="0" y="3767"/>
                    <a:pt x="86" y="4023"/>
                  </a:cubicBezTo>
                  <a:cubicBezTo>
                    <a:pt x="57" y="4052"/>
                    <a:pt x="114" y="4138"/>
                    <a:pt x="143" y="4195"/>
                  </a:cubicBezTo>
                  <a:cubicBezTo>
                    <a:pt x="225" y="4276"/>
                    <a:pt x="365" y="4344"/>
                    <a:pt x="501" y="4344"/>
                  </a:cubicBezTo>
                  <a:cubicBezTo>
                    <a:pt x="555" y="4344"/>
                    <a:pt x="608" y="4333"/>
                    <a:pt x="656" y="4309"/>
                  </a:cubicBezTo>
                  <a:cubicBezTo>
                    <a:pt x="2825" y="3624"/>
                    <a:pt x="2910" y="600"/>
                    <a:pt x="2910" y="457"/>
                  </a:cubicBezTo>
                  <a:cubicBezTo>
                    <a:pt x="2910" y="200"/>
                    <a:pt x="2682" y="0"/>
                    <a:pt x="2425"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5" name="Google Shape;1445;p49"/>
            <p:cNvSpPr/>
            <p:nvPr/>
          </p:nvSpPr>
          <p:spPr>
            <a:xfrm>
              <a:off x="5747675" y="3390400"/>
              <a:ext cx="71350" cy="104550"/>
            </a:xfrm>
            <a:custGeom>
              <a:avLst/>
              <a:gdLst/>
              <a:ahLst/>
              <a:cxnLst/>
              <a:rect l="l" t="t" r="r" b="b"/>
              <a:pathLst>
                <a:path w="2854" h="4182" extrusionOk="0">
                  <a:moveTo>
                    <a:pt x="2239" y="1"/>
                  </a:moveTo>
                  <a:cubicBezTo>
                    <a:pt x="2207" y="1"/>
                    <a:pt x="2174" y="4"/>
                    <a:pt x="2141" y="12"/>
                  </a:cubicBezTo>
                  <a:cubicBezTo>
                    <a:pt x="1884" y="97"/>
                    <a:pt x="1713" y="326"/>
                    <a:pt x="1770" y="582"/>
                  </a:cubicBezTo>
                  <a:cubicBezTo>
                    <a:pt x="1770" y="668"/>
                    <a:pt x="2084" y="2323"/>
                    <a:pt x="315" y="3264"/>
                  </a:cubicBezTo>
                  <a:cubicBezTo>
                    <a:pt x="58" y="3379"/>
                    <a:pt x="1" y="3692"/>
                    <a:pt x="86" y="3921"/>
                  </a:cubicBezTo>
                  <a:cubicBezTo>
                    <a:pt x="115" y="3978"/>
                    <a:pt x="143" y="4006"/>
                    <a:pt x="172" y="4035"/>
                  </a:cubicBezTo>
                  <a:cubicBezTo>
                    <a:pt x="262" y="4125"/>
                    <a:pt x="387" y="4181"/>
                    <a:pt x="517" y="4181"/>
                  </a:cubicBezTo>
                  <a:cubicBezTo>
                    <a:pt x="592" y="4181"/>
                    <a:pt x="669" y="4162"/>
                    <a:pt x="743" y="4120"/>
                  </a:cubicBezTo>
                  <a:cubicBezTo>
                    <a:pt x="2027" y="3436"/>
                    <a:pt x="2540" y="2465"/>
                    <a:pt x="2683" y="1752"/>
                  </a:cubicBezTo>
                  <a:cubicBezTo>
                    <a:pt x="2854" y="1010"/>
                    <a:pt x="2740" y="440"/>
                    <a:pt x="2711" y="383"/>
                  </a:cubicBezTo>
                  <a:cubicBezTo>
                    <a:pt x="2637" y="159"/>
                    <a:pt x="2455" y="1"/>
                    <a:pt x="2239"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6" name="Google Shape;1446;p49"/>
            <p:cNvSpPr/>
            <p:nvPr/>
          </p:nvSpPr>
          <p:spPr>
            <a:xfrm>
              <a:off x="5726275" y="3377075"/>
              <a:ext cx="82050" cy="101375"/>
            </a:xfrm>
            <a:custGeom>
              <a:avLst/>
              <a:gdLst/>
              <a:ahLst/>
              <a:cxnLst/>
              <a:rect l="l" t="t" r="r" b="b"/>
              <a:pathLst>
                <a:path w="3282" h="4055" extrusionOk="0">
                  <a:moveTo>
                    <a:pt x="2781" y="0"/>
                  </a:moveTo>
                  <a:cubicBezTo>
                    <a:pt x="2540" y="0"/>
                    <a:pt x="2310" y="215"/>
                    <a:pt x="2283" y="431"/>
                  </a:cubicBezTo>
                  <a:cubicBezTo>
                    <a:pt x="2283" y="488"/>
                    <a:pt x="1969" y="2827"/>
                    <a:pt x="457" y="3084"/>
                  </a:cubicBezTo>
                  <a:cubicBezTo>
                    <a:pt x="200" y="3113"/>
                    <a:pt x="1" y="3369"/>
                    <a:pt x="29" y="3626"/>
                  </a:cubicBezTo>
                  <a:cubicBezTo>
                    <a:pt x="58" y="3740"/>
                    <a:pt x="86" y="3826"/>
                    <a:pt x="172" y="3912"/>
                  </a:cubicBezTo>
                  <a:cubicBezTo>
                    <a:pt x="286" y="4026"/>
                    <a:pt x="429" y="4054"/>
                    <a:pt x="571" y="4054"/>
                  </a:cubicBezTo>
                  <a:cubicBezTo>
                    <a:pt x="2854" y="3683"/>
                    <a:pt x="3196" y="687"/>
                    <a:pt x="3253" y="545"/>
                  </a:cubicBezTo>
                  <a:cubicBezTo>
                    <a:pt x="3282" y="288"/>
                    <a:pt x="3111" y="60"/>
                    <a:pt x="2825" y="3"/>
                  </a:cubicBezTo>
                  <a:cubicBezTo>
                    <a:pt x="2811" y="1"/>
                    <a:pt x="2796" y="0"/>
                    <a:pt x="2781"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7" name="Google Shape;1447;p49"/>
            <p:cNvSpPr/>
            <p:nvPr/>
          </p:nvSpPr>
          <p:spPr>
            <a:xfrm>
              <a:off x="5766950" y="3327550"/>
              <a:ext cx="90425" cy="98925"/>
            </a:xfrm>
            <a:custGeom>
              <a:avLst/>
              <a:gdLst/>
              <a:ahLst/>
              <a:cxnLst/>
              <a:rect l="l" t="t" r="r" b="b"/>
              <a:pathLst>
                <a:path w="3617" h="3957" extrusionOk="0">
                  <a:moveTo>
                    <a:pt x="1454" y="1"/>
                  </a:moveTo>
                  <a:cubicBezTo>
                    <a:pt x="522" y="1"/>
                    <a:pt x="0" y="2069"/>
                    <a:pt x="0" y="2069"/>
                  </a:cubicBezTo>
                  <a:lnTo>
                    <a:pt x="2707" y="3950"/>
                  </a:lnTo>
                  <a:lnTo>
                    <a:pt x="2707" y="3950"/>
                  </a:lnTo>
                  <a:cubicBezTo>
                    <a:pt x="2742" y="3816"/>
                    <a:pt x="3616" y="1807"/>
                    <a:pt x="2111" y="329"/>
                  </a:cubicBezTo>
                  <a:cubicBezTo>
                    <a:pt x="1874" y="97"/>
                    <a:pt x="1655" y="1"/>
                    <a:pt x="1454" y="1"/>
                  </a:cubicBezTo>
                  <a:close/>
                  <a:moveTo>
                    <a:pt x="2707" y="3950"/>
                  </a:moveTo>
                  <a:cubicBezTo>
                    <a:pt x="2706" y="3954"/>
                    <a:pt x="2705" y="3957"/>
                    <a:pt x="2706" y="3957"/>
                  </a:cubicBezTo>
                  <a:cubicBezTo>
                    <a:pt x="2707" y="3957"/>
                    <a:pt x="2708" y="3955"/>
                    <a:pt x="2711" y="3952"/>
                  </a:cubicBezTo>
                  <a:lnTo>
                    <a:pt x="2707" y="3950"/>
                  </a:ln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8" name="Google Shape;1448;p49"/>
            <p:cNvSpPr/>
            <p:nvPr/>
          </p:nvSpPr>
          <p:spPr>
            <a:xfrm>
              <a:off x="5725575" y="2942725"/>
              <a:ext cx="187625" cy="491325"/>
            </a:xfrm>
            <a:custGeom>
              <a:avLst/>
              <a:gdLst/>
              <a:ahLst/>
              <a:cxnLst/>
              <a:rect l="l" t="t" r="r" b="b"/>
              <a:pathLst>
                <a:path w="7505" h="19653" extrusionOk="0">
                  <a:moveTo>
                    <a:pt x="0" y="1"/>
                  </a:moveTo>
                  <a:cubicBezTo>
                    <a:pt x="0" y="1"/>
                    <a:pt x="1541" y="3168"/>
                    <a:pt x="2768" y="5650"/>
                  </a:cubicBezTo>
                  <a:cubicBezTo>
                    <a:pt x="2853" y="5850"/>
                    <a:pt x="2939" y="5992"/>
                    <a:pt x="3025" y="6164"/>
                  </a:cubicBezTo>
                  <a:cubicBezTo>
                    <a:pt x="3196" y="6477"/>
                    <a:pt x="3310" y="6848"/>
                    <a:pt x="3367" y="7191"/>
                  </a:cubicBezTo>
                  <a:cubicBezTo>
                    <a:pt x="3510" y="7761"/>
                    <a:pt x="3510" y="8332"/>
                    <a:pt x="3453" y="8931"/>
                  </a:cubicBezTo>
                  <a:cubicBezTo>
                    <a:pt x="3310" y="9987"/>
                    <a:pt x="2996" y="11042"/>
                    <a:pt x="2711" y="12184"/>
                  </a:cubicBezTo>
                  <a:cubicBezTo>
                    <a:pt x="2454" y="13068"/>
                    <a:pt x="2311" y="13981"/>
                    <a:pt x="2083" y="14894"/>
                  </a:cubicBezTo>
                  <a:cubicBezTo>
                    <a:pt x="1997" y="15351"/>
                    <a:pt x="1883" y="15779"/>
                    <a:pt x="1769" y="16264"/>
                  </a:cubicBezTo>
                  <a:lnTo>
                    <a:pt x="1598" y="16920"/>
                  </a:lnTo>
                  <a:lnTo>
                    <a:pt x="1427" y="17605"/>
                  </a:lnTo>
                  <a:lnTo>
                    <a:pt x="1427" y="17633"/>
                  </a:lnTo>
                  <a:cubicBezTo>
                    <a:pt x="1199" y="18461"/>
                    <a:pt x="1655" y="19317"/>
                    <a:pt x="2483" y="19574"/>
                  </a:cubicBezTo>
                  <a:cubicBezTo>
                    <a:pt x="2644" y="19627"/>
                    <a:pt x="2807" y="19653"/>
                    <a:pt x="2966" y="19653"/>
                  </a:cubicBezTo>
                  <a:cubicBezTo>
                    <a:pt x="3651" y="19653"/>
                    <a:pt x="4277" y="19184"/>
                    <a:pt x="4508" y="18489"/>
                  </a:cubicBezTo>
                  <a:lnTo>
                    <a:pt x="4737" y="17862"/>
                  </a:lnTo>
                  <a:lnTo>
                    <a:pt x="4936" y="17177"/>
                  </a:lnTo>
                  <a:cubicBezTo>
                    <a:pt x="5050" y="16863"/>
                    <a:pt x="6563" y="11042"/>
                    <a:pt x="7304" y="8161"/>
                  </a:cubicBezTo>
                  <a:cubicBezTo>
                    <a:pt x="7504" y="7447"/>
                    <a:pt x="7476" y="6734"/>
                    <a:pt x="7247" y="6049"/>
                  </a:cubicBezTo>
                  <a:cubicBezTo>
                    <a:pt x="7219" y="5935"/>
                    <a:pt x="7190" y="5850"/>
                    <a:pt x="7133" y="5707"/>
                  </a:cubicBezTo>
                  <a:cubicBezTo>
                    <a:pt x="7076" y="5621"/>
                    <a:pt x="7076" y="5593"/>
                    <a:pt x="7048" y="5507"/>
                  </a:cubicBezTo>
                  <a:cubicBezTo>
                    <a:pt x="6249" y="3310"/>
                    <a:pt x="4908" y="1"/>
                    <a:pt x="4908"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49" name="Google Shape;1449;p49"/>
            <p:cNvSpPr/>
            <p:nvPr/>
          </p:nvSpPr>
          <p:spPr>
            <a:xfrm>
              <a:off x="5794750" y="3079675"/>
              <a:ext cx="121300" cy="42125"/>
            </a:xfrm>
            <a:custGeom>
              <a:avLst/>
              <a:gdLst/>
              <a:ahLst/>
              <a:cxnLst/>
              <a:rect l="l" t="t" r="r" b="b"/>
              <a:pathLst>
                <a:path w="4852" h="1685" extrusionOk="0">
                  <a:moveTo>
                    <a:pt x="4281" y="1"/>
                  </a:moveTo>
                  <a:lnTo>
                    <a:pt x="1" y="29"/>
                  </a:lnTo>
                  <a:lnTo>
                    <a:pt x="29" y="143"/>
                  </a:lnTo>
                  <a:cubicBezTo>
                    <a:pt x="115" y="315"/>
                    <a:pt x="201" y="457"/>
                    <a:pt x="286" y="657"/>
                  </a:cubicBezTo>
                  <a:cubicBezTo>
                    <a:pt x="429" y="971"/>
                    <a:pt x="572" y="1313"/>
                    <a:pt x="657" y="1684"/>
                  </a:cubicBezTo>
                  <a:lnTo>
                    <a:pt x="4366" y="229"/>
                  </a:lnTo>
                  <a:lnTo>
                    <a:pt x="4851" y="29"/>
                  </a:lnTo>
                  <a:lnTo>
                    <a:pt x="4281" y="1"/>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0" name="Google Shape;1450;p49"/>
            <p:cNvSpPr/>
            <p:nvPr/>
          </p:nvSpPr>
          <p:spPr>
            <a:xfrm>
              <a:off x="5709150" y="2806850"/>
              <a:ext cx="211175" cy="284100"/>
            </a:xfrm>
            <a:custGeom>
              <a:avLst/>
              <a:gdLst/>
              <a:ahLst/>
              <a:cxnLst/>
              <a:rect l="l" t="t" r="r" b="b"/>
              <a:pathLst>
                <a:path w="8447" h="11364" extrusionOk="0">
                  <a:moveTo>
                    <a:pt x="2317" y="0"/>
                  </a:moveTo>
                  <a:cubicBezTo>
                    <a:pt x="1350" y="0"/>
                    <a:pt x="1" y="3096"/>
                    <a:pt x="1" y="3096"/>
                  </a:cubicBezTo>
                  <a:lnTo>
                    <a:pt x="714" y="11085"/>
                  </a:lnTo>
                  <a:cubicBezTo>
                    <a:pt x="714" y="11085"/>
                    <a:pt x="2857" y="11364"/>
                    <a:pt x="5148" y="11364"/>
                  </a:cubicBezTo>
                  <a:cubicBezTo>
                    <a:pt x="6294" y="11364"/>
                    <a:pt x="7476" y="11294"/>
                    <a:pt x="8447" y="11085"/>
                  </a:cubicBezTo>
                  <a:cubicBezTo>
                    <a:pt x="5936" y="1327"/>
                    <a:pt x="3396" y="214"/>
                    <a:pt x="2426" y="14"/>
                  </a:cubicBezTo>
                  <a:cubicBezTo>
                    <a:pt x="2390" y="5"/>
                    <a:pt x="2354" y="0"/>
                    <a:pt x="2317"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1" name="Google Shape;1451;p49"/>
            <p:cNvSpPr/>
            <p:nvPr/>
          </p:nvSpPr>
          <p:spPr>
            <a:xfrm>
              <a:off x="5739125" y="3082525"/>
              <a:ext cx="181200" cy="10025"/>
            </a:xfrm>
            <a:custGeom>
              <a:avLst/>
              <a:gdLst/>
              <a:ahLst/>
              <a:cxnLst/>
              <a:rect l="l" t="t" r="r" b="b"/>
              <a:pathLst>
                <a:path w="7248" h="401" extrusionOk="0">
                  <a:moveTo>
                    <a:pt x="0" y="1"/>
                  </a:moveTo>
                  <a:lnTo>
                    <a:pt x="0" y="115"/>
                  </a:lnTo>
                  <a:cubicBezTo>
                    <a:pt x="371" y="172"/>
                    <a:pt x="799" y="258"/>
                    <a:pt x="1284" y="286"/>
                  </a:cubicBezTo>
                  <a:cubicBezTo>
                    <a:pt x="1912" y="343"/>
                    <a:pt x="2682" y="400"/>
                    <a:pt x="3567" y="400"/>
                  </a:cubicBezTo>
                  <a:cubicBezTo>
                    <a:pt x="4651" y="400"/>
                    <a:pt x="5907" y="315"/>
                    <a:pt x="7248" y="58"/>
                  </a:cubicBezTo>
                  <a:lnTo>
                    <a:pt x="7248" y="29"/>
                  </a:lnTo>
                  <a:cubicBezTo>
                    <a:pt x="5922" y="263"/>
                    <a:pt x="4681" y="352"/>
                    <a:pt x="3610" y="352"/>
                  </a:cubicBezTo>
                  <a:cubicBezTo>
                    <a:pt x="2721" y="352"/>
                    <a:pt x="1949" y="291"/>
                    <a:pt x="1341" y="201"/>
                  </a:cubicBezTo>
                  <a:cubicBezTo>
                    <a:pt x="799" y="144"/>
                    <a:pt x="371" y="58"/>
                    <a:pt x="0"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2" name="Google Shape;1452;p49"/>
            <p:cNvSpPr/>
            <p:nvPr/>
          </p:nvSpPr>
          <p:spPr>
            <a:xfrm>
              <a:off x="5737700" y="2969550"/>
              <a:ext cx="15000" cy="114425"/>
            </a:xfrm>
            <a:custGeom>
              <a:avLst/>
              <a:gdLst/>
              <a:ahLst/>
              <a:cxnLst/>
              <a:rect l="l" t="t" r="r" b="b"/>
              <a:pathLst>
                <a:path w="600" h="4577" extrusionOk="0">
                  <a:moveTo>
                    <a:pt x="503" y="1"/>
                  </a:moveTo>
                  <a:cubicBezTo>
                    <a:pt x="472" y="1"/>
                    <a:pt x="457" y="27"/>
                    <a:pt x="457" y="69"/>
                  </a:cubicBezTo>
                  <a:lnTo>
                    <a:pt x="0" y="4520"/>
                  </a:lnTo>
                  <a:cubicBezTo>
                    <a:pt x="0" y="4548"/>
                    <a:pt x="29" y="4577"/>
                    <a:pt x="86" y="4577"/>
                  </a:cubicBezTo>
                  <a:cubicBezTo>
                    <a:pt x="86" y="4577"/>
                    <a:pt x="114" y="4577"/>
                    <a:pt x="114" y="4548"/>
                  </a:cubicBezTo>
                  <a:lnTo>
                    <a:pt x="571" y="97"/>
                  </a:lnTo>
                  <a:cubicBezTo>
                    <a:pt x="599" y="69"/>
                    <a:pt x="571" y="12"/>
                    <a:pt x="542" y="12"/>
                  </a:cubicBezTo>
                  <a:cubicBezTo>
                    <a:pt x="527" y="4"/>
                    <a:pt x="514" y="1"/>
                    <a:pt x="503"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3" name="Google Shape;1453;p49"/>
            <p:cNvSpPr/>
            <p:nvPr/>
          </p:nvSpPr>
          <p:spPr>
            <a:xfrm>
              <a:off x="5565800" y="2660975"/>
              <a:ext cx="142675" cy="178125"/>
            </a:xfrm>
            <a:custGeom>
              <a:avLst/>
              <a:gdLst/>
              <a:ahLst/>
              <a:cxnLst/>
              <a:rect l="l" t="t" r="r" b="b"/>
              <a:pathLst>
                <a:path w="5707" h="7125" extrusionOk="0">
                  <a:moveTo>
                    <a:pt x="1969" y="0"/>
                  </a:moveTo>
                  <a:lnTo>
                    <a:pt x="399" y="4480"/>
                  </a:lnTo>
                  <a:cubicBezTo>
                    <a:pt x="0" y="5507"/>
                    <a:pt x="571" y="6648"/>
                    <a:pt x="1598" y="7019"/>
                  </a:cubicBezTo>
                  <a:cubicBezTo>
                    <a:pt x="1811" y="7090"/>
                    <a:pt x="2030" y="7125"/>
                    <a:pt x="2245" y="7125"/>
                  </a:cubicBezTo>
                  <a:cubicBezTo>
                    <a:pt x="3066" y="7125"/>
                    <a:pt x="3843" y="6629"/>
                    <a:pt x="4137" y="5792"/>
                  </a:cubicBezTo>
                  <a:lnTo>
                    <a:pt x="5706" y="1313"/>
                  </a:lnTo>
                  <a:lnTo>
                    <a:pt x="1969" y="0"/>
                  </a:ln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4" name="Google Shape;1454;p49"/>
            <p:cNvSpPr/>
            <p:nvPr/>
          </p:nvSpPr>
          <p:spPr>
            <a:xfrm>
              <a:off x="5580050" y="2746750"/>
              <a:ext cx="81350" cy="17225"/>
            </a:xfrm>
            <a:custGeom>
              <a:avLst/>
              <a:gdLst/>
              <a:ahLst/>
              <a:cxnLst/>
              <a:rect l="l" t="t" r="r" b="b"/>
              <a:pathLst>
                <a:path w="3254" h="689" extrusionOk="0">
                  <a:moveTo>
                    <a:pt x="3157" y="0"/>
                  </a:moveTo>
                  <a:cubicBezTo>
                    <a:pt x="3146" y="0"/>
                    <a:pt x="3139" y="8"/>
                    <a:pt x="3139" y="22"/>
                  </a:cubicBezTo>
                  <a:cubicBezTo>
                    <a:pt x="3139" y="22"/>
                    <a:pt x="2280" y="615"/>
                    <a:pt x="1265" y="615"/>
                  </a:cubicBezTo>
                  <a:cubicBezTo>
                    <a:pt x="872" y="615"/>
                    <a:pt x="456" y="526"/>
                    <a:pt x="58" y="279"/>
                  </a:cubicBezTo>
                  <a:cubicBezTo>
                    <a:pt x="29" y="279"/>
                    <a:pt x="1" y="279"/>
                    <a:pt x="1" y="307"/>
                  </a:cubicBezTo>
                  <a:cubicBezTo>
                    <a:pt x="1" y="336"/>
                    <a:pt x="1" y="364"/>
                    <a:pt x="29" y="364"/>
                  </a:cubicBezTo>
                  <a:cubicBezTo>
                    <a:pt x="143" y="421"/>
                    <a:pt x="315" y="478"/>
                    <a:pt x="457" y="564"/>
                  </a:cubicBezTo>
                  <a:cubicBezTo>
                    <a:pt x="719" y="653"/>
                    <a:pt x="982" y="689"/>
                    <a:pt x="1235" y="689"/>
                  </a:cubicBezTo>
                  <a:cubicBezTo>
                    <a:pt x="2282" y="689"/>
                    <a:pt x="3173" y="79"/>
                    <a:pt x="3196" y="79"/>
                  </a:cubicBezTo>
                  <a:cubicBezTo>
                    <a:pt x="3253" y="50"/>
                    <a:pt x="3253" y="22"/>
                    <a:pt x="3196" y="22"/>
                  </a:cubicBezTo>
                  <a:cubicBezTo>
                    <a:pt x="3182" y="8"/>
                    <a:pt x="3168" y="0"/>
                    <a:pt x="3157"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5" name="Google Shape;1455;p49"/>
            <p:cNvSpPr/>
            <p:nvPr/>
          </p:nvSpPr>
          <p:spPr>
            <a:xfrm>
              <a:off x="5520850" y="2554950"/>
              <a:ext cx="221150" cy="205325"/>
            </a:xfrm>
            <a:custGeom>
              <a:avLst/>
              <a:gdLst/>
              <a:ahLst/>
              <a:cxnLst/>
              <a:rect l="l" t="t" r="r" b="b"/>
              <a:pathLst>
                <a:path w="8846" h="8213" extrusionOk="0">
                  <a:moveTo>
                    <a:pt x="4616" y="0"/>
                  </a:moveTo>
                  <a:cubicBezTo>
                    <a:pt x="3724" y="0"/>
                    <a:pt x="2941" y="283"/>
                    <a:pt x="2597" y="675"/>
                  </a:cubicBezTo>
                  <a:cubicBezTo>
                    <a:pt x="1798" y="1588"/>
                    <a:pt x="0" y="6952"/>
                    <a:pt x="2597" y="8008"/>
                  </a:cubicBezTo>
                  <a:cubicBezTo>
                    <a:pt x="2943" y="8151"/>
                    <a:pt x="3287" y="8213"/>
                    <a:pt x="3622" y="8213"/>
                  </a:cubicBezTo>
                  <a:cubicBezTo>
                    <a:pt x="5827" y="8213"/>
                    <a:pt x="7676" y="5525"/>
                    <a:pt x="7676" y="5525"/>
                  </a:cubicBezTo>
                  <a:cubicBezTo>
                    <a:pt x="7676" y="5525"/>
                    <a:pt x="8845" y="3671"/>
                    <a:pt x="8104" y="2159"/>
                  </a:cubicBezTo>
                  <a:cubicBezTo>
                    <a:pt x="7337" y="559"/>
                    <a:pt x="5869" y="0"/>
                    <a:pt x="4616" y="0"/>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6" name="Google Shape;1456;p49"/>
            <p:cNvSpPr/>
            <p:nvPr/>
          </p:nvSpPr>
          <p:spPr>
            <a:xfrm>
              <a:off x="5679925" y="2677200"/>
              <a:ext cx="49950" cy="41825"/>
            </a:xfrm>
            <a:custGeom>
              <a:avLst/>
              <a:gdLst/>
              <a:ahLst/>
              <a:cxnLst/>
              <a:rect l="l" t="t" r="r" b="b"/>
              <a:pathLst>
                <a:path w="1998" h="1673" extrusionOk="0">
                  <a:moveTo>
                    <a:pt x="1135" y="1"/>
                  </a:moveTo>
                  <a:cubicBezTo>
                    <a:pt x="881" y="1"/>
                    <a:pt x="626" y="51"/>
                    <a:pt x="457" y="93"/>
                  </a:cubicBezTo>
                  <a:lnTo>
                    <a:pt x="0" y="1663"/>
                  </a:lnTo>
                  <a:cubicBezTo>
                    <a:pt x="76" y="1667"/>
                    <a:pt x="181" y="1672"/>
                    <a:pt x="303" y="1672"/>
                  </a:cubicBezTo>
                  <a:cubicBezTo>
                    <a:pt x="912" y="1672"/>
                    <a:pt x="1950" y="1553"/>
                    <a:pt x="1997" y="721"/>
                  </a:cubicBezTo>
                  <a:cubicBezTo>
                    <a:pt x="1997" y="146"/>
                    <a:pt x="1567" y="1"/>
                    <a:pt x="1135" y="1"/>
                  </a:cubicBezTo>
                  <a:close/>
                </a:path>
              </a:pathLst>
            </a:custGeom>
            <a:solidFill>
              <a:srgbClr val="F8B283"/>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7" name="Google Shape;1457;p49"/>
            <p:cNvSpPr/>
            <p:nvPr/>
          </p:nvSpPr>
          <p:spPr>
            <a:xfrm>
              <a:off x="5712025" y="2680950"/>
              <a:ext cx="15700" cy="18575"/>
            </a:xfrm>
            <a:custGeom>
              <a:avLst/>
              <a:gdLst/>
              <a:ahLst/>
              <a:cxnLst/>
              <a:rect l="l" t="t" r="r" b="b"/>
              <a:pathLst>
                <a:path w="628" h="743" extrusionOk="0">
                  <a:moveTo>
                    <a:pt x="57" y="0"/>
                  </a:moveTo>
                  <a:cubicBezTo>
                    <a:pt x="29" y="0"/>
                    <a:pt x="0" y="57"/>
                    <a:pt x="0" y="86"/>
                  </a:cubicBezTo>
                  <a:cubicBezTo>
                    <a:pt x="0" y="114"/>
                    <a:pt x="29" y="114"/>
                    <a:pt x="29" y="114"/>
                  </a:cubicBezTo>
                  <a:cubicBezTo>
                    <a:pt x="485" y="257"/>
                    <a:pt x="400" y="685"/>
                    <a:pt x="400" y="685"/>
                  </a:cubicBezTo>
                  <a:cubicBezTo>
                    <a:pt x="400" y="714"/>
                    <a:pt x="400" y="742"/>
                    <a:pt x="428" y="742"/>
                  </a:cubicBezTo>
                  <a:cubicBezTo>
                    <a:pt x="457" y="742"/>
                    <a:pt x="485" y="742"/>
                    <a:pt x="485" y="714"/>
                  </a:cubicBezTo>
                  <a:cubicBezTo>
                    <a:pt x="485" y="714"/>
                    <a:pt x="628" y="172"/>
                    <a:pt x="57"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8" name="Google Shape;1458;p49"/>
            <p:cNvSpPr/>
            <p:nvPr/>
          </p:nvSpPr>
          <p:spPr>
            <a:xfrm>
              <a:off x="5561500" y="2646875"/>
              <a:ext cx="30000" cy="41950"/>
            </a:xfrm>
            <a:custGeom>
              <a:avLst/>
              <a:gdLst/>
              <a:ahLst/>
              <a:cxnLst/>
              <a:rect l="l" t="t" r="r" b="b"/>
              <a:pathLst>
                <a:path w="1200" h="1678" extrusionOk="0">
                  <a:moveTo>
                    <a:pt x="1117" y="1"/>
                  </a:moveTo>
                  <a:cubicBezTo>
                    <a:pt x="1099" y="1"/>
                    <a:pt x="1085" y="8"/>
                    <a:pt x="1085" y="22"/>
                  </a:cubicBezTo>
                  <a:lnTo>
                    <a:pt x="629" y="764"/>
                  </a:lnTo>
                  <a:cubicBezTo>
                    <a:pt x="596" y="759"/>
                    <a:pt x="559" y="755"/>
                    <a:pt x="519" y="755"/>
                  </a:cubicBezTo>
                  <a:cubicBezTo>
                    <a:pt x="347" y="755"/>
                    <a:pt x="127" y="818"/>
                    <a:pt x="58" y="1049"/>
                  </a:cubicBezTo>
                  <a:cubicBezTo>
                    <a:pt x="1" y="1363"/>
                    <a:pt x="372" y="1506"/>
                    <a:pt x="514" y="1592"/>
                  </a:cubicBezTo>
                  <a:cubicBezTo>
                    <a:pt x="571" y="1592"/>
                    <a:pt x="600" y="1592"/>
                    <a:pt x="600" y="1677"/>
                  </a:cubicBezTo>
                  <a:cubicBezTo>
                    <a:pt x="629" y="1677"/>
                    <a:pt x="657" y="1677"/>
                    <a:pt x="657" y="1649"/>
                  </a:cubicBezTo>
                  <a:cubicBezTo>
                    <a:pt x="657" y="1620"/>
                    <a:pt x="657" y="1592"/>
                    <a:pt x="629" y="1592"/>
                  </a:cubicBezTo>
                  <a:cubicBezTo>
                    <a:pt x="629" y="1592"/>
                    <a:pt x="86" y="1392"/>
                    <a:pt x="172" y="1107"/>
                  </a:cubicBezTo>
                  <a:cubicBezTo>
                    <a:pt x="208" y="928"/>
                    <a:pt x="388" y="895"/>
                    <a:pt x="519" y="895"/>
                  </a:cubicBezTo>
                  <a:cubicBezTo>
                    <a:pt x="597" y="895"/>
                    <a:pt x="657" y="907"/>
                    <a:pt x="657" y="907"/>
                  </a:cubicBezTo>
                  <a:lnTo>
                    <a:pt x="714" y="878"/>
                  </a:lnTo>
                  <a:lnTo>
                    <a:pt x="1171" y="79"/>
                  </a:lnTo>
                  <a:cubicBezTo>
                    <a:pt x="1199" y="51"/>
                    <a:pt x="1199" y="22"/>
                    <a:pt x="1171" y="22"/>
                  </a:cubicBezTo>
                  <a:cubicBezTo>
                    <a:pt x="1156" y="8"/>
                    <a:pt x="1135" y="1"/>
                    <a:pt x="1117"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59" name="Google Shape;1459;p49"/>
            <p:cNvSpPr/>
            <p:nvPr/>
          </p:nvSpPr>
          <p:spPr>
            <a:xfrm>
              <a:off x="5563650" y="2637325"/>
              <a:ext cx="12150" cy="11550"/>
            </a:xfrm>
            <a:custGeom>
              <a:avLst/>
              <a:gdLst/>
              <a:ahLst/>
              <a:cxnLst/>
              <a:rect l="l" t="t" r="r" b="b"/>
              <a:pathLst>
                <a:path w="486" h="462" extrusionOk="0">
                  <a:moveTo>
                    <a:pt x="266" y="0"/>
                  </a:moveTo>
                  <a:cubicBezTo>
                    <a:pt x="138" y="0"/>
                    <a:pt x="0" y="95"/>
                    <a:pt x="0" y="262"/>
                  </a:cubicBezTo>
                  <a:cubicBezTo>
                    <a:pt x="0" y="397"/>
                    <a:pt x="110" y="462"/>
                    <a:pt x="225" y="462"/>
                  </a:cubicBezTo>
                  <a:cubicBezTo>
                    <a:pt x="352" y="462"/>
                    <a:pt x="485" y="383"/>
                    <a:pt x="485" y="233"/>
                  </a:cubicBezTo>
                  <a:cubicBezTo>
                    <a:pt x="485" y="73"/>
                    <a:pt x="379" y="0"/>
                    <a:pt x="266"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0" name="Google Shape;1460;p49"/>
            <p:cNvSpPr/>
            <p:nvPr/>
          </p:nvSpPr>
          <p:spPr>
            <a:xfrm>
              <a:off x="5605725" y="2648025"/>
              <a:ext cx="11450" cy="11550"/>
            </a:xfrm>
            <a:custGeom>
              <a:avLst/>
              <a:gdLst/>
              <a:ahLst/>
              <a:cxnLst/>
              <a:rect l="l" t="t" r="r" b="b"/>
              <a:pathLst>
                <a:path w="458" h="462" extrusionOk="0">
                  <a:moveTo>
                    <a:pt x="251" y="0"/>
                  </a:moveTo>
                  <a:cubicBezTo>
                    <a:pt x="130" y="0"/>
                    <a:pt x="1" y="95"/>
                    <a:pt x="1" y="262"/>
                  </a:cubicBezTo>
                  <a:cubicBezTo>
                    <a:pt x="1" y="397"/>
                    <a:pt x="104" y="462"/>
                    <a:pt x="212" y="462"/>
                  </a:cubicBezTo>
                  <a:cubicBezTo>
                    <a:pt x="332" y="462"/>
                    <a:pt x="457" y="383"/>
                    <a:pt x="457" y="233"/>
                  </a:cubicBezTo>
                  <a:cubicBezTo>
                    <a:pt x="457" y="73"/>
                    <a:pt x="358" y="0"/>
                    <a:pt x="251"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1" name="Google Shape;1461;p49"/>
            <p:cNvSpPr/>
            <p:nvPr/>
          </p:nvSpPr>
          <p:spPr>
            <a:xfrm>
              <a:off x="5577925" y="2687375"/>
              <a:ext cx="26400" cy="15425"/>
            </a:xfrm>
            <a:custGeom>
              <a:avLst/>
              <a:gdLst/>
              <a:ahLst/>
              <a:cxnLst/>
              <a:rect l="l" t="t" r="r" b="b"/>
              <a:pathLst>
                <a:path w="1056" h="617" extrusionOk="0">
                  <a:moveTo>
                    <a:pt x="999" y="0"/>
                  </a:moveTo>
                  <a:cubicBezTo>
                    <a:pt x="970" y="0"/>
                    <a:pt x="942" y="0"/>
                    <a:pt x="942" y="29"/>
                  </a:cubicBezTo>
                  <a:cubicBezTo>
                    <a:pt x="851" y="323"/>
                    <a:pt x="581" y="492"/>
                    <a:pt x="302" y="492"/>
                  </a:cubicBezTo>
                  <a:cubicBezTo>
                    <a:pt x="229" y="492"/>
                    <a:pt x="156" y="480"/>
                    <a:pt x="86" y="457"/>
                  </a:cubicBezTo>
                  <a:cubicBezTo>
                    <a:pt x="57" y="457"/>
                    <a:pt x="0" y="457"/>
                    <a:pt x="0" y="514"/>
                  </a:cubicBezTo>
                  <a:cubicBezTo>
                    <a:pt x="0" y="542"/>
                    <a:pt x="0" y="571"/>
                    <a:pt x="57" y="571"/>
                  </a:cubicBezTo>
                  <a:cubicBezTo>
                    <a:pt x="137" y="602"/>
                    <a:pt x="220" y="616"/>
                    <a:pt x="303" y="616"/>
                  </a:cubicBezTo>
                  <a:cubicBezTo>
                    <a:pt x="602" y="616"/>
                    <a:pt x="899" y="421"/>
                    <a:pt x="1056" y="86"/>
                  </a:cubicBezTo>
                  <a:cubicBezTo>
                    <a:pt x="1056" y="29"/>
                    <a:pt x="1056" y="0"/>
                    <a:pt x="999"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2" name="Google Shape;1462;p49"/>
            <p:cNvSpPr/>
            <p:nvPr/>
          </p:nvSpPr>
          <p:spPr>
            <a:xfrm>
              <a:off x="5555800" y="2541500"/>
              <a:ext cx="216150" cy="173000"/>
            </a:xfrm>
            <a:custGeom>
              <a:avLst/>
              <a:gdLst/>
              <a:ahLst/>
              <a:cxnLst/>
              <a:rect l="l" t="t" r="r" b="b"/>
              <a:pathLst>
                <a:path w="8646" h="6920" extrusionOk="0">
                  <a:moveTo>
                    <a:pt x="3881" y="1"/>
                  </a:moveTo>
                  <a:cubicBezTo>
                    <a:pt x="3404" y="1"/>
                    <a:pt x="2767" y="127"/>
                    <a:pt x="2169" y="414"/>
                  </a:cubicBezTo>
                  <a:cubicBezTo>
                    <a:pt x="1028" y="956"/>
                    <a:pt x="371" y="1869"/>
                    <a:pt x="543" y="2383"/>
                  </a:cubicBezTo>
                  <a:cubicBezTo>
                    <a:pt x="314" y="2697"/>
                    <a:pt x="143" y="3096"/>
                    <a:pt x="1" y="3638"/>
                  </a:cubicBezTo>
                  <a:cubicBezTo>
                    <a:pt x="1" y="3638"/>
                    <a:pt x="314" y="3638"/>
                    <a:pt x="942" y="3724"/>
                  </a:cubicBezTo>
                  <a:cubicBezTo>
                    <a:pt x="1028" y="3781"/>
                    <a:pt x="1170" y="3781"/>
                    <a:pt x="1313" y="3809"/>
                  </a:cubicBezTo>
                  <a:cubicBezTo>
                    <a:pt x="1399" y="3809"/>
                    <a:pt x="1456" y="3838"/>
                    <a:pt x="1541" y="3838"/>
                  </a:cubicBezTo>
                  <a:cubicBezTo>
                    <a:pt x="1655" y="3866"/>
                    <a:pt x="1798" y="3923"/>
                    <a:pt x="1941" y="3952"/>
                  </a:cubicBezTo>
                  <a:cubicBezTo>
                    <a:pt x="2255" y="4009"/>
                    <a:pt x="2568" y="4123"/>
                    <a:pt x="2968" y="4266"/>
                  </a:cubicBezTo>
                  <a:cubicBezTo>
                    <a:pt x="2939" y="3695"/>
                    <a:pt x="2996" y="2925"/>
                    <a:pt x="3510" y="2240"/>
                  </a:cubicBezTo>
                  <a:lnTo>
                    <a:pt x="3510" y="2240"/>
                  </a:lnTo>
                  <a:cubicBezTo>
                    <a:pt x="3367" y="2697"/>
                    <a:pt x="3310" y="3210"/>
                    <a:pt x="3310" y="3638"/>
                  </a:cubicBezTo>
                  <a:cubicBezTo>
                    <a:pt x="3282" y="4123"/>
                    <a:pt x="3367" y="4694"/>
                    <a:pt x="3681" y="5207"/>
                  </a:cubicBezTo>
                  <a:cubicBezTo>
                    <a:pt x="3653" y="5008"/>
                    <a:pt x="3596" y="4808"/>
                    <a:pt x="3596" y="4637"/>
                  </a:cubicBezTo>
                  <a:cubicBezTo>
                    <a:pt x="3596" y="4237"/>
                    <a:pt x="3653" y="3781"/>
                    <a:pt x="3852" y="3353"/>
                  </a:cubicBezTo>
                  <a:lnTo>
                    <a:pt x="3852" y="3353"/>
                  </a:lnTo>
                  <a:cubicBezTo>
                    <a:pt x="3795" y="3838"/>
                    <a:pt x="3852" y="4380"/>
                    <a:pt x="3967" y="4836"/>
                  </a:cubicBezTo>
                  <a:cubicBezTo>
                    <a:pt x="4309" y="5065"/>
                    <a:pt x="4680" y="5236"/>
                    <a:pt x="4937" y="5350"/>
                  </a:cubicBezTo>
                  <a:cubicBezTo>
                    <a:pt x="4880" y="5835"/>
                    <a:pt x="4994" y="6377"/>
                    <a:pt x="5279" y="6919"/>
                  </a:cubicBezTo>
                  <a:cubicBezTo>
                    <a:pt x="5222" y="6434"/>
                    <a:pt x="5250" y="5949"/>
                    <a:pt x="5308" y="5493"/>
                  </a:cubicBezTo>
                  <a:lnTo>
                    <a:pt x="5365" y="5493"/>
                  </a:lnTo>
                  <a:cubicBezTo>
                    <a:pt x="8075" y="5293"/>
                    <a:pt x="8646" y="1641"/>
                    <a:pt x="6449" y="528"/>
                  </a:cubicBezTo>
                  <a:cubicBezTo>
                    <a:pt x="5794" y="161"/>
                    <a:pt x="5018" y="11"/>
                    <a:pt x="4322" y="11"/>
                  </a:cubicBezTo>
                  <a:cubicBezTo>
                    <a:pt x="4260" y="11"/>
                    <a:pt x="4198" y="12"/>
                    <a:pt x="4138" y="15"/>
                  </a:cubicBezTo>
                  <a:cubicBezTo>
                    <a:pt x="4059" y="5"/>
                    <a:pt x="3973" y="1"/>
                    <a:pt x="3881"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3" name="Google Shape;1463;p49"/>
            <p:cNvSpPr/>
            <p:nvPr/>
          </p:nvSpPr>
          <p:spPr>
            <a:xfrm>
              <a:off x="5618575" y="2673100"/>
              <a:ext cx="15000" cy="13750"/>
            </a:xfrm>
            <a:custGeom>
              <a:avLst/>
              <a:gdLst/>
              <a:ahLst/>
              <a:cxnLst/>
              <a:rect l="l" t="t" r="r" b="b"/>
              <a:pathLst>
                <a:path w="600" h="550" extrusionOk="0">
                  <a:moveTo>
                    <a:pt x="371" y="0"/>
                  </a:moveTo>
                  <a:cubicBezTo>
                    <a:pt x="200" y="0"/>
                    <a:pt x="57" y="86"/>
                    <a:pt x="29" y="172"/>
                  </a:cubicBezTo>
                  <a:cubicBezTo>
                    <a:pt x="0" y="314"/>
                    <a:pt x="57" y="457"/>
                    <a:pt x="200" y="543"/>
                  </a:cubicBezTo>
                  <a:cubicBezTo>
                    <a:pt x="224" y="547"/>
                    <a:pt x="248" y="550"/>
                    <a:pt x="271" y="550"/>
                  </a:cubicBezTo>
                  <a:cubicBezTo>
                    <a:pt x="389" y="550"/>
                    <a:pt x="500" y="490"/>
                    <a:pt x="571" y="371"/>
                  </a:cubicBezTo>
                  <a:cubicBezTo>
                    <a:pt x="600" y="229"/>
                    <a:pt x="514" y="86"/>
                    <a:pt x="371" y="0"/>
                  </a:cubicBezTo>
                  <a:close/>
                </a:path>
              </a:pathLst>
            </a:custGeom>
            <a:solidFill>
              <a:srgbClr val="FF8966"/>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4" name="Google Shape;1464;p49"/>
            <p:cNvSpPr/>
            <p:nvPr/>
          </p:nvSpPr>
          <p:spPr>
            <a:xfrm>
              <a:off x="5677775" y="2492400"/>
              <a:ext cx="102025" cy="90375"/>
            </a:xfrm>
            <a:custGeom>
              <a:avLst/>
              <a:gdLst/>
              <a:ahLst/>
              <a:cxnLst/>
              <a:rect l="l" t="t" r="r" b="b"/>
              <a:pathLst>
                <a:path w="4081" h="3615" extrusionOk="0">
                  <a:moveTo>
                    <a:pt x="2056" y="0"/>
                  </a:moveTo>
                  <a:cubicBezTo>
                    <a:pt x="1292" y="0"/>
                    <a:pt x="592" y="460"/>
                    <a:pt x="343" y="1208"/>
                  </a:cubicBezTo>
                  <a:cubicBezTo>
                    <a:pt x="1" y="2150"/>
                    <a:pt x="514" y="3205"/>
                    <a:pt x="1427" y="3519"/>
                  </a:cubicBezTo>
                  <a:cubicBezTo>
                    <a:pt x="1627" y="3584"/>
                    <a:pt x="1828" y="3615"/>
                    <a:pt x="2026" y="3615"/>
                  </a:cubicBezTo>
                  <a:cubicBezTo>
                    <a:pt x="2790" y="3615"/>
                    <a:pt x="3495" y="3155"/>
                    <a:pt x="3767" y="2407"/>
                  </a:cubicBezTo>
                  <a:cubicBezTo>
                    <a:pt x="4081" y="1465"/>
                    <a:pt x="3567" y="409"/>
                    <a:pt x="2654" y="95"/>
                  </a:cubicBezTo>
                  <a:cubicBezTo>
                    <a:pt x="2455" y="31"/>
                    <a:pt x="2253" y="0"/>
                    <a:pt x="2056"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5" name="Google Shape;1465;p49"/>
            <p:cNvSpPr/>
            <p:nvPr/>
          </p:nvSpPr>
          <p:spPr>
            <a:xfrm>
              <a:off x="5555100" y="2517775"/>
              <a:ext cx="137675" cy="63325"/>
            </a:xfrm>
            <a:custGeom>
              <a:avLst/>
              <a:gdLst/>
              <a:ahLst/>
              <a:cxnLst/>
              <a:rect l="l" t="t" r="r" b="b"/>
              <a:pathLst>
                <a:path w="5507" h="2533" extrusionOk="0">
                  <a:moveTo>
                    <a:pt x="3517" y="1"/>
                  </a:moveTo>
                  <a:cubicBezTo>
                    <a:pt x="3236" y="1"/>
                    <a:pt x="2936" y="31"/>
                    <a:pt x="2625" y="108"/>
                  </a:cubicBezTo>
                  <a:cubicBezTo>
                    <a:pt x="1569" y="393"/>
                    <a:pt x="656" y="1163"/>
                    <a:pt x="0" y="2390"/>
                  </a:cubicBezTo>
                  <a:cubicBezTo>
                    <a:pt x="0" y="2476"/>
                    <a:pt x="0" y="2504"/>
                    <a:pt x="57" y="2533"/>
                  </a:cubicBezTo>
                  <a:cubicBezTo>
                    <a:pt x="114" y="2533"/>
                    <a:pt x="143" y="2533"/>
                    <a:pt x="200" y="2504"/>
                  </a:cubicBezTo>
                  <a:cubicBezTo>
                    <a:pt x="856" y="1306"/>
                    <a:pt x="1712" y="593"/>
                    <a:pt x="2711" y="307"/>
                  </a:cubicBezTo>
                  <a:cubicBezTo>
                    <a:pt x="3023" y="220"/>
                    <a:pt x="3327" y="186"/>
                    <a:pt x="3611" y="186"/>
                  </a:cubicBezTo>
                  <a:cubicBezTo>
                    <a:pt x="4626" y="186"/>
                    <a:pt x="5393" y="621"/>
                    <a:pt x="5393" y="621"/>
                  </a:cubicBezTo>
                  <a:cubicBezTo>
                    <a:pt x="5401" y="630"/>
                    <a:pt x="5409" y="633"/>
                    <a:pt x="5418" y="633"/>
                  </a:cubicBezTo>
                  <a:cubicBezTo>
                    <a:pt x="5438" y="633"/>
                    <a:pt x="5458" y="613"/>
                    <a:pt x="5478" y="593"/>
                  </a:cubicBezTo>
                  <a:cubicBezTo>
                    <a:pt x="5507" y="536"/>
                    <a:pt x="5478" y="507"/>
                    <a:pt x="5450" y="479"/>
                  </a:cubicBezTo>
                  <a:cubicBezTo>
                    <a:pt x="5404" y="456"/>
                    <a:pt x="4603" y="1"/>
                    <a:pt x="3517" y="1"/>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6" name="Google Shape;1466;p49"/>
            <p:cNvSpPr/>
            <p:nvPr/>
          </p:nvSpPr>
          <p:spPr>
            <a:xfrm>
              <a:off x="5756250" y="2504475"/>
              <a:ext cx="42100" cy="68775"/>
            </a:xfrm>
            <a:custGeom>
              <a:avLst/>
              <a:gdLst/>
              <a:ahLst/>
              <a:cxnLst/>
              <a:rect l="l" t="t" r="r" b="b"/>
              <a:pathLst>
                <a:path w="1684" h="2751" extrusionOk="0">
                  <a:moveTo>
                    <a:pt x="687" y="0"/>
                  </a:moveTo>
                  <a:cubicBezTo>
                    <a:pt x="676" y="0"/>
                    <a:pt x="665" y="4"/>
                    <a:pt x="656" y="12"/>
                  </a:cubicBezTo>
                  <a:cubicBezTo>
                    <a:pt x="599" y="12"/>
                    <a:pt x="571" y="69"/>
                    <a:pt x="599" y="126"/>
                  </a:cubicBezTo>
                  <a:cubicBezTo>
                    <a:pt x="656" y="183"/>
                    <a:pt x="1512" y="1496"/>
                    <a:pt x="29" y="2580"/>
                  </a:cubicBezTo>
                  <a:cubicBezTo>
                    <a:pt x="0" y="2608"/>
                    <a:pt x="0" y="2637"/>
                    <a:pt x="0" y="2694"/>
                  </a:cubicBezTo>
                  <a:cubicBezTo>
                    <a:pt x="0" y="2722"/>
                    <a:pt x="29" y="2751"/>
                    <a:pt x="86" y="2751"/>
                  </a:cubicBezTo>
                  <a:lnTo>
                    <a:pt x="143" y="2751"/>
                  </a:lnTo>
                  <a:cubicBezTo>
                    <a:pt x="970" y="2751"/>
                    <a:pt x="1427" y="1895"/>
                    <a:pt x="1455" y="1838"/>
                  </a:cubicBezTo>
                  <a:cubicBezTo>
                    <a:pt x="1512" y="1781"/>
                    <a:pt x="1455" y="1752"/>
                    <a:pt x="1427" y="1724"/>
                  </a:cubicBezTo>
                  <a:cubicBezTo>
                    <a:pt x="1418" y="1715"/>
                    <a:pt x="1410" y="1712"/>
                    <a:pt x="1401" y="1712"/>
                  </a:cubicBezTo>
                  <a:cubicBezTo>
                    <a:pt x="1379" y="1712"/>
                    <a:pt x="1353" y="1732"/>
                    <a:pt x="1313" y="1752"/>
                  </a:cubicBezTo>
                  <a:cubicBezTo>
                    <a:pt x="1313" y="1752"/>
                    <a:pt x="970" y="2437"/>
                    <a:pt x="371" y="2551"/>
                  </a:cubicBezTo>
                  <a:cubicBezTo>
                    <a:pt x="1684" y="1410"/>
                    <a:pt x="742" y="40"/>
                    <a:pt x="742" y="40"/>
                  </a:cubicBezTo>
                  <a:cubicBezTo>
                    <a:pt x="742" y="20"/>
                    <a:pt x="713" y="0"/>
                    <a:pt x="687"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7" name="Google Shape;1467;p49"/>
            <p:cNvSpPr/>
            <p:nvPr/>
          </p:nvSpPr>
          <p:spPr>
            <a:xfrm>
              <a:off x="5682775" y="2522600"/>
              <a:ext cx="72075" cy="54225"/>
            </a:xfrm>
            <a:custGeom>
              <a:avLst/>
              <a:gdLst/>
              <a:ahLst/>
              <a:cxnLst/>
              <a:rect l="l" t="t" r="r" b="b"/>
              <a:pathLst>
                <a:path w="2883" h="2169" extrusionOk="0">
                  <a:moveTo>
                    <a:pt x="29" y="0"/>
                  </a:moveTo>
                  <a:cubicBezTo>
                    <a:pt x="0" y="0"/>
                    <a:pt x="0" y="57"/>
                    <a:pt x="0" y="114"/>
                  </a:cubicBezTo>
                  <a:cubicBezTo>
                    <a:pt x="29" y="171"/>
                    <a:pt x="599" y="1569"/>
                    <a:pt x="2796" y="2169"/>
                  </a:cubicBezTo>
                  <a:cubicBezTo>
                    <a:pt x="2854" y="2169"/>
                    <a:pt x="2882" y="2169"/>
                    <a:pt x="2882" y="2112"/>
                  </a:cubicBezTo>
                  <a:cubicBezTo>
                    <a:pt x="2882" y="2055"/>
                    <a:pt x="2854" y="1997"/>
                    <a:pt x="2796" y="1997"/>
                  </a:cubicBezTo>
                  <a:cubicBezTo>
                    <a:pt x="714" y="1427"/>
                    <a:pt x="143" y="29"/>
                    <a:pt x="143" y="29"/>
                  </a:cubicBezTo>
                  <a:cubicBezTo>
                    <a:pt x="143" y="0"/>
                    <a:pt x="57" y="0"/>
                    <a:pt x="29" y="0"/>
                  </a:cubicBezTo>
                  <a:close/>
                </a:path>
              </a:pathLst>
            </a:custGeom>
            <a:solidFill>
              <a:srgbClr val="9DBEAA"/>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8" name="Google Shape;1468;p49"/>
            <p:cNvSpPr/>
            <p:nvPr/>
          </p:nvSpPr>
          <p:spPr>
            <a:xfrm>
              <a:off x="5404575" y="3004075"/>
              <a:ext cx="74925" cy="276775"/>
            </a:xfrm>
            <a:custGeom>
              <a:avLst/>
              <a:gdLst/>
              <a:ahLst/>
              <a:cxnLst/>
              <a:rect l="l" t="t" r="r" b="b"/>
              <a:pathLst>
                <a:path w="2997" h="11071" extrusionOk="0">
                  <a:moveTo>
                    <a:pt x="2882" y="0"/>
                  </a:moveTo>
                  <a:lnTo>
                    <a:pt x="1" y="11042"/>
                  </a:lnTo>
                  <a:lnTo>
                    <a:pt x="86" y="11071"/>
                  </a:lnTo>
                  <a:lnTo>
                    <a:pt x="2997" y="29"/>
                  </a:lnTo>
                  <a:lnTo>
                    <a:pt x="2882"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69" name="Google Shape;1469;p49"/>
            <p:cNvSpPr/>
            <p:nvPr/>
          </p:nvSpPr>
          <p:spPr>
            <a:xfrm>
              <a:off x="4689850" y="2678925"/>
              <a:ext cx="483800" cy="286900"/>
            </a:xfrm>
            <a:custGeom>
              <a:avLst/>
              <a:gdLst/>
              <a:ahLst/>
              <a:cxnLst/>
              <a:rect l="l" t="t" r="r" b="b"/>
              <a:pathLst>
                <a:path w="19352" h="11476" extrusionOk="0">
                  <a:moveTo>
                    <a:pt x="3183" y="1"/>
                  </a:moveTo>
                  <a:cubicBezTo>
                    <a:pt x="2431" y="1"/>
                    <a:pt x="2243" y="652"/>
                    <a:pt x="3082" y="1023"/>
                  </a:cubicBezTo>
                  <a:cubicBezTo>
                    <a:pt x="4138" y="1479"/>
                    <a:pt x="4138" y="1993"/>
                    <a:pt x="4109" y="2079"/>
                  </a:cubicBezTo>
                  <a:cubicBezTo>
                    <a:pt x="4109" y="2079"/>
                    <a:pt x="4109" y="2136"/>
                    <a:pt x="4081" y="2136"/>
                  </a:cubicBezTo>
                  <a:lnTo>
                    <a:pt x="856" y="2079"/>
                  </a:lnTo>
                  <a:cubicBezTo>
                    <a:pt x="172" y="2079"/>
                    <a:pt x="0" y="3049"/>
                    <a:pt x="685" y="3277"/>
                  </a:cubicBezTo>
                  <a:cubicBezTo>
                    <a:pt x="685" y="3277"/>
                    <a:pt x="698" y="3290"/>
                    <a:pt x="706" y="3290"/>
                  </a:cubicBezTo>
                  <a:cubicBezTo>
                    <a:pt x="711" y="3290"/>
                    <a:pt x="714" y="3286"/>
                    <a:pt x="714" y="3277"/>
                  </a:cubicBezTo>
                  <a:cubicBezTo>
                    <a:pt x="749" y="3264"/>
                    <a:pt x="779" y="3252"/>
                    <a:pt x="804" y="3242"/>
                  </a:cubicBezTo>
                  <a:lnTo>
                    <a:pt x="804" y="3242"/>
                  </a:lnTo>
                  <a:cubicBezTo>
                    <a:pt x="687" y="3317"/>
                    <a:pt x="514" y="3471"/>
                    <a:pt x="514" y="3705"/>
                  </a:cubicBezTo>
                  <a:cubicBezTo>
                    <a:pt x="471" y="4245"/>
                    <a:pt x="853" y="4311"/>
                    <a:pt x="1041" y="4311"/>
                  </a:cubicBezTo>
                  <a:cubicBezTo>
                    <a:pt x="1101" y="4311"/>
                    <a:pt x="1142" y="4304"/>
                    <a:pt x="1142" y="4304"/>
                  </a:cubicBezTo>
                  <a:lnTo>
                    <a:pt x="1142" y="4304"/>
                  </a:lnTo>
                  <a:cubicBezTo>
                    <a:pt x="1142" y="4304"/>
                    <a:pt x="314" y="4875"/>
                    <a:pt x="1113" y="5445"/>
                  </a:cubicBezTo>
                  <a:cubicBezTo>
                    <a:pt x="1113" y="5445"/>
                    <a:pt x="742" y="5930"/>
                    <a:pt x="2854" y="6501"/>
                  </a:cubicBezTo>
                  <a:cubicBezTo>
                    <a:pt x="4737" y="7043"/>
                    <a:pt x="13981" y="10125"/>
                    <a:pt x="18004" y="11437"/>
                  </a:cubicBezTo>
                  <a:cubicBezTo>
                    <a:pt x="18095" y="11464"/>
                    <a:pt x="18186" y="11476"/>
                    <a:pt x="18275" y="11476"/>
                  </a:cubicBezTo>
                  <a:cubicBezTo>
                    <a:pt x="18856" y="11476"/>
                    <a:pt x="19351" y="10943"/>
                    <a:pt x="19203" y="10324"/>
                  </a:cubicBezTo>
                  <a:lnTo>
                    <a:pt x="18204" y="6330"/>
                  </a:lnTo>
                  <a:lnTo>
                    <a:pt x="6991" y="3077"/>
                  </a:lnTo>
                  <a:lnTo>
                    <a:pt x="6962" y="3077"/>
                  </a:lnTo>
                  <a:cubicBezTo>
                    <a:pt x="6877" y="2935"/>
                    <a:pt x="6163" y="1622"/>
                    <a:pt x="4537" y="509"/>
                  </a:cubicBezTo>
                  <a:cubicBezTo>
                    <a:pt x="3996" y="140"/>
                    <a:pt x="3529" y="1"/>
                    <a:pt x="3183"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0" name="Google Shape;1470;p49"/>
            <p:cNvSpPr/>
            <p:nvPr/>
          </p:nvSpPr>
          <p:spPr>
            <a:xfrm>
              <a:off x="5085725" y="2492125"/>
              <a:ext cx="209025" cy="475850"/>
            </a:xfrm>
            <a:custGeom>
              <a:avLst/>
              <a:gdLst/>
              <a:ahLst/>
              <a:cxnLst/>
              <a:rect l="l" t="t" r="r" b="b"/>
              <a:pathLst>
                <a:path w="8361" h="19034" extrusionOk="0">
                  <a:moveTo>
                    <a:pt x="5635" y="1"/>
                  </a:moveTo>
                  <a:cubicBezTo>
                    <a:pt x="4547" y="1"/>
                    <a:pt x="3602" y="713"/>
                    <a:pt x="3368" y="1790"/>
                  </a:cubicBezTo>
                  <a:lnTo>
                    <a:pt x="2084" y="7553"/>
                  </a:lnTo>
                  <a:lnTo>
                    <a:pt x="1741" y="9094"/>
                  </a:lnTo>
                  <a:lnTo>
                    <a:pt x="372" y="15485"/>
                  </a:lnTo>
                  <a:cubicBezTo>
                    <a:pt x="1" y="17054"/>
                    <a:pt x="971" y="18652"/>
                    <a:pt x="2512" y="18966"/>
                  </a:cubicBezTo>
                  <a:cubicBezTo>
                    <a:pt x="2709" y="19012"/>
                    <a:pt x="2906" y="19033"/>
                    <a:pt x="3100" y="19033"/>
                  </a:cubicBezTo>
                  <a:cubicBezTo>
                    <a:pt x="4368" y="19033"/>
                    <a:pt x="5513" y="18102"/>
                    <a:pt x="5736" y="16741"/>
                  </a:cubicBezTo>
                  <a:lnTo>
                    <a:pt x="8332" y="3216"/>
                  </a:lnTo>
                  <a:cubicBezTo>
                    <a:pt x="8361" y="3074"/>
                    <a:pt x="8361" y="2903"/>
                    <a:pt x="8361" y="2760"/>
                  </a:cubicBezTo>
                  <a:cubicBezTo>
                    <a:pt x="8361" y="1562"/>
                    <a:pt x="7533" y="477"/>
                    <a:pt x="6364" y="106"/>
                  </a:cubicBezTo>
                  <a:cubicBezTo>
                    <a:pt x="6118" y="35"/>
                    <a:pt x="5873" y="1"/>
                    <a:pt x="5635" y="1"/>
                  </a:cubicBezTo>
                  <a:close/>
                </a:path>
              </a:pathLst>
            </a:custGeom>
            <a:solidFill>
              <a:srgbClr val="DB8D58"/>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1" name="Google Shape;1471;p49"/>
            <p:cNvSpPr/>
            <p:nvPr/>
          </p:nvSpPr>
          <p:spPr>
            <a:xfrm>
              <a:off x="5117825" y="2483225"/>
              <a:ext cx="185500" cy="237050"/>
            </a:xfrm>
            <a:custGeom>
              <a:avLst/>
              <a:gdLst/>
              <a:ahLst/>
              <a:cxnLst/>
              <a:rect l="l" t="t" r="r" b="b"/>
              <a:pathLst>
                <a:path w="7420" h="9482" extrusionOk="0">
                  <a:moveTo>
                    <a:pt x="4148" y="0"/>
                  </a:moveTo>
                  <a:cubicBezTo>
                    <a:pt x="2564" y="0"/>
                    <a:pt x="1115" y="1462"/>
                    <a:pt x="800" y="3430"/>
                  </a:cubicBezTo>
                  <a:lnTo>
                    <a:pt x="1" y="8280"/>
                  </a:lnTo>
                  <a:lnTo>
                    <a:pt x="2112" y="8994"/>
                  </a:lnTo>
                  <a:cubicBezTo>
                    <a:pt x="3102" y="9311"/>
                    <a:pt x="4141" y="9482"/>
                    <a:pt x="5181" y="9482"/>
                  </a:cubicBezTo>
                  <a:cubicBezTo>
                    <a:pt x="5730" y="9482"/>
                    <a:pt x="6278" y="9434"/>
                    <a:pt x="6820" y="9336"/>
                  </a:cubicBezTo>
                  <a:lnTo>
                    <a:pt x="7077" y="4457"/>
                  </a:lnTo>
                  <a:cubicBezTo>
                    <a:pt x="7419" y="2317"/>
                    <a:pt x="6278" y="320"/>
                    <a:pt x="4566" y="34"/>
                  </a:cubicBezTo>
                  <a:cubicBezTo>
                    <a:pt x="4426" y="12"/>
                    <a:pt x="4287" y="0"/>
                    <a:pt x="4148" y="0"/>
                  </a:cubicBezTo>
                  <a:close/>
                </a:path>
              </a:pathLst>
            </a:custGeom>
            <a:solidFill>
              <a:srgbClr val="C05550"/>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2" name="Google Shape;1472;p49"/>
            <p:cNvSpPr/>
            <p:nvPr/>
          </p:nvSpPr>
          <p:spPr>
            <a:xfrm>
              <a:off x="5124975" y="2594625"/>
              <a:ext cx="171200" cy="127725"/>
            </a:xfrm>
            <a:custGeom>
              <a:avLst/>
              <a:gdLst/>
              <a:ahLst/>
              <a:cxnLst/>
              <a:rect l="l" t="t" r="r" b="b"/>
              <a:pathLst>
                <a:path w="6848" h="5109" extrusionOk="0">
                  <a:moveTo>
                    <a:pt x="628" y="1"/>
                  </a:moveTo>
                  <a:cubicBezTo>
                    <a:pt x="571" y="1"/>
                    <a:pt x="542" y="1"/>
                    <a:pt x="542" y="29"/>
                  </a:cubicBezTo>
                  <a:lnTo>
                    <a:pt x="0" y="3853"/>
                  </a:lnTo>
                  <a:cubicBezTo>
                    <a:pt x="0" y="3881"/>
                    <a:pt x="0" y="3938"/>
                    <a:pt x="57" y="3938"/>
                  </a:cubicBezTo>
                  <a:lnTo>
                    <a:pt x="1684" y="4538"/>
                  </a:lnTo>
                  <a:cubicBezTo>
                    <a:pt x="2711" y="4937"/>
                    <a:pt x="3795" y="5108"/>
                    <a:pt x="4851" y="5108"/>
                  </a:cubicBezTo>
                  <a:cubicBezTo>
                    <a:pt x="5421" y="5108"/>
                    <a:pt x="5963" y="5080"/>
                    <a:pt x="6505" y="4966"/>
                  </a:cubicBezTo>
                  <a:cubicBezTo>
                    <a:pt x="6505" y="4966"/>
                    <a:pt x="6534" y="4966"/>
                    <a:pt x="6534" y="4937"/>
                  </a:cubicBezTo>
                  <a:lnTo>
                    <a:pt x="6848" y="3168"/>
                  </a:lnTo>
                  <a:cubicBezTo>
                    <a:pt x="6848" y="3139"/>
                    <a:pt x="6848" y="3111"/>
                    <a:pt x="6819" y="3111"/>
                  </a:cubicBezTo>
                  <a:cubicBezTo>
                    <a:pt x="6791" y="3111"/>
                    <a:pt x="6762" y="3111"/>
                    <a:pt x="6762" y="3139"/>
                  </a:cubicBezTo>
                  <a:lnTo>
                    <a:pt x="6420" y="4851"/>
                  </a:lnTo>
                  <a:cubicBezTo>
                    <a:pt x="5887" y="4946"/>
                    <a:pt x="5351" y="4994"/>
                    <a:pt x="4818" y="4994"/>
                  </a:cubicBezTo>
                  <a:cubicBezTo>
                    <a:pt x="3751" y="4994"/>
                    <a:pt x="2692" y="4804"/>
                    <a:pt x="1684" y="4423"/>
                  </a:cubicBezTo>
                  <a:lnTo>
                    <a:pt x="114" y="3824"/>
                  </a:lnTo>
                  <a:lnTo>
                    <a:pt x="656" y="87"/>
                  </a:lnTo>
                  <a:cubicBezTo>
                    <a:pt x="685" y="29"/>
                    <a:pt x="656" y="1"/>
                    <a:pt x="628" y="1"/>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3" name="Google Shape;1473;p49"/>
            <p:cNvSpPr/>
            <p:nvPr/>
          </p:nvSpPr>
          <p:spPr>
            <a:xfrm>
              <a:off x="4693425" y="2729375"/>
              <a:ext cx="448675" cy="236925"/>
            </a:xfrm>
            <a:custGeom>
              <a:avLst/>
              <a:gdLst/>
              <a:ahLst/>
              <a:cxnLst/>
              <a:rect l="l" t="t" r="r" b="b"/>
              <a:pathLst>
                <a:path w="17947" h="9477" extrusionOk="0">
                  <a:moveTo>
                    <a:pt x="661" y="0"/>
                  </a:moveTo>
                  <a:cubicBezTo>
                    <a:pt x="447" y="0"/>
                    <a:pt x="81" y="154"/>
                    <a:pt x="29" y="574"/>
                  </a:cubicBezTo>
                  <a:cubicBezTo>
                    <a:pt x="0" y="974"/>
                    <a:pt x="285" y="1145"/>
                    <a:pt x="514" y="1202"/>
                  </a:cubicBezTo>
                  <a:cubicBezTo>
                    <a:pt x="400" y="1287"/>
                    <a:pt x="257" y="1459"/>
                    <a:pt x="285" y="1772"/>
                  </a:cubicBezTo>
                  <a:cubicBezTo>
                    <a:pt x="314" y="2143"/>
                    <a:pt x="571" y="2286"/>
                    <a:pt x="713" y="2315"/>
                  </a:cubicBezTo>
                  <a:cubicBezTo>
                    <a:pt x="656" y="2400"/>
                    <a:pt x="542" y="2571"/>
                    <a:pt x="542" y="2857"/>
                  </a:cubicBezTo>
                  <a:cubicBezTo>
                    <a:pt x="542" y="3256"/>
                    <a:pt x="742" y="3427"/>
                    <a:pt x="856" y="3456"/>
                  </a:cubicBezTo>
                  <a:cubicBezTo>
                    <a:pt x="856" y="3599"/>
                    <a:pt x="885" y="3912"/>
                    <a:pt x="1427" y="4141"/>
                  </a:cubicBezTo>
                  <a:cubicBezTo>
                    <a:pt x="2083" y="4426"/>
                    <a:pt x="7961" y="6195"/>
                    <a:pt x="8217" y="6281"/>
                  </a:cubicBezTo>
                  <a:lnTo>
                    <a:pt x="17861" y="9476"/>
                  </a:lnTo>
                  <a:cubicBezTo>
                    <a:pt x="17918" y="9476"/>
                    <a:pt x="17947" y="9448"/>
                    <a:pt x="17947" y="9448"/>
                  </a:cubicBezTo>
                  <a:cubicBezTo>
                    <a:pt x="17947" y="9419"/>
                    <a:pt x="17947" y="9362"/>
                    <a:pt x="17918" y="9362"/>
                  </a:cubicBezTo>
                  <a:lnTo>
                    <a:pt x="8274" y="6166"/>
                  </a:lnTo>
                  <a:cubicBezTo>
                    <a:pt x="8217" y="6138"/>
                    <a:pt x="2112" y="4283"/>
                    <a:pt x="1512" y="4027"/>
                  </a:cubicBezTo>
                  <a:cubicBezTo>
                    <a:pt x="942" y="3770"/>
                    <a:pt x="999" y="3456"/>
                    <a:pt x="999" y="3456"/>
                  </a:cubicBezTo>
                  <a:lnTo>
                    <a:pt x="999" y="3427"/>
                  </a:lnTo>
                  <a:cubicBezTo>
                    <a:pt x="999" y="3370"/>
                    <a:pt x="970" y="3370"/>
                    <a:pt x="970" y="3370"/>
                  </a:cubicBezTo>
                  <a:cubicBezTo>
                    <a:pt x="970" y="3370"/>
                    <a:pt x="685" y="3313"/>
                    <a:pt x="685" y="2885"/>
                  </a:cubicBezTo>
                  <a:cubicBezTo>
                    <a:pt x="713" y="2457"/>
                    <a:pt x="942" y="2343"/>
                    <a:pt x="942" y="2343"/>
                  </a:cubicBezTo>
                  <a:cubicBezTo>
                    <a:pt x="970" y="2315"/>
                    <a:pt x="970" y="2315"/>
                    <a:pt x="970" y="2286"/>
                  </a:cubicBezTo>
                  <a:cubicBezTo>
                    <a:pt x="942" y="2286"/>
                    <a:pt x="942" y="2258"/>
                    <a:pt x="885" y="2258"/>
                  </a:cubicBezTo>
                  <a:cubicBezTo>
                    <a:pt x="885" y="2258"/>
                    <a:pt x="457" y="2258"/>
                    <a:pt x="428" y="1772"/>
                  </a:cubicBezTo>
                  <a:cubicBezTo>
                    <a:pt x="371" y="1345"/>
                    <a:pt x="685" y="1230"/>
                    <a:pt x="685" y="1230"/>
                  </a:cubicBezTo>
                  <a:cubicBezTo>
                    <a:pt x="713" y="1230"/>
                    <a:pt x="713" y="1202"/>
                    <a:pt x="713" y="1173"/>
                  </a:cubicBezTo>
                  <a:cubicBezTo>
                    <a:pt x="713" y="1173"/>
                    <a:pt x="713" y="1145"/>
                    <a:pt x="685" y="1145"/>
                  </a:cubicBezTo>
                  <a:cubicBezTo>
                    <a:pt x="656" y="1145"/>
                    <a:pt x="114" y="1116"/>
                    <a:pt x="143" y="603"/>
                  </a:cubicBezTo>
                  <a:cubicBezTo>
                    <a:pt x="171" y="146"/>
                    <a:pt x="685" y="146"/>
                    <a:pt x="713" y="146"/>
                  </a:cubicBezTo>
                  <a:lnTo>
                    <a:pt x="3938" y="175"/>
                  </a:lnTo>
                  <a:cubicBezTo>
                    <a:pt x="3966" y="175"/>
                    <a:pt x="3995" y="146"/>
                    <a:pt x="3995" y="118"/>
                  </a:cubicBezTo>
                  <a:cubicBezTo>
                    <a:pt x="3995" y="61"/>
                    <a:pt x="3966" y="32"/>
                    <a:pt x="3938" y="32"/>
                  </a:cubicBezTo>
                  <a:lnTo>
                    <a:pt x="713" y="4"/>
                  </a:lnTo>
                  <a:cubicBezTo>
                    <a:pt x="697" y="1"/>
                    <a:pt x="680" y="0"/>
                    <a:pt x="661"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4" name="Google Shape;1474;p49"/>
            <p:cNvSpPr/>
            <p:nvPr/>
          </p:nvSpPr>
          <p:spPr>
            <a:xfrm>
              <a:off x="4930950" y="2187350"/>
              <a:ext cx="199025" cy="152700"/>
            </a:xfrm>
            <a:custGeom>
              <a:avLst/>
              <a:gdLst/>
              <a:ahLst/>
              <a:cxnLst/>
              <a:rect l="l" t="t" r="r" b="b"/>
              <a:pathLst>
                <a:path w="7961" h="6108" extrusionOk="0">
                  <a:moveTo>
                    <a:pt x="6677" y="0"/>
                  </a:moveTo>
                  <a:lnTo>
                    <a:pt x="6734" y="628"/>
                  </a:lnTo>
                  <a:cubicBezTo>
                    <a:pt x="6734" y="628"/>
                    <a:pt x="6962" y="3139"/>
                    <a:pt x="5621" y="3538"/>
                  </a:cubicBezTo>
                  <a:cubicBezTo>
                    <a:pt x="5473" y="3580"/>
                    <a:pt x="5300" y="3598"/>
                    <a:pt x="5108" y="3598"/>
                  </a:cubicBezTo>
                  <a:cubicBezTo>
                    <a:pt x="3803" y="3598"/>
                    <a:pt x="1641" y="2756"/>
                    <a:pt x="784" y="2756"/>
                  </a:cubicBezTo>
                  <a:cubicBezTo>
                    <a:pt x="650" y="2756"/>
                    <a:pt x="547" y="2777"/>
                    <a:pt x="485" y="2825"/>
                  </a:cubicBezTo>
                  <a:cubicBezTo>
                    <a:pt x="0" y="3196"/>
                    <a:pt x="29" y="5707"/>
                    <a:pt x="1712" y="5906"/>
                  </a:cubicBezTo>
                  <a:cubicBezTo>
                    <a:pt x="1712" y="5906"/>
                    <a:pt x="2689" y="6107"/>
                    <a:pt x="3847" y="6107"/>
                  </a:cubicBezTo>
                  <a:cubicBezTo>
                    <a:pt x="5584" y="6107"/>
                    <a:pt x="7727" y="5655"/>
                    <a:pt x="7590" y="3395"/>
                  </a:cubicBezTo>
                  <a:cubicBezTo>
                    <a:pt x="7276" y="1313"/>
                    <a:pt x="7961" y="257"/>
                    <a:pt x="7961" y="257"/>
                  </a:cubicBezTo>
                  <a:lnTo>
                    <a:pt x="6677"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5" name="Google Shape;1475;p49"/>
            <p:cNvSpPr/>
            <p:nvPr/>
          </p:nvSpPr>
          <p:spPr>
            <a:xfrm>
              <a:off x="4985875" y="2243700"/>
              <a:ext cx="45675" cy="10725"/>
            </a:xfrm>
            <a:custGeom>
              <a:avLst/>
              <a:gdLst/>
              <a:ahLst/>
              <a:cxnLst/>
              <a:rect l="l" t="t" r="r" b="b"/>
              <a:pathLst>
                <a:path w="1827" h="429" extrusionOk="0">
                  <a:moveTo>
                    <a:pt x="86" y="0"/>
                  </a:moveTo>
                  <a:cubicBezTo>
                    <a:pt x="29" y="0"/>
                    <a:pt x="0" y="29"/>
                    <a:pt x="0" y="57"/>
                  </a:cubicBezTo>
                  <a:cubicBezTo>
                    <a:pt x="0" y="86"/>
                    <a:pt x="29" y="114"/>
                    <a:pt x="86" y="114"/>
                  </a:cubicBezTo>
                  <a:lnTo>
                    <a:pt x="1769" y="428"/>
                  </a:lnTo>
                  <a:cubicBezTo>
                    <a:pt x="1798" y="428"/>
                    <a:pt x="1826" y="371"/>
                    <a:pt x="1826" y="343"/>
                  </a:cubicBezTo>
                  <a:cubicBezTo>
                    <a:pt x="1826" y="314"/>
                    <a:pt x="1798" y="285"/>
                    <a:pt x="1769" y="285"/>
                  </a:cubicBezTo>
                  <a:lnTo>
                    <a:pt x="86"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6" name="Google Shape;1476;p49"/>
            <p:cNvSpPr/>
            <p:nvPr/>
          </p:nvSpPr>
          <p:spPr>
            <a:xfrm>
              <a:off x="4664175" y="4245225"/>
              <a:ext cx="296750" cy="4300"/>
            </a:xfrm>
            <a:custGeom>
              <a:avLst/>
              <a:gdLst/>
              <a:ahLst/>
              <a:cxnLst/>
              <a:rect l="l" t="t" r="r" b="b"/>
              <a:pathLst>
                <a:path w="11870" h="172" extrusionOk="0">
                  <a:moveTo>
                    <a:pt x="86" y="0"/>
                  </a:moveTo>
                  <a:cubicBezTo>
                    <a:pt x="29" y="0"/>
                    <a:pt x="0" y="29"/>
                    <a:pt x="0" y="57"/>
                  </a:cubicBezTo>
                  <a:cubicBezTo>
                    <a:pt x="0" y="86"/>
                    <a:pt x="29" y="143"/>
                    <a:pt x="86" y="143"/>
                  </a:cubicBezTo>
                  <a:lnTo>
                    <a:pt x="11813" y="171"/>
                  </a:lnTo>
                  <a:cubicBezTo>
                    <a:pt x="11841" y="171"/>
                    <a:pt x="11870" y="143"/>
                    <a:pt x="11870" y="114"/>
                  </a:cubicBezTo>
                  <a:cubicBezTo>
                    <a:pt x="11870" y="57"/>
                    <a:pt x="11841" y="29"/>
                    <a:pt x="11813" y="29"/>
                  </a:cubicBezTo>
                  <a:lnTo>
                    <a:pt x="86" y="0"/>
                  </a:ln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477" name="Google Shape;1477;p49"/>
            <p:cNvSpPr/>
            <p:nvPr/>
          </p:nvSpPr>
          <p:spPr>
            <a:xfrm>
              <a:off x="4989450" y="4245225"/>
              <a:ext cx="306025" cy="3575"/>
            </a:xfrm>
            <a:custGeom>
              <a:avLst/>
              <a:gdLst/>
              <a:ahLst/>
              <a:cxnLst/>
              <a:rect l="l" t="t" r="r" b="b"/>
              <a:pathLst>
                <a:path w="12241" h="143" extrusionOk="0">
                  <a:moveTo>
                    <a:pt x="86" y="0"/>
                  </a:moveTo>
                  <a:cubicBezTo>
                    <a:pt x="57" y="0"/>
                    <a:pt x="0" y="29"/>
                    <a:pt x="0" y="57"/>
                  </a:cubicBezTo>
                  <a:cubicBezTo>
                    <a:pt x="0" y="114"/>
                    <a:pt x="57" y="143"/>
                    <a:pt x="86" y="143"/>
                  </a:cubicBezTo>
                  <a:lnTo>
                    <a:pt x="12183" y="143"/>
                  </a:lnTo>
                  <a:cubicBezTo>
                    <a:pt x="12212" y="143"/>
                    <a:pt x="12240" y="143"/>
                    <a:pt x="12240" y="57"/>
                  </a:cubicBezTo>
                  <a:cubicBezTo>
                    <a:pt x="12240" y="29"/>
                    <a:pt x="12212" y="0"/>
                    <a:pt x="12183" y="0"/>
                  </a:cubicBezTo>
                  <a:close/>
                </a:path>
              </a:pathLst>
            </a:custGeom>
            <a:solidFill>
              <a:srgbClr val="070D0D"/>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Predicting behavior problems</a:t>
            </a:r>
          </a:p>
        </p:txBody>
      </p:sp>
      <p:pic>
        <p:nvPicPr>
          <p:cNvPr id="4" name="Content Placeholder 3"/>
          <p:cNvPicPr>
            <a:picLocks noGrp="1" noChangeAspect="1"/>
          </p:cNvPicPr>
          <p:nvPr>
            <p:ph idx="1"/>
          </p:nvPr>
        </p:nvPicPr>
        <p:blipFill>
          <a:blip r:embed="rId2"/>
          <a:stretch>
            <a:fillRect/>
          </a:stretch>
        </p:blipFill>
        <p:spPr>
          <a:xfrm>
            <a:off x="1352550" y="2368550"/>
            <a:ext cx="6438900" cy="3438525"/>
          </a:xfrm>
          <a:prstGeom prst="rect">
            <a:avLst/>
          </a:prstGeom>
        </p:spPr>
      </p:pic>
    </p:spTree>
    <p:extLst>
      <p:ext uri="{BB962C8B-B14F-4D97-AF65-F5344CB8AC3E}">
        <p14:creationId xmlns:p14="http://schemas.microsoft.com/office/powerpoint/2010/main" val="30001637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Participants</a:t>
            </a:r>
          </a:p>
        </p:txBody>
      </p:sp>
      <p:sp>
        <p:nvSpPr>
          <p:cNvPr id="3" name="Content Placeholder 2"/>
          <p:cNvSpPr>
            <a:spLocks noGrp="1"/>
          </p:cNvSpPr>
          <p:nvPr>
            <p:ph idx="1"/>
          </p:nvPr>
        </p:nvSpPr>
        <p:spPr/>
        <p:txBody>
          <a:bodyPr/>
          <a:lstStyle/>
          <a:p>
            <a:r>
              <a:rPr lang="en-US" dirty="0"/>
              <a:t>Typically developing infants from traditional two-parent families</a:t>
            </a:r>
          </a:p>
          <a:p>
            <a:endParaRPr lang="en-US" dirty="0"/>
          </a:p>
        </p:txBody>
      </p:sp>
      <p:graphicFrame>
        <p:nvGraphicFramePr>
          <p:cNvPr id="4" name="Chart 3"/>
          <p:cNvGraphicFramePr/>
          <p:nvPr/>
        </p:nvGraphicFramePr>
        <p:xfrm>
          <a:off x="304800" y="3048000"/>
          <a:ext cx="4495800" cy="3276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4648200" y="2971800"/>
          <a:ext cx="4495800" cy="3683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58126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a:t>
            </a:r>
          </a:p>
        </p:txBody>
      </p:sp>
      <p:sp>
        <p:nvSpPr>
          <p:cNvPr id="3" name="Content Placeholder 2"/>
          <p:cNvSpPr>
            <a:spLocks noGrp="1"/>
          </p:cNvSpPr>
          <p:nvPr>
            <p:ph idx="1"/>
          </p:nvPr>
        </p:nvSpPr>
        <p:spPr/>
        <p:txBody>
          <a:bodyPr>
            <a:normAutofit lnSpcReduction="10000"/>
          </a:bodyPr>
          <a:lstStyle/>
          <a:p>
            <a:r>
              <a:rPr lang="en-US" dirty="0"/>
              <a:t>15 month visit</a:t>
            </a:r>
          </a:p>
          <a:p>
            <a:pPr lvl="1"/>
            <a:r>
              <a:rPr lang="en-US" dirty="0"/>
              <a:t>Strange Situation</a:t>
            </a:r>
          </a:p>
          <a:p>
            <a:r>
              <a:rPr lang="en-US" dirty="0"/>
              <a:t>6.5 year visit</a:t>
            </a:r>
          </a:p>
          <a:p>
            <a:pPr lvl="1"/>
            <a:r>
              <a:rPr lang="en-US" dirty="0"/>
              <a:t>Teacher report of Problem Behavior using the Child Symptom Inventory-4</a:t>
            </a:r>
          </a:p>
          <a:p>
            <a:r>
              <a:rPr lang="en-US" dirty="0"/>
              <a:t>8 year visit</a:t>
            </a:r>
          </a:p>
          <a:p>
            <a:pPr lvl="1"/>
            <a:r>
              <a:rPr lang="en-US" dirty="0"/>
              <a:t>Parent report of Problem Behavior using the Child Symptom Inventory-4</a:t>
            </a:r>
          </a:p>
          <a:p>
            <a:pPr lvl="1"/>
            <a:r>
              <a:rPr lang="en-US" dirty="0"/>
              <a:t>Child report of Problem Behaviors using the Dominic-R</a:t>
            </a:r>
          </a:p>
        </p:txBody>
      </p:sp>
    </p:spTree>
    <p:extLst>
      <p:ext uri="{BB962C8B-B14F-4D97-AF65-F5344CB8AC3E}">
        <p14:creationId xmlns:p14="http://schemas.microsoft.com/office/powerpoint/2010/main" val="37316327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7" name="Content Placeholder 6"/>
          <p:cNvSpPr>
            <a:spLocks noGrp="1"/>
          </p:cNvSpPr>
          <p:nvPr>
            <p:ph idx="1"/>
          </p:nvPr>
        </p:nvSpPr>
        <p:spPr/>
        <p:txBody>
          <a:bodyPr>
            <a:normAutofit/>
          </a:bodyPr>
          <a:lstStyle/>
          <a:p>
            <a:r>
              <a:rPr lang="en-US" sz="2400" dirty="0"/>
              <a:t>Mother and Father report of problem behavior significantly correlate with each other but do not correlate with teacher report or child report</a:t>
            </a:r>
          </a:p>
        </p:txBody>
      </p:sp>
      <p:pic>
        <p:nvPicPr>
          <p:cNvPr id="8" name="Picture 7"/>
          <p:cNvPicPr>
            <a:picLocks noChangeAspect="1"/>
          </p:cNvPicPr>
          <p:nvPr/>
        </p:nvPicPr>
        <p:blipFill>
          <a:blip r:embed="rId3"/>
          <a:stretch>
            <a:fillRect/>
          </a:stretch>
        </p:blipFill>
        <p:spPr>
          <a:xfrm>
            <a:off x="228600" y="2781300"/>
            <a:ext cx="8566230" cy="4076700"/>
          </a:xfrm>
          <a:prstGeom prst="rect">
            <a:avLst/>
          </a:prstGeom>
        </p:spPr>
      </p:pic>
      <p:sp>
        <p:nvSpPr>
          <p:cNvPr id="9" name="Rectangle 8"/>
          <p:cNvSpPr/>
          <p:nvPr/>
        </p:nvSpPr>
        <p:spPr>
          <a:xfrm>
            <a:off x="2286000" y="4267200"/>
            <a:ext cx="2438400" cy="914400"/>
          </a:xfrm>
          <a:prstGeom prst="rect">
            <a:avLst/>
          </a:prstGeom>
          <a:noFill/>
          <a:ln w="28575" cmpd="sng">
            <a:solidFill>
              <a:schemeClr val="accent3">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10" name="Rectangle 9"/>
          <p:cNvSpPr/>
          <p:nvPr/>
        </p:nvSpPr>
        <p:spPr>
          <a:xfrm>
            <a:off x="6248400" y="5486400"/>
            <a:ext cx="2590800" cy="838200"/>
          </a:xfrm>
          <a:prstGeom prst="rect">
            <a:avLst/>
          </a:prstGeom>
          <a:noFill/>
          <a:ln w="28575" cmpd="sng">
            <a:solidFill>
              <a:schemeClr val="accent2">
                <a:lumMod val="75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41898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1 secure relationship act as a buffer?</a:t>
            </a:r>
          </a:p>
        </p:txBody>
      </p:sp>
      <p:sp>
        <p:nvSpPr>
          <p:cNvPr id="3" name="Content Placeholder 2"/>
          <p:cNvSpPr>
            <a:spLocks noGrp="1"/>
          </p:cNvSpPr>
          <p:nvPr>
            <p:ph idx="1"/>
          </p:nvPr>
        </p:nvSpPr>
        <p:spPr/>
        <p:txBody>
          <a:bodyPr/>
          <a:lstStyle/>
          <a:p>
            <a:r>
              <a:rPr lang="en-US" dirty="0"/>
              <a:t>Teachers rated children who were insecurely attached to both parents as having more externalizing behavior problems</a:t>
            </a:r>
          </a:p>
          <a:p>
            <a:r>
              <a:rPr lang="en-US" dirty="0"/>
              <a:t>Being securely attached to at least one parent has a significant beneficial effect</a:t>
            </a:r>
          </a:p>
          <a:p>
            <a:r>
              <a:rPr lang="en-US" dirty="0"/>
              <a:t>Teachers perceived children who had insecure attachments with their father at 15- months as having more externalizing behavior problems at 6.5 years old. </a:t>
            </a:r>
          </a:p>
        </p:txBody>
      </p:sp>
    </p:spTree>
    <p:extLst>
      <p:ext uri="{BB962C8B-B14F-4D97-AF65-F5344CB8AC3E}">
        <p14:creationId xmlns:p14="http://schemas.microsoft.com/office/powerpoint/2010/main" val="31677182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30163" y="342900"/>
            <a:ext cx="9113837" cy="1104900"/>
          </a:xfrm>
        </p:spPr>
        <p:txBody>
          <a:bodyPr>
            <a:normAutofit fontScale="90000"/>
          </a:bodyPr>
          <a:lstStyle/>
          <a:p>
            <a:pPr algn="ctr"/>
            <a:r>
              <a:rPr lang="en-US" altLang="en-US" sz="4000" dirty="0"/>
              <a:t>Double insecurity </a:t>
            </a:r>
            <a:r>
              <a:rPr lang="en-US" altLang="en-US" sz="4000" dirty="0">
                <a:sym typeface="Wingdings" panose="05000000000000000000" pitchFamily="2" charset="2"/>
              </a:rPr>
              <a:t> behavior problems</a:t>
            </a:r>
            <a:br>
              <a:rPr lang="en-US" altLang="en-US" sz="4000" dirty="0">
                <a:sym typeface="Wingdings" panose="05000000000000000000" pitchFamily="2" charset="2"/>
              </a:rPr>
            </a:br>
            <a:r>
              <a:rPr lang="en-US" altLang="en-US" sz="4000" dirty="0">
                <a:sym typeface="Wingdings" panose="05000000000000000000" pitchFamily="2" charset="2"/>
              </a:rPr>
              <a:t>(insecurity with dad is key)</a:t>
            </a:r>
            <a:endParaRPr lang="en-US" altLang="en-US" sz="4000" dirty="0"/>
          </a:p>
        </p:txBody>
      </p:sp>
      <p:sp>
        <p:nvSpPr>
          <p:cNvPr id="100355"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003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8DDF16FC-6BC9-4923-A60B-B5F2E90506F0}" type="slidenum">
              <a:rPr lang="en-US" altLang="en-US" sz="1400" smtClean="0"/>
              <a:pPr>
                <a:spcBef>
                  <a:spcPct val="0"/>
                </a:spcBef>
                <a:buClrTx/>
                <a:buSzTx/>
                <a:buFontTx/>
                <a:buNone/>
              </a:pPr>
              <a:t>117</a:t>
            </a:fld>
            <a:endParaRPr lang="en-US" altLang="en-US" sz="1400"/>
          </a:p>
        </p:txBody>
      </p:sp>
      <p:pic>
        <p:nvPicPr>
          <p:cNvPr id="100357" name="Picture 2"/>
          <p:cNvPicPr>
            <a:picLocks noChangeAspect="1" noChangeArrowheads="1"/>
          </p:cNvPicPr>
          <p:nvPr/>
        </p:nvPicPr>
        <p:blipFill>
          <a:blip r:embed="rId3">
            <a:extLst>
              <a:ext uri="{28A0092B-C50C-407E-A947-70E740481C1C}">
                <a14:useLocalDpi xmlns:a14="http://schemas.microsoft.com/office/drawing/2010/main" val="0"/>
              </a:ext>
            </a:extLst>
          </a:blip>
          <a:srcRect l="13806" t="4318" r="19054" b="20305"/>
          <a:stretch>
            <a:fillRect/>
          </a:stretch>
        </p:blipFill>
        <p:spPr bwMode="auto">
          <a:xfrm>
            <a:off x="30163" y="1708311"/>
            <a:ext cx="7764463" cy="50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2982" y="5440681"/>
            <a:ext cx="3083169" cy="1417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1764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Two insecure attachments…</a:t>
            </a:r>
          </a:p>
        </p:txBody>
      </p:sp>
      <p:sp>
        <p:nvSpPr>
          <p:cNvPr id="3" name="Content Placeholder 2"/>
          <p:cNvSpPr>
            <a:spLocks noGrp="1"/>
          </p:cNvSpPr>
          <p:nvPr>
            <p:ph idx="1"/>
          </p:nvPr>
        </p:nvSpPr>
        <p:spPr/>
        <p:txBody>
          <a:bodyPr/>
          <a:lstStyle/>
          <a:p>
            <a:r>
              <a:rPr lang="en-US" dirty="0"/>
              <a:t>   ..</a:t>
            </a:r>
          </a:p>
        </p:txBody>
      </p:sp>
      <p:pic>
        <p:nvPicPr>
          <p:cNvPr id="4" name="Picture 3"/>
          <p:cNvPicPr>
            <a:picLocks noChangeAspect="1"/>
          </p:cNvPicPr>
          <p:nvPr/>
        </p:nvPicPr>
        <p:blipFill>
          <a:blip r:embed="rId3"/>
          <a:stretch>
            <a:fillRect/>
          </a:stretch>
        </p:blipFill>
        <p:spPr>
          <a:xfrm>
            <a:off x="152400" y="1524000"/>
            <a:ext cx="4622800" cy="3073400"/>
          </a:xfrm>
          <a:prstGeom prst="rect">
            <a:avLst/>
          </a:prstGeom>
        </p:spPr>
      </p:pic>
      <p:pic>
        <p:nvPicPr>
          <p:cNvPr id="5" name="Picture 4"/>
          <p:cNvPicPr>
            <a:picLocks noChangeAspect="1"/>
          </p:cNvPicPr>
          <p:nvPr/>
        </p:nvPicPr>
        <p:blipFill>
          <a:blip r:embed="rId4"/>
          <a:stretch>
            <a:fillRect/>
          </a:stretch>
        </p:blipFill>
        <p:spPr>
          <a:xfrm>
            <a:off x="4419600" y="3505200"/>
            <a:ext cx="4546600" cy="3035300"/>
          </a:xfrm>
          <a:prstGeom prst="rect">
            <a:avLst/>
          </a:prstGeom>
        </p:spPr>
      </p:pic>
      <p:sp>
        <p:nvSpPr>
          <p:cNvPr id="6" name="Rectangle 5"/>
          <p:cNvSpPr/>
          <p:nvPr/>
        </p:nvSpPr>
        <p:spPr>
          <a:xfrm rot="18724806">
            <a:off x="2146730" y="1551560"/>
            <a:ext cx="382214" cy="2669229"/>
          </a:xfrm>
          <a:prstGeom prst="rect">
            <a:avLst/>
          </a:prstGeom>
          <a:noFill/>
          <a:ln w="19050" cmpd="sng">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rot="18724806">
            <a:off x="6413931" y="3664044"/>
            <a:ext cx="382214" cy="2669229"/>
          </a:xfrm>
          <a:prstGeom prst="rect">
            <a:avLst/>
          </a:prstGeom>
          <a:noFill/>
          <a:ln w="190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96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Level of resistance</a:t>
            </a:r>
          </a:p>
        </p:txBody>
      </p:sp>
      <p:sp>
        <p:nvSpPr>
          <p:cNvPr id="3" name="Content Placeholder 2"/>
          <p:cNvSpPr>
            <a:spLocks noGrp="1"/>
          </p:cNvSpPr>
          <p:nvPr>
            <p:ph idx="1"/>
          </p:nvPr>
        </p:nvSpPr>
        <p:spPr/>
        <p:txBody>
          <a:bodyPr>
            <a:normAutofit fontScale="85000" lnSpcReduction="10000"/>
          </a:bodyPr>
          <a:lstStyle/>
          <a:p>
            <a:r>
              <a:rPr lang="en-US" dirty="0"/>
              <a:t>Disorganized attachment with dad at 15 months predicts children’s higher externalizing behavior problems</a:t>
            </a:r>
          </a:p>
          <a:p>
            <a:r>
              <a:rPr lang="en-US" dirty="0"/>
              <a:t>Child’s resistance with mother and father predicted higher teacher-rated externalizing behavior problems.</a:t>
            </a:r>
          </a:p>
          <a:p>
            <a:r>
              <a:rPr lang="en-US" dirty="0"/>
              <a:t>Even when children showed high resistance with their father, if the child demonstrated low resistance with mom it served as a protective factor</a:t>
            </a:r>
          </a:p>
          <a:p>
            <a:r>
              <a:rPr lang="en-US" dirty="0"/>
              <a:t>Low resistance with dad also predicted lower teacher reported behavior problems despite level of resistance with mom</a:t>
            </a:r>
          </a:p>
        </p:txBody>
      </p:sp>
      <p:pic>
        <p:nvPicPr>
          <p:cNvPr id="4" name="Picture 3"/>
          <p:cNvPicPr>
            <a:picLocks noChangeAspect="1"/>
          </p:cNvPicPr>
          <p:nvPr/>
        </p:nvPicPr>
        <p:blipFill>
          <a:blip r:embed="rId3"/>
          <a:stretch>
            <a:fillRect/>
          </a:stretch>
        </p:blipFill>
        <p:spPr>
          <a:xfrm>
            <a:off x="381000" y="1555677"/>
            <a:ext cx="8382000" cy="5279152"/>
          </a:xfrm>
          <a:prstGeom prst="rect">
            <a:avLst/>
          </a:prstGeom>
        </p:spPr>
      </p:pic>
      <p:sp>
        <p:nvSpPr>
          <p:cNvPr id="8" name="Rectangle 7"/>
          <p:cNvSpPr/>
          <p:nvPr/>
        </p:nvSpPr>
        <p:spPr>
          <a:xfrm rot="3015228">
            <a:off x="4070398" y="1015649"/>
            <a:ext cx="533400" cy="6080949"/>
          </a:xfrm>
          <a:prstGeom prst="rect">
            <a:avLst/>
          </a:prstGeom>
          <a:noFill/>
          <a:ln w="1905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25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1878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A223EC81-45A8-4A77-B724-96636D228FB5}" type="slidenum">
              <a:rPr lang="en-US" altLang="en-US" sz="1400" smtClean="0"/>
              <a:pPr>
                <a:spcBef>
                  <a:spcPct val="0"/>
                </a:spcBef>
                <a:buClrTx/>
                <a:buSzTx/>
                <a:buFontTx/>
                <a:buNone/>
              </a:pPr>
              <a:t>120</a:t>
            </a:fld>
            <a:endParaRPr lang="en-US" altLang="en-US" sz="1400"/>
          </a:p>
        </p:txBody>
      </p:sp>
      <p:sp>
        <p:nvSpPr>
          <p:cNvPr id="118788" name="Rectangle 2"/>
          <p:cNvSpPr>
            <a:spLocks noGrp="1" noChangeArrowheads="1"/>
          </p:cNvSpPr>
          <p:nvPr>
            <p:ph type="title"/>
          </p:nvPr>
        </p:nvSpPr>
        <p:spPr/>
        <p:txBody>
          <a:bodyPr/>
          <a:lstStyle/>
          <a:p>
            <a:r>
              <a:rPr lang="en-US" altLang="en-US" sz="3200" b="1"/>
              <a:t>Attachment and Children's Peer Relations</a:t>
            </a:r>
          </a:p>
        </p:txBody>
      </p:sp>
      <p:sp>
        <p:nvSpPr>
          <p:cNvPr id="118789" name="Rectangle 3"/>
          <p:cNvSpPr>
            <a:spLocks noGrp="1" noChangeArrowheads="1"/>
          </p:cNvSpPr>
          <p:nvPr>
            <p:ph type="body" idx="1"/>
          </p:nvPr>
        </p:nvSpPr>
        <p:spPr/>
        <p:txBody>
          <a:bodyPr/>
          <a:lstStyle/>
          <a:p>
            <a:pPr>
              <a:lnSpc>
                <a:spcPct val="90000"/>
              </a:lnSpc>
            </a:pPr>
            <a:r>
              <a:rPr lang="en-US" altLang="en-US" sz="2800" dirty="0"/>
              <a:t>“Small-to-moderate” association between attachment security to mother and quality of children’s peer relations </a:t>
            </a:r>
          </a:p>
          <a:p>
            <a:pPr lvl="1">
              <a:lnSpc>
                <a:spcPct val="90000"/>
              </a:lnSpc>
            </a:pPr>
            <a:r>
              <a:rPr lang="en-US" altLang="en-US" sz="2400" dirty="0"/>
              <a:t>meta-analysis of 63 studies indicates </a:t>
            </a:r>
          </a:p>
          <a:p>
            <a:pPr>
              <a:lnSpc>
                <a:spcPct val="90000"/>
              </a:lnSpc>
            </a:pPr>
            <a:r>
              <a:rPr lang="en-US" altLang="en-US" sz="2800" dirty="0"/>
              <a:t>Effects “higher for studies that focused on children's close friendships rather than on relations with other peers.” </a:t>
            </a:r>
          </a:p>
          <a:p>
            <a:pPr lvl="1">
              <a:lnSpc>
                <a:spcPct val="90000"/>
              </a:lnSpc>
            </a:pPr>
            <a:r>
              <a:rPr lang="en-US" altLang="en-US" sz="2400" dirty="0"/>
              <a:t>Effects larger after early childhood</a:t>
            </a:r>
          </a:p>
          <a:p>
            <a:pPr lvl="2">
              <a:lnSpc>
                <a:spcPct val="90000"/>
              </a:lnSpc>
            </a:pPr>
            <a:r>
              <a:rPr lang="en-US" altLang="en-US" sz="2000" dirty="0"/>
              <a:t>“Gender &amp; cultural differences … minimal”</a:t>
            </a:r>
          </a:p>
          <a:p>
            <a:pPr lvl="3">
              <a:lnSpc>
                <a:spcPct val="90000"/>
              </a:lnSpc>
            </a:pPr>
            <a:r>
              <a:rPr lang="en-US" altLang="en-US" sz="1200" dirty="0"/>
              <a:t>A Quantitative Review (Schneider et al 2001)</a:t>
            </a:r>
          </a:p>
        </p:txBody>
      </p:sp>
    </p:spTree>
    <p:extLst>
      <p:ext uri="{BB962C8B-B14F-4D97-AF65-F5344CB8AC3E}">
        <p14:creationId xmlns:p14="http://schemas.microsoft.com/office/powerpoint/2010/main" val="14348291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8100" y="304800"/>
            <a:ext cx="86868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4400" b="1" dirty="0">
                <a:solidFill>
                  <a:srgbClr val="FFC000"/>
                </a:solidFill>
              </a:rPr>
              <a:t>Overview</a:t>
            </a:r>
          </a:p>
        </p:txBody>
      </p:sp>
      <p:sp>
        <p:nvSpPr>
          <p:cNvPr id="5" name="Footer Placeholder 4"/>
          <p:cNvSpPr>
            <a:spLocks noGrp="1"/>
          </p:cNvSpPr>
          <p:nvPr>
            <p:ph type="ftr" sz="quarter" idx="11"/>
          </p:nvPr>
        </p:nvSpPr>
        <p:spPr>
          <a:xfrm>
            <a:off x="8534400" y="6553200"/>
            <a:ext cx="559804" cy="228601"/>
          </a:xfrm>
        </p:spPr>
        <p:txBody>
          <a:bodyPr/>
          <a:lstStyle/>
          <a:p>
            <a:r>
              <a:rPr lang="en-US" dirty="0"/>
              <a:t>Fisher</a:t>
            </a:r>
          </a:p>
        </p:txBody>
      </p:sp>
      <p:sp>
        <p:nvSpPr>
          <p:cNvPr id="2" name="TextBox 1"/>
          <p:cNvSpPr txBox="1"/>
          <p:nvPr/>
        </p:nvSpPr>
        <p:spPr>
          <a:xfrm>
            <a:off x="457200" y="1780188"/>
            <a:ext cx="184731" cy="369332"/>
          </a:xfrm>
          <a:prstGeom prst="rect">
            <a:avLst/>
          </a:prstGeom>
          <a:noFill/>
        </p:spPr>
        <p:txBody>
          <a:bodyPr wrap="none" rtlCol="0">
            <a:spAutoFit/>
          </a:bodyPr>
          <a:lstStyle/>
          <a:p>
            <a:endParaRPr lang="en-US" dirty="0"/>
          </a:p>
        </p:txBody>
      </p:sp>
      <p:pic>
        <p:nvPicPr>
          <p:cNvPr id="7" name="Content Placeholder 4" descr="Screen Shot 2017-03-05 at 4.35.27 PM.pn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457200" y="1812667"/>
            <a:ext cx="8229600" cy="4625609"/>
          </a:xfrm>
          <a:prstGeom prst="rect">
            <a:avLst/>
          </a:prstGeom>
          <a:ln>
            <a:noFill/>
          </a:ln>
          <a:effectLst>
            <a:outerShdw blurRad="292100" dist="139700" dir="2700000" algn="tl" rotWithShape="0">
              <a:srgbClr val="333333">
                <a:alpha val="65000"/>
              </a:srgbClr>
            </a:outerShdw>
          </a:effectLst>
        </p:spPr>
      </p:pic>
      <p:sp>
        <p:nvSpPr>
          <p:cNvPr id="10" name="Content Placeholder 2"/>
          <p:cNvSpPr txBox="1">
            <a:spLocks/>
          </p:cNvSpPr>
          <p:nvPr/>
        </p:nvSpPr>
        <p:spPr>
          <a:xfrm>
            <a:off x="2481262" y="381000"/>
            <a:ext cx="6967538" cy="1100745"/>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fontAlgn="auto">
              <a:spcAft>
                <a:spcPts val="0"/>
              </a:spcAft>
              <a:buNone/>
            </a:pPr>
            <a:r>
              <a:rPr lang="en-US" sz="2400" b="1" dirty="0">
                <a:solidFill>
                  <a:srgbClr val="FFC000"/>
                </a:solidFill>
              </a:rPr>
              <a:t>Temperament, Social Competence, Externalizing Behavior, and Internalizing Symptoms</a:t>
            </a:r>
          </a:p>
        </p:txBody>
      </p:sp>
    </p:spTree>
    <p:extLst>
      <p:ext uri="{BB962C8B-B14F-4D97-AF65-F5344CB8AC3E}">
        <p14:creationId xmlns:p14="http://schemas.microsoft.com/office/powerpoint/2010/main" val="35735656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457200" y="342900"/>
            <a:ext cx="8153400" cy="1104900"/>
          </a:xfrm>
        </p:spPr>
        <p:txBody>
          <a:bodyPr>
            <a:normAutofit fontScale="90000"/>
          </a:bodyPr>
          <a:lstStyle/>
          <a:p>
            <a:r>
              <a:rPr lang="en-US" altLang="en-US"/>
              <a:t>Disorganized/Nonsecure  </a:t>
            </a:r>
            <a:r>
              <a:rPr lang="en-US" altLang="en-US">
                <a:sym typeface="Wingdings" panose="05000000000000000000" pitchFamily="2" charset="2"/>
              </a:rPr>
              <a:t> Internalizing/Externalizing</a:t>
            </a:r>
            <a:endParaRPr lang="en-US" altLang="en-US" i="1"/>
          </a:p>
        </p:txBody>
      </p:sp>
      <p:sp>
        <p:nvSpPr>
          <p:cNvPr id="98307" name="Content Placeholder 2"/>
          <p:cNvSpPr>
            <a:spLocks noGrp="1"/>
          </p:cNvSpPr>
          <p:nvPr>
            <p:ph idx="1"/>
          </p:nvPr>
        </p:nvSpPr>
        <p:spPr/>
        <p:txBody>
          <a:bodyPr/>
          <a:lstStyle/>
          <a:p>
            <a:endParaRPr lang="en-US" altLang="en-US"/>
          </a:p>
        </p:txBody>
      </p:sp>
      <p:sp>
        <p:nvSpPr>
          <p:cNvPr id="9830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9830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5D5452B5-305B-4D61-AC9C-E54B165C0640}" type="slidenum">
              <a:rPr lang="en-US" altLang="en-US" sz="1400" smtClean="0"/>
              <a:pPr>
                <a:spcBef>
                  <a:spcPct val="0"/>
                </a:spcBef>
                <a:buClrTx/>
                <a:buSzTx/>
                <a:buFontTx/>
                <a:buNone/>
              </a:pPr>
              <a:t>122</a:t>
            </a:fld>
            <a:endParaRPr lang="en-US" altLang="en-US" sz="1400"/>
          </a:p>
        </p:txBody>
      </p:sp>
      <p:pic>
        <p:nvPicPr>
          <p:cNvPr id="98310" name="Picture 2"/>
          <p:cNvPicPr>
            <a:picLocks noChangeAspect="1" noChangeArrowheads="1"/>
          </p:cNvPicPr>
          <p:nvPr/>
        </p:nvPicPr>
        <p:blipFill>
          <a:blip r:embed="rId3">
            <a:extLst>
              <a:ext uri="{28A0092B-C50C-407E-A947-70E740481C1C}">
                <a14:useLocalDpi xmlns:a14="http://schemas.microsoft.com/office/drawing/2010/main" val="0"/>
              </a:ext>
            </a:extLst>
          </a:blip>
          <a:srcRect b="38686"/>
          <a:stretch>
            <a:fillRect/>
          </a:stretch>
        </p:blipFill>
        <p:spPr bwMode="auto">
          <a:xfrm>
            <a:off x="838200" y="1773238"/>
            <a:ext cx="6096000" cy="449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rot="16200000">
            <a:off x="5570538" y="3378200"/>
            <a:ext cx="4454525" cy="1323975"/>
          </a:xfrm>
          <a:prstGeom prst="rect">
            <a:avLst/>
          </a:prstGeom>
        </p:spPr>
        <p:txBody>
          <a:bodyPr>
            <a:spAutoFit/>
          </a:bodyPr>
          <a:lstStyle/>
          <a:p>
            <a:pPr algn="ctr">
              <a:spcBef>
                <a:spcPct val="20000"/>
              </a:spcBef>
              <a:buClr>
                <a:srgbClr val="B2B2B2"/>
              </a:buClr>
              <a:buSzPct val="75000"/>
              <a:defRPr/>
            </a:pPr>
            <a:r>
              <a:rPr lang="en-US" sz="4000" kern="0" dirty="0">
                <a:solidFill>
                  <a:srgbClr val="000000"/>
                </a:solidFill>
                <a:latin typeface="Times New Roman"/>
                <a:sym typeface="Wingdings" pitchFamily="2" charset="2"/>
              </a:rPr>
              <a:t>Disorganized externalizing</a:t>
            </a:r>
            <a:endParaRPr lang="en-US" sz="4000" kern="0" dirty="0">
              <a:solidFill>
                <a:srgbClr val="000000"/>
              </a:solidFill>
              <a:latin typeface="Times New Roman"/>
            </a:endParaRPr>
          </a:p>
        </p:txBody>
      </p:sp>
      <p:sp>
        <p:nvSpPr>
          <p:cNvPr id="98312" name="Rectangle 6"/>
          <p:cNvSpPr>
            <a:spLocks noChangeArrowheads="1"/>
          </p:cNvSpPr>
          <p:nvPr/>
        </p:nvSpPr>
        <p:spPr bwMode="auto">
          <a:xfrm>
            <a:off x="6934200" y="5727700"/>
            <a:ext cx="2209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600"/>
              <a:t>(Groh, Roisman, van Ijzendoorn, Bakermans-Kranenburg, &amp; Fearon, 2012) </a:t>
            </a:r>
          </a:p>
          <a:p>
            <a:pPr>
              <a:spcBef>
                <a:spcPct val="0"/>
              </a:spcBef>
              <a:buClrTx/>
              <a:buSzTx/>
              <a:buFontTx/>
              <a:buNone/>
            </a:pPr>
            <a:endParaRPr lang="en-US" altLang="en-US" sz="1600"/>
          </a:p>
        </p:txBody>
      </p:sp>
      <p:sp>
        <p:nvSpPr>
          <p:cNvPr id="98313" name="Rectangle 7"/>
          <p:cNvSpPr>
            <a:spLocks noChangeArrowheads="1"/>
          </p:cNvSpPr>
          <p:nvPr/>
        </p:nvSpPr>
        <p:spPr bwMode="auto">
          <a:xfrm>
            <a:off x="0" y="6489700"/>
            <a:ext cx="411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latin typeface="AdvPSPAL-R"/>
              </a:rPr>
              <a:t>Based on 42 independent samples (</a:t>
            </a:r>
            <a:r>
              <a:rPr lang="en-US" altLang="en-US" sz="1400">
                <a:latin typeface="Advpala-ita"/>
              </a:rPr>
              <a:t>N </a:t>
            </a:r>
            <a:r>
              <a:rPr lang="en-US" altLang="en-US" sz="1400">
                <a:latin typeface="AdvPSPAL-R"/>
              </a:rPr>
              <a:t>= 4,614),</a:t>
            </a:r>
            <a:endParaRPr lang="en-US" altLang="en-US" sz="5400"/>
          </a:p>
        </p:txBody>
      </p:sp>
    </p:spTree>
    <p:extLst>
      <p:ext uri="{BB962C8B-B14F-4D97-AF65-F5344CB8AC3E}">
        <p14:creationId xmlns:p14="http://schemas.microsoft.com/office/powerpoint/2010/main" val="405213450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4C7F-1FC3-4CC3-8185-19A4D3F47520}"/>
              </a:ext>
            </a:extLst>
          </p:cNvPr>
          <p:cNvSpPr>
            <a:spLocks noGrp="1"/>
          </p:cNvSpPr>
          <p:nvPr>
            <p:ph type="title"/>
          </p:nvPr>
        </p:nvSpPr>
        <p:spPr/>
        <p:txBody>
          <a:bodyPr>
            <a:normAutofit fontScale="90000"/>
          </a:bodyPr>
          <a:lstStyle/>
          <a:p>
            <a:r>
              <a:rPr lang="en-US" dirty="0"/>
              <a:t>What about attachment in adulthood?</a:t>
            </a:r>
          </a:p>
        </p:txBody>
      </p:sp>
      <p:pic>
        <p:nvPicPr>
          <p:cNvPr id="4098" name="Picture 2" descr="Image result for fighting couple">
            <a:extLst>
              <a:ext uri="{FF2B5EF4-FFF2-40B4-BE49-F238E27FC236}">
                <a16:creationId xmlns:a16="http://schemas.microsoft.com/office/drawing/2014/main" id="{2641A30B-0E3B-4C3A-B1F6-6A8836E776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3810000"/>
            <a:ext cx="4015570" cy="27495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lated image">
            <a:extLst>
              <a:ext uri="{FF2B5EF4-FFF2-40B4-BE49-F238E27FC236}">
                <a16:creationId xmlns:a16="http://schemas.microsoft.com/office/drawing/2014/main" id="{BD0F6EC8-AEFB-4357-B615-E76AD7A5132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9047" y="1828800"/>
            <a:ext cx="4051300" cy="250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2061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1504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05C4D7F3-350D-48F0-83CC-567AB6F40539}" type="slidenum">
              <a:rPr lang="en-US" altLang="en-US" sz="1400" smtClean="0"/>
              <a:pPr>
                <a:spcBef>
                  <a:spcPct val="0"/>
                </a:spcBef>
                <a:buClrTx/>
                <a:buSzTx/>
                <a:buFontTx/>
                <a:buNone/>
              </a:pPr>
              <a:t>124</a:t>
            </a:fld>
            <a:endParaRPr lang="en-US" altLang="en-US" sz="1400"/>
          </a:p>
        </p:txBody>
      </p:sp>
      <p:sp>
        <p:nvSpPr>
          <p:cNvPr id="215044" name="Rectangle 1026"/>
          <p:cNvSpPr>
            <a:spLocks noGrp="1" noChangeArrowheads="1"/>
          </p:cNvSpPr>
          <p:nvPr>
            <p:ph type="title"/>
          </p:nvPr>
        </p:nvSpPr>
        <p:spPr/>
        <p:txBody>
          <a:bodyPr/>
          <a:lstStyle/>
          <a:p>
            <a:endParaRPr lang="en-US" altLang="en-US"/>
          </a:p>
        </p:txBody>
      </p:sp>
      <p:graphicFrame>
        <p:nvGraphicFramePr>
          <p:cNvPr id="215045" name="Object 1027"/>
          <p:cNvGraphicFramePr>
            <a:graphicFrameLocks noChangeAspect="1"/>
          </p:cNvGraphicFramePr>
          <p:nvPr/>
        </p:nvGraphicFramePr>
        <p:xfrm>
          <a:off x="-838200" y="-1543050"/>
          <a:ext cx="10591800" cy="8264525"/>
        </p:xfrm>
        <a:graphic>
          <a:graphicData uri="http://schemas.openxmlformats.org/presentationml/2006/ole">
            <mc:AlternateContent xmlns:mc="http://schemas.openxmlformats.org/markup-compatibility/2006">
              <mc:Choice xmlns:v="urn:schemas-microsoft-com:vml" Requires="v">
                <p:oleObj name="Bitmap Image" r:id="rId3" imgW="19432684" imgH="18480102" progId="Paint.Picture">
                  <p:embed/>
                </p:oleObj>
              </mc:Choice>
              <mc:Fallback>
                <p:oleObj name="Bitmap Image" r:id="rId3" imgW="19432684" imgH="18480102" progId="Paint.Picture">
                  <p:embed/>
                  <p:pic>
                    <p:nvPicPr>
                      <p:cNvPr id="215045" name="Object 1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43050"/>
                        <a:ext cx="10591800" cy="826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046" name="Text Box 1028"/>
          <p:cNvSpPr txBox="1">
            <a:spLocks noChangeArrowheads="1"/>
          </p:cNvSpPr>
          <p:nvPr/>
        </p:nvSpPr>
        <p:spPr bwMode="auto">
          <a:xfrm>
            <a:off x="2438400" y="609600"/>
            <a:ext cx="47672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a:t>Adult Attachment Interview</a:t>
            </a:r>
          </a:p>
        </p:txBody>
      </p:sp>
    </p:spTree>
    <p:extLst>
      <p:ext uri="{BB962C8B-B14F-4D97-AF65-F5344CB8AC3E}">
        <p14:creationId xmlns:p14="http://schemas.microsoft.com/office/powerpoint/2010/main" val="6888581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1709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49E6347D-0E9E-491B-A338-71D0D06EDC44}" type="slidenum">
              <a:rPr lang="en-US" altLang="en-US" sz="1400" smtClean="0"/>
              <a:pPr>
                <a:spcBef>
                  <a:spcPct val="0"/>
                </a:spcBef>
                <a:buClrTx/>
                <a:buSzTx/>
                <a:buFontTx/>
                <a:buNone/>
              </a:pPr>
              <a:t>125</a:t>
            </a:fld>
            <a:endParaRPr lang="en-US" altLang="en-US" sz="1400"/>
          </a:p>
        </p:txBody>
      </p:sp>
      <p:sp>
        <p:nvSpPr>
          <p:cNvPr id="217092" name="Rectangle 1026"/>
          <p:cNvSpPr>
            <a:spLocks noGrp="1" noChangeArrowheads="1"/>
          </p:cNvSpPr>
          <p:nvPr>
            <p:ph type="title"/>
          </p:nvPr>
        </p:nvSpPr>
        <p:spPr/>
        <p:txBody>
          <a:bodyPr>
            <a:normAutofit/>
          </a:bodyPr>
          <a:lstStyle/>
          <a:p>
            <a:r>
              <a:rPr lang="en-US" altLang="en-US" dirty="0"/>
              <a:t>Scales/Categories</a:t>
            </a:r>
          </a:p>
        </p:txBody>
      </p:sp>
      <p:sp>
        <p:nvSpPr>
          <p:cNvPr id="217093" name="Rectangle 1027"/>
          <p:cNvSpPr>
            <a:spLocks noGrp="1" noChangeArrowheads="1"/>
          </p:cNvSpPr>
          <p:nvPr>
            <p:ph type="body" idx="1"/>
          </p:nvPr>
        </p:nvSpPr>
        <p:spPr/>
        <p:txBody>
          <a:bodyPr>
            <a:normAutofit fontScale="85000" lnSpcReduction="20000"/>
          </a:bodyPr>
          <a:lstStyle/>
          <a:p>
            <a:r>
              <a:rPr lang="en-US" altLang="en-US" sz="2800" dirty="0"/>
              <a:t>Scales associated with autonomous category</a:t>
            </a:r>
          </a:p>
          <a:p>
            <a:pPr lvl="1"/>
            <a:r>
              <a:rPr lang="en-US" altLang="en-US" sz="2400" dirty="0"/>
              <a:t>coherence, metacognitive monitoring</a:t>
            </a:r>
          </a:p>
          <a:p>
            <a:r>
              <a:rPr lang="en-US" altLang="en-US" sz="2800" dirty="0"/>
              <a:t>Scales associated with dismissing category</a:t>
            </a:r>
          </a:p>
          <a:p>
            <a:pPr lvl="1"/>
            <a:r>
              <a:rPr lang="en-US" altLang="en-US" sz="2400" dirty="0"/>
              <a:t>Idealization of attachment figures, insistence on lack of memory for childhood, dismissal of attachment-related experience/relationships</a:t>
            </a:r>
          </a:p>
          <a:p>
            <a:r>
              <a:rPr lang="en-US" altLang="en-US" sz="2800" dirty="0"/>
              <a:t>Scales associated with preoccupied category</a:t>
            </a:r>
          </a:p>
          <a:p>
            <a:pPr lvl="1"/>
            <a:r>
              <a:rPr lang="en-US" altLang="en-US" sz="2400" dirty="0"/>
              <a:t>anger expressed toward attachment figure, passivity/vagueness in discourse</a:t>
            </a:r>
          </a:p>
          <a:p>
            <a:r>
              <a:rPr lang="en-US" altLang="en-US" sz="2800" dirty="0"/>
              <a:t>Unresolved (U) attachment is characterized by breakdowns in reasoning or discourse when individuals describe past experiences of loss (e.g., death of a loved one) or trauma (e.g., abuse or neglect). These lapses suggest that the speaker has not fully integrated or processed those experiences emotionally and cognitively.</a:t>
            </a:r>
          </a:p>
        </p:txBody>
      </p:sp>
    </p:spTree>
    <p:extLst>
      <p:ext uri="{BB962C8B-B14F-4D97-AF65-F5344CB8AC3E}">
        <p14:creationId xmlns:p14="http://schemas.microsoft.com/office/powerpoint/2010/main" val="422198009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4131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E1D2A829-DB25-41EE-99B0-9F9A373DD286}" type="slidenum">
              <a:rPr lang="en-US" altLang="en-US" sz="1400" smtClean="0"/>
              <a:pPr>
                <a:spcBef>
                  <a:spcPct val="0"/>
                </a:spcBef>
                <a:buClrTx/>
                <a:buSzTx/>
                <a:buFontTx/>
                <a:buNone/>
              </a:pPr>
              <a:t>126</a:t>
            </a:fld>
            <a:endParaRPr lang="en-US" altLang="en-US" sz="1400"/>
          </a:p>
        </p:txBody>
      </p:sp>
      <p:sp>
        <p:nvSpPr>
          <p:cNvPr id="141316" name="Rectangle 2"/>
          <p:cNvSpPr>
            <a:spLocks noGrp="1" noChangeArrowheads="1"/>
          </p:cNvSpPr>
          <p:nvPr>
            <p:ph type="title"/>
          </p:nvPr>
        </p:nvSpPr>
        <p:spPr/>
        <p:txBody>
          <a:bodyPr/>
          <a:lstStyle/>
          <a:p>
            <a:r>
              <a:rPr lang="en-US" altLang="en-US"/>
              <a:t>How Speakers are Categorized</a:t>
            </a:r>
          </a:p>
        </p:txBody>
      </p:sp>
      <p:sp>
        <p:nvSpPr>
          <p:cNvPr id="141317" name="Rectangle 3"/>
          <p:cNvSpPr>
            <a:spLocks noGrp="1" noChangeArrowheads="1"/>
          </p:cNvSpPr>
          <p:nvPr>
            <p:ph type="body" idx="1"/>
          </p:nvPr>
        </p:nvSpPr>
        <p:spPr/>
        <p:txBody>
          <a:bodyPr/>
          <a:lstStyle/>
          <a:p>
            <a:r>
              <a:rPr lang="en-US" altLang="en-US" sz="2800"/>
              <a:t>As Autonomous (secure), Dismissing (avoidant), or Preoccupied (resistant)</a:t>
            </a:r>
          </a:p>
          <a:p>
            <a:pPr lvl="1"/>
            <a:r>
              <a:rPr lang="en-US" altLang="en-US" sz="2400"/>
              <a:t>And, independently, as Unresolved/Disorganized </a:t>
            </a:r>
          </a:p>
          <a:p>
            <a:r>
              <a:rPr lang="en-US" altLang="en-US" sz="2800"/>
              <a:t>Not based on experiences themselves </a:t>
            </a:r>
          </a:p>
          <a:p>
            <a:r>
              <a:rPr lang="en-US" altLang="en-US" sz="2800"/>
              <a:t>But on speaker’s current relationship to the experiences</a:t>
            </a:r>
          </a:p>
          <a:p>
            <a:pPr lvl="1"/>
            <a:r>
              <a:rPr lang="en-US" altLang="en-US" sz="2400"/>
              <a:t>how they’ve processed their past</a:t>
            </a:r>
          </a:p>
          <a:p>
            <a:r>
              <a:rPr lang="en-US" altLang="en-US" sz="2800"/>
              <a:t>Based on the coherence of their discourse</a:t>
            </a:r>
          </a:p>
        </p:txBody>
      </p:sp>
    </p:spTree>
    <p:extLst>
      <p:ext uri="{BB962C8B-B14F-4D97-AF65-F5344CB8AC3E}">
        <p14:creationId xmlns:p14="http://schemas.microsoft.com/office/powerpoint/2010/main" val="2538086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57699"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5AD89B59-E7F5-4E18-8FBC-F9A1BE9706D9}" type="slidenum">
              <a:rPr lang="en-US" altLang="en-US" sz="1400" smtClean="0"/>
              <a:pPr>
                <a:spcBef>
                  <a:spcPct val="0"/>
                </a:spcBef>
                <a:buClrTx/>
                <a:buSzTx/>
                <a:buFontTx/>
                <a:buNone/>
              </a:pPr>
              <a:t>127</a:t>
            </a:fld>
            <a:endParaRPr lang="en-US" altLang="en-US" sz="1400"/>
          </a:p>
        </p:txBody>
      </p:sp>
      <p:sp>
        <p:nvSpPr>
          <p:cNvPr id="157700" name="Rectangle 2"/>
          <p:cNvSpPr>
            <a:spLocks noGrp="1" noChangeArrowheads="1"/>
          </p:cNvSpPr>
          <p:nvPr>
            <p:ph type="title"/>
          </p:nvPr>
        </p:nvSpPr>
        <p:spPr/>
        <p:txBody>
          <a:bodyPr/>
          <a:lstStyle/>
          <a:p>
            <a:r>
              <a:rPr lang="en-US" altLang="en-US"/>
              <a:t>Validity of AAI</a:t>
            </a:r>
          </a:p>
        </p:txBody>
      </p:sp>
      <p:sp>
        <p:nvSpPr>
          <p:cNvPr id="157701" name="Rectangle 3"/>
          <p:cNvSpPr>
            <a:spLocks noGrp="1" noChangeArrowheads="1"/>
          </p:cNvSpPr>
          <p:nvPr>
            <p:ph type="body" idx="1"/>
          </p:nvPr>
        </p:nvSpPr>
        <p:spPr/>
        <p:txBody>
          <a:bodyPr/>
          <a:lstStyle/>
          <a:p>
            <a:r>
              <a:rPr lang="en-US" altLang="en-US"/>
              <a:t>Classifications are stable</a:t>
            </a:r>
          </a:p>
          <a:p>
            <a:pPr lvl="1"/>
            <a:r>
              <a:rPr lang="en-US" altLang="en-US"/>
              <a:t>2 months, 3 months, 1.5 years</a:t>
            </a:r>
          </a:p>
          <a:p>
            <a:r>
              <a:rPr lang="en-US" altLang="en-US"/>
              <a:t>Not related to IQ measures</a:t>
            </a:r>
          </a:p>
          <a:p>
            <a:pPr lvl="1"/>
            <a:r>
              <a:rPr lang="en-US" altLang="en-US"/>
              <a:t>6 of 7 studies</a:t>
            </a:r>
          </a:p>
          <a:p>
            <a:r>
              <a:rPr lang="en-US" altLang="en-US"/>
              <a:t>Discourse style relates to attachment</a:t>
            </a:r>
          </a:p>
          <a:p>
            <a:pPr lvl="1"/>
            <a:r>
              <a:rPr lang="en-US" altLang="en-US"/>
              <a:t>not interviews about job</a:t>
            </a:r>
          </a:p>
          <a:p>
            <a:r>
              <a:rPr lang="en-US" altLang="en-US"/>
              <a:t>Machine learning shows some ability to distinguish adult attachment in AAI</a:t>
            </a:r>
          </a:p>
        </p:txBody>
      </p:sp>
    </p:spTree>
    <p:extLst>
      <p:ext uri="{BB962C8B-B14F-4D97-AF65-F5344CB8AC3E}">
        <p14:creationId xmlns:p14="http://schemas.microsoft.com/office/powerpoint/2010/main" val="11121558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5974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E298884A-CA55-417A-AAEE-9D994CBAE93D}" type="slidenum">
              <a:rPr lang="en-US" altLang="en-US" sz="1400" smtClean="0"/>
              <a:pPr>
                <a:spcBef>
                  <a:spcPct val="0"/>
                </a:spcBef>
                <a:buClrTx/>
                <a:buSzTx/>
                <a:buFontTx/>
                <a:buNone/>
              </a:pPr>
              <a:t>128</a:t>
            </a:fld>
            <a:endParaRPr lang="en-US" altLang="en-US" sz="1400"/>
          </a:p>
        </p:txBody>
      </p:sp>
      <p:sp>
        <p:nvSpPr>
          <p:cNvPr id="159748" name="Rectangle 2"/>
          <p:cNvSpPr>
            <a:spLocks noGrp="1" noChangeArrowheads="1"/>
          </p:cNvSpPr>
          <p:nvPr>
            <p:ph type="title"/>
          </p:nvPr>
        </p:nvSpPr>
        <p:spPr/>
        <p:txBody>
          <a:bodyPr>
            <a:normAutofit fontScale="90000"/>
          </a:bodyPr>
          <a:lstStyle/>
          <a:p>
            <a:r>
              <a:rPr lang="en-US" altLang="en-US"/>
              <a:t>Parent-Infant </a:t>
            </a:r>
            <a:br>
              <a:rPr lang="en-US" altLang="en-US"/>
            </a:br>
            <a:r>
              <a:rPr lang="en-US" altLang="en-US"/>
              <a:t>Attachment Correspondence</a:t>
            </a:r>
          </a:p>
        </p:txBody>
      </p:sp>
      <p:sp>
        <p:nvSpPr>
          <p:cNvPr id="159749" name="Rectangle 3"/>
          <p:cNvSpPr>
            <a:spLocks noGrp="1" noChangeArrowheads="1"/>
          </p:cNvSpPr>
          <p:nvPr>
            <p:ph type="body" idx="1"/>
          </p:nvPr>
        </p:nvSpPr>
        <p:spPr/>
        <p:txBody>
          <a:bodyPr/>
          <a:lstStyle/>
          <a:p>
            <a:pPr>
              <a:lnSpc>
                <a:spcPct val="90000"/>
              </a:lnSpc>
            </a:pPr>
            <a:r>
              <a:rPr lang="en-US" altLang="en-US" sz="2800"/>
              <a:t>Meta-analysis of 13 studies using three major categories</a:t>
            </a:r>
          </a:p>
          <a:p>
            <a:pPr>
              <a:lnSpc>
                <a:spcPct val="90000"/>
              </a:lnSpc>
            </a:pPr>
            <a:r>
              <a:rPr lang="en-US" altLang="en-US" sz="2800"/>
              <a:t>75% secure vs. insecure agreement (K=.49)</a:t>
            </a:r>
          </a:p>
          <a:p>
            <a:pPr>
              <a:lnSpc>
                <a:spcPct val="90000"/>
              </a:lnSpc>
            </a:pPr>
            <a:r>
              <a:rPr lang="en-US" altLang="en-US" sz="2800"/>
              <a:t>70% three-way agreement (K=.46)</a:t>
            </a:r>
          </a:p>
          <a:p>
            <a:pPr lvl="1">
              <a:lnSpc>
                <a:spcPct val="90000"/>
              </a:lnSpc>
            </a:pPr>
            <a:r>
              <a:rPr lang="en-US" altLang="en-US" sz="2400"/>
              <a:t>Prebirth AAI show 69% three-way agreement (K=.44)</a:t>
            </a:r>
          </a:p>
          <a:p>
            <a:pPr lvl="1">
              <a:lnSpc>
                <a:spcPct val="90000"/>
              </a:lnSpc>
            </a:pPr>
            <a:endParaRPr lang="en-US" altLang="en-US" sz="2400"/>
          </a:p>
          <a:p>
            <a:pPr lvl="4">
              <a:lnSpc>
                <a:spcPct val="90000"/>
              </a:lnSpc>
            </a:pPr>
            <a:r>
              <a:rPr lang="en-US" altLang="en-US" sz="1800">
                <a:cs typeface="Times New Roman" panose="02020603050405020304" pitchFamily="18" charset="0"/>
              </a:rPr>
              <a:t>Bakermans-kranenburg, M. J. &amp; Vanijzendoorn, M. H. (1993). A Psychometric Study of the Adult Attachment Interview - Reliability and Discriminant Validity. </a:t>
            </a:r>
            <a:r>
              <a:rPr lang="en-US" altLang="en-US" sz="1800" u="sng">
                <a:cs typeface="Times New Roman" panose="02020603050405020304" pitchFamily="18" charset="0"/>
              </a:rPr>
              <a:t>Developmental Psychology, 29,</a:t>
            </a:r>
            <a:r>
              <a:rPr lang="en-US" altLang="en-US" sz="1800">
                <a:cs typeface="Times New Roman" panose="02020603050405020304" pitchFamily="18" charset="0"/>
              </a:rPr>
              <a:t> 870-879.</a:t>
            </a:r>
            <a:br>
              <a:rPr lang="en-US" altLang="en-US" sz="1800"/>
            </a:br>
            <a:endParaRPr lang="en-US" altLang="en-US" sz="1800"/>
          </a:p>
        </p:txBody>
      </p:sp>
    </p:spTree>
    <p:extLst>
      <p:ext uri="{BB962C8B-B14F-4D97-AF65-F5344CB8AC3E}">
        <p14:creationId xmlns:p14="http://schemas.microsoft.com/office/powerpoint/2010/main" val="22921758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793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6793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BA1E08F5-2DFD-46A8-8778-E5D4018C7A92}" type="slidenum">
              <a:rPr lang="en-US" altLang="en-US" sz="1400" smtClean="0"/>
              <a:pPr>
                <a:spcBef>
                  <a:spcPct val="0"/>
                </a:spcBef>
                <a:buClrTx/>
                <a:buSzTx/>
                <a:buFontTx/>
                <a:buNone/>
              </a:pPr>
              <a:t>129</a:t>
            </a:fld>
            <a:endParaRPr lang="en-US" altLang="en-US" sz="1400"/>
          </a:p>
        </p:txBody>
      </p:sp>
      <p:sp>
        <p:nvSpPr>
          <p:cNvPr id="167940" name="Rectangle 1026"/>
          <p:cNvSpPr>
            <a:spLocks noGrp="1" noChangeArrowheads="1"/>
          </p:cNvSpPr>
          <p:nvPr>
            <p:ph type="title"/>
          </p:nvPr>
        </p:nvSpPr>
        <p:spPr>
          <a:xfrm>
            <a:off x="685800" y="0"/>
            <a:ext cx="7772400" cy="1143000"/>
          </a:xfrm>
        </p:spPr>
        <p:txBody>
          <a:bodyPr/>
          <a:lstStyle/>
          <a:p>
            <a:r>
              <a:rPr lang="en-US" altLang="en-US"/>
              <a:t>Parent-Infant Correspondence</a:t>
            </a:r>
          </a:p>
        </p:txBody>
      </p:sp>
      <p:graphicFrame>
        <p:nvGraphicFramePr>
          <p:cNvPr id="167941" name="Object 1027"/>
          <p:cNvGraphicFramePr>
            <a:graphicFrameLocks noChangeAspect="1"/>
          </p:cNvGraphicFramePr>
          <p:nvPr/>
        </p:nvGraphicFramePr>
        <p:xfrm>
          <a:off x="476250" y="1200150"/>
          <a:ext cx="7848600" cy="6057900"/>
        </p:xfrm>
        <a:graphic>
          <a:graphicData uri="http://schemas.openxmlformats.org/presentationml/2006/ole">
            <mc:AlternateContent xmlns:mc="http://schemas.openxmlformats.org/markup-compatibility/2006">
              <mc:Choice xmlns:v="urn:schemas-microsoft-com:vml" Requires="v">
                <p:oleObj name="Document" r:id="rId3" imgW="7452360" imgH="5824220" progId="Word.Document.8">
                  <p:embed/>
                </p:oleObj>
              </mc:Choice>
              <mc:Fallback>
                <p:oleObj name="Document" r:id="rId3" imgW="7452360" imgH="582422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 y="1200150"/>
                        <a:ext cx="7848600" cy="605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2534317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ACCC7E-5C31-4E6A-54F4-55D4BB3E535A}"/>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D709EA52-1AFB-C1BE-C400-C20FA18ED898}"/>
              </a:ext>
            </a:extLst>
          </p:cNvPr>
          <p:cNvSpPr>
            <a:spLocks noGrp="1"/>
          </p:cNvSpPr>
          <p:nvPr>
            <p:ph idx="1"/>
          </p:nvPr>
        </p:nvSpPr>
        <p:spPr>
          <a:xfrm>
            <a:off x="457200" y="3657600"/>
            <a:ext cx="8229600" cy="2743200"/>
          </a:xfrm>
        </p:spPr>
        <p:txBody>
          <a:bodyPr>
            <a:normAutofit/>
          </a:bodyPr>
          <a:lstStyle/>
          <a:p>
            <a:r>
              <a:rPr lang="en-US" dirty="0"/>
              <a:t>95 samples (N = 4,819). </a:t>
            </a:r>
          </a:p>
          <a:p>
            <a:r>
              <a:rPr lang="en-US" dirty="0"/>
              <a:t>Confirmed intergenerational transmission of attachment</a:t>
            </a:r>
          </a:p>
        </p:txBody>
      </p:sp>
      <p:pic>
        <p:nvPicPr>
          <p:cNvPr id="4" name="Picture 3">
            <a:extLst>
              <a:ext uri="{FF2B5EF4-FFF2-40B4-BE49-F238E27FC236}">
                <a16:creationId xmlns:a16="http://schemas.microsoft.com/office/drawing/2014/main" id="{5E721700-BF37-248F-36D8-935D293EA4A9}"/>
              </a:ext>
            </a:extLst>
          </p:cNvPr>
          <p:cNvPicPr>
            <a:picLocks noChangeAspect="1"/>
          </p:cNvPicPr>
          <p:nvPr/>
        </p:nvPicPr>
        <p:blipFill>
          <a:blip r:embed="rId2"/>
          <a:stretch>
            <a:fillRect/>
          </a:stretch>
        </p:blipFill>
        <p:spPr>
          <a:xfrm>
            <a:off x="440575" y="59401"/>
            <a:ext cx="7972425" cy="3571875"/>
          </a:xfrm>
          <a:prstGeom prst="rect">
            <a:avLst/>
          </a:prstGeom>
        </p:spPr>
      </p:pic>
    </p:spTree>
    <p:extLst>
      <p:ext uri="{BB962C8B-B14F-4D97-AF65-F5344CB8AC3E}">
        <p14:creationId xmlns:p14="http://schemas.microsoft.com/office/powerpoint/2010/main" val="9139968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8C8C2-2E44-2AD7-F3C2-E652B9323A8B}"/>
              </a:ext>
            </a:extLst>
          </p:cNvPr>
          <p:cNvSpPr>
            <a:spLocks noGrp="1"/>
          </p:cNvSpPr>
          <p:nvPr>
            <p:ph type="title"/>
          </p:nvPr>
        </p:nvSpPr>
        <p:spPr/>
        <p:txBody>
          <a:bodyPr>
            <a:noAutofit/>
          </a:bodyPr>
          <a:lstStyle/>
          <a:p>
            <a:r>
              <a:rPr lang="en-US" sz="3200" dirty="0"/>
              <a:t>Larger effect sizes for secure-autonomous transmission (r =.31) than for unresolved transmission (r = .21)</a:t>
            </a:r>
          </a:p>
        </p:txBody>
      </p:sp>
      <p:sp>
        <p:nvSpPr>
          <p:cNvPr id="3" name="Content Placeholder 2">
            <a:extLst>
              <a:ext uri="{FF2B5EF4-FFF2-40B4-BE49-F238E27FC236}">
                <a16:creationId xmlns:a16="http://schemas.microsoft.com/office/drawing/2014/main" id="{93895B5F-B56D-A61F-1258-A8BC8AE2A756}"/>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1DDEC5F-493E-9270-39CB-FFBE6CE2AD0E}"/>
              </a:ext>
            </a:extLst>
          </p:cNvPr>
          <p:cNvPicPr>
            <a:picLocks noChangeAspect="1"/>
          </p:cNvPicPr>
          <p:nvPr/>
        </p:nvPicPr>
        <p:blipFill>
          <a:blip r:embed="rId2"/>
          <a:stretch>
            <a:fillRect/>
          </a:stretch>
        </p:blipFill>
        <p:spPr>
          <a:xfrm>
            <a:off x="1304925" y="2185987"/>
            <a:ext cx="6534150" cy="2486025"/>
          </a:xfrm>
          <a:prstGeom prst="rect">
            <a:avLst/>
          </a:prstGeom>
        </p:spPr>
      </p:pic>
      <p:pic>
        <p:nvPicPr>
          <p:cNvPr id="7" name="Picture 6">
            <a:extLst>
              <a:ext uri="{FF2B5EF4-FFF2-40B4-BE49-F238E27FC236}">
                <a16:creationId xmlns:a16="http://schemas.microsoft.com/office/drawing/2014/main" id="{81892D51-7A18-624A-5B9D-DBE5E2C02B8C}"/>
              </a:ext>
            </a:extLst>
          </p:cNvPr>
          <p:cNvPicPr>
            <a:picLocks noChangeAspect="1"/>
          </p:cNvPicPr>
          <p:nvPr/>
        </p:nvPicPr>
        <p:blipFill>
          <a:blip r:embed="rId2"/>
          <a:stretch>
            <a:fillRect/>
          </a:stretch>
        </p:blipFill>
        <p:spPr>
          <a:xfrm>
            <a:off x="609600" y="1509699"/>
            <a:ext cx="8077200" cy="3073103"/>
          </a:xfrm>
          <a:prstGeom prst="rect">
            <a:avLst/>
          </a:prstGeom>
        </p:spPr>
      </p:pic>
      <p:pic>
        <p:nvPicPr>
          <p:cNvPr id="9" name="Picture 8">
            <a:extLst>
              <a:ext uri="{FF2B5EF4-FFF2-40B4-BE49-F238E27FC236}">
                <a16:creationId xmlns:a16="http://schemas.microsoft.com/office/drawing/2014/main" id="{4C03B67E-AEC6-52AE-4C7A-6178C4EF62DF}"/>
              </a:ext>
            </a:extLst>
          </p:cNvPr>
          <p:cNvPicPr>
            <a:picLocks noChangeAspect="1"/>
          </p:cNvPicPr>
          <p:nvPr/>
        </p:nvPicPr>
        <p:blipFill>
          <a:blip r:embed="rId3"/>
          <a:stretch>
            <a:fillRect/>
          </a:stretch>
        </p:blipFill>
        <p:spPr>
          <a:xfrm>
            <a:off x="485775" y="4179397"/>
            <a:ext cx="8172450" cy="2257425"/>
          </a:xfrm>
          <a:prstGeom prst="rect">
            <a:avLst/>
          </a:prstGeom>
        </p:spPr>
      </p:pic>
      <p:sp>
        <p:nvSpPr>
          <p:cNvPr id="11" name="TextBox 10">
            <a:extLst>
              <a:ext uri="{FF2B5EF4-FFF2-40B4-BE49-F238E27FC236}">
                <a16:creationId xmlns:a16="http://schemas.microsoft.com/office/drawing/2014/main" id="{483C44E3-B008-F72B-46D5-5F881839F9A4}"/>
              </a:ext>
            </a:extLst>
          </p:cNvPr>
          <p:cNvSpPr txBox="1"/>
          <p:nvPr/>
        </p:nvSpPr>
        <p:spPr>
          <a:xfrm>
            <a:off x="1600200" y="2265943"/>
            <a:ext cx="4605250" cy="369332"/>
          </a:xfrm>
          <a:prstGeom prst="rect">
            <a:avLst/>
          </a:prstGeom>
          <a:noFill/>
        </p:spPr>
        <p:txBody>
          <a:bodyPr wrap="square">
            <a:spAutoFit/>
          </a:bodyPr>
          <a:lstStyle/>
          <a:p>
            <a:r>
              <a:rPr lang="en-US" dirty="0">
                <a:solidFill>
                  <a:schemeClr val="accent1"/>
                </a:solidFill>
              </a:rPr>
              <a:t>58% agreement ( K= .28, p  .001)</a:t>
            </a:r>
          </a:p>
        </p:txBody>
      </p:sp>
      <p:sp>
        <p:nvSpPr>
          <p:cNvPr id="12" name="TextBox 11">
            <a:extLst>
              <a:ext uri="{FF2B5EF4-FFF2-40B4-BE49-F238E27FC236}">
                <a16:creationId xmlns:a16="http://schemas.microsoft.com/office/drawing/2014/main" id="{89699DF2-D824-F895-71A2-36F606A0366C}"/>
              </a:ext>
            </a:extLst>
          </p:cNvPr>
          <p:cNvSpPr txBox="1"/>
          <p:nvPr/>
        </p:nvSpPr>
        <p:spPr>
          <a:xfrm>
            <a:off x="1143000" y="4624266"/>
            <a:ext cx="4605250" cy="369332"/>
          </a:xfrm>
          <a:prstGeom prst="rect">
            <a:avLst/>
          </a:prstGeom>
          <a:noFill/>
        </p:spPr>
        <p:txBody>
          <a:bodyPr wrap="square">
            <a:spAutoFit/>
          </a:bodyPr>
          <a:lstStyle/>
          <a:p>
            <a:r>
              <a:rPr lang="en-US" dirty="0">
                <a:solidFill>
                  <a:schemeClr val="accent1"/>
                </a:solidFill>
              </a:rPr>
              <a:t>58% </a:t>
            </a:r>
            <a:r>
              <a:rPr lang="pt-BR" dirty="0">
                <a:solidFill>
                  <a:schemeClr val="accent1"/>
                </a:solidFill>
              </a:rPr>
              <a:t>agreement </a:t>
            </a:r>
            <a:r>
              <a:rPr lang="en-US" dirty="0">
                <a:solidFill>
                  <a:schemeClr val="accent1"/>
                </a:solidFill>
              </a:rPr>
              <a:t>( K= .26, p  .001)</a:t>
            </a:r>
          </a:p>
        </p:txBody>
      </p:sp>
    </p:spTree>
    <p:extLst>
      <p:ext uri="{BB962C8B-B14F-4D97-AF65-F5344CB8AC3E}">
        <p14:creationId xmlns:p14="http://schemas.microsoft.com/office/powerpoint/2010/main" val="290330788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67E60-9935-0808-44DD-8A178A7C8060}"/>
              </a:ext>
            </a:extLst>
          </p:cNvPr>
          <p:cNvSpPr>
            <a:spLocks noGrp="1"/>
          </p:cNvSpPr>
          <p:nvPr>
            <p:ph type="title"/>
          </p:nvPr>
        </p:nvSpPr>
        <p:spPr/>
        <p:txBody>
          <a:bodyPr/>
          <a:lstStyle/>
          <a:p>
            <a:r>
              <a:rPr lang="en-US" dirty="0"/>
              <a:t>Transmission Gap</a:t>
            </a:r>
          </a:p>
        </p:txBody>
      </p:sp>
      <p:pic>
        <p:nvPicPr>
          <p:cNvPr id="5" name="Content Placeholder 4" descr="A diagram of a triangle with circles and lines&#10;&#10;Description automatically generated">
            <a:extLst>
              <a:ext uri="{FF2B5EF4-FFF2-40B4-BE49-F238E27FC236}">
                <a16:creationId xmlns:a16="http://schemas.microsoft.com/office/drawing/2014/main" id="{14902B6F-6540-60B7-B698-D8D203BD31A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2846" y="1774825"/>
            <a:ext cx="7758308" cy="4625975"/>
          </a:xfrm>
        </p:spPr>
      </p:pic>
      <p:sp>
        <p:nvSpPr>
          <p:cNvPr id="7" name="Rectangle 2">
            <a:extLst>
              <a:ext uri="{FF2B5EF4-FFF2-40B4-BE49-F238E27FC236}">
                <a16:creationId xmlns:a16="http://schemas.microsoft.com/office/drawing/2014/main" id="{148554E7-DFF8-7BAA-156A-CFCB378E62C6}"/>
              </a:ext>
            </a:extLst>
          </p:cNvPr>
          <p:cNvSpPr>
            <a:spLocks noChangeArrowheads="1"/>
          </p:cNvSpPr>
          <p:nvPr/>
        </p:nvSpPr>
        <p:spPr bwMode="auto">
          <a:xfrm>
            <a:off x="609600" y="6019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Path a</a:t>
            </a:r>
            <a:r>
              <a:rPr kumimoji="0" lang="en-US" altLang="en-US" sz="1800" b="0" i="0" u="none" strike="noStrike" cap="none" normalizeH="0" baseline="0" dirty="0">
                <a:ln>
                  <a:noFill/>
                </a:ln>
                <a:solidFill>
                  <a:schemeClr val="tx1"/>
                </a:solidFill>
                <a:effectLst/>
                <a:latin typeface="Arial" panose="020B0604020202020204" pitchFamily="34" charset="0"/>
              </a:rPr>
              <a:t>: A → S (effect of caregiver representation on sensitivity)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Path b</a:t>
            </a:r>
            <a:r>
              <a:rPr kumimoji="0" lang="en-US" altLang="en-US" sz="1800" b="0" i="0" u="none" strike="noStrike" cap="none" normalizeH="0" baseline="0" dirty="0">
                <a:ln>
                  <a:noFill/>
                </a:ln>
                <a:solidFill>
                  <a:schemeClr val="tx1"/>
                </a:solidFill>
                <a:effectLst/>
                <a:latin typeface="Arial" panose="020B0604020202020204" pitchFamily="34" charset="0"/>
              </a:rPr>
              <a:t>: S → C (effect of sensitivity on child attachment)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Path c</a:t>
            </a:r>
            <a:r>
              <a:rPr kumimoji="0" lang="en-US" altLang="en-US" sz="1800" b="0" i="0" u="none" strike="noStrike" cap="none" normalizeH="0" baseline="0" dirty="0">
                <a:ln>
                  <a:noFill/>
                </a:ln>
                <a:solidFill>
                  <a:schemeClr val="tx1"/>
                </a:solidFill>
                <a:effectLst/>
                <a:latin typeface="Arial" panose="020B0604020202020204" pitchFamily="34" charset="0"/>
              </a:rPr>
              <a:t>: A → C (total effect of caregiver representation on child attachment)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Path c'</a:t>
            </a:r>
            <a:r>
              <a:rPr kumimoji="0" lang="en-US" altLang="en-US" sz="1800" b="0" i="0" u="none" strike="noStrike" cap="none" normalizeH="0" baseline="0" dirty="0">
                <a:ln>
                  <a:noFill/>
                </a:ln>
                <a:solidFill>
                  <a:schemeClr val="tx1"/>
                </a:solidFill>
                <a:effectLst/>
                <a:latin typeface="Arial" panose="020B0604020202020204" pitchFamily="34" charset="0"/>
              </a:rPr>
              <a:t>: A → C controlling for S (direct effect)</a:t>
            </a:r>
          </a:p>
        </p:txBody>
      </p:sp>
      <p:sp>
        <p:nvSpPr>
          <p:cNvPr id="9" name="TextBox 8">
            <a:extLst>
              <a:ext uri="{FF2B5EF4-FFF2-40B4-BE49-F238E27FC236}">
                <a16:creationId xmlns:a16="http://schemas.microsoft.com/office/drawing/2014/main" id="{8B695133-D8F7-A734-4D18-41A7B7251684}"/>
              </a:ext>
            </a:extLst>
          </p:cNvPr>
          <p:cNvSpPr txBox="1"/>
          <p:nvPr/>
        </p:nvSpPr>
        <p:spPr>
          <a:xfrm>
            <a:off x="2060171" y="1774825"/>
            <a:ext cx="6242858" cy="646331"/>
          </a:xfrm>
          <a:prstGeom prst="rect">
            <a:avLst/>
          </a:prstGeom>
          <a:solidFill>
            <a:schemeClr val="accent1"/>
          </a:solidFill>
        </p:spPr>
        <p:txBody>
          <a:bodyPr wrap="square">
            <a:spAutoFit/>
          </a:bodyPr>
          <a:lstStyle/>
          <a:p>
            <a:pPr algn="ctr"/>
            <a:r>
              <a:rPr lang="en-US" b="1" dirty="0"/>
              <a:t>Indirect effect: </a:t>
            </a:r>
            <a:r>
              <a:rPr lang="en-US" dirty="0"/>
              <a:t>0.24×0.26=0.06240.24 </a:t>
            </a:r>
            <a:endParaRPr lang="en-US" b="1" dirty="0"/>
          </a:p>
          <a:p>
            <a:pPr algn="ctr"/>
            <a:r>
              <a:rPr lang="en-US" b="1" dirty="0"/>
              <a:t>Transmission gap: </a:t>
            </a:r>
            <a:r>
              <a:rPr lang="en-US" dirty="0"/>
              <a:t>0.31−0.0624=0.2476≈0.25</a:t>
            </a:r>
            <a:endParaRPr lang="en-US" b="1" dirty="0"/>
          </a:p>
        </p:txBody>
      </p:sp>
      <p:sp>
        <p:nvSpPr>
          <p:cNvPr id="11" name="TextBox 10">
            <a:extLst>
              <a:ext uri="{FF2B5EF4-FFF2-40B4-BE49-F238E27FC236}">
                <a16:creationId xmlns:a16="http://schemas.microsoft.com/office/drawing/2014/main" id="{7D9DB8BF-1F16-45E7-0FA1-641703C4F710}"/>
              </a:ext>
            </a:extLst>
          </p:cNvPr>
          <p:cNvSpPr txBox="1"/>
          <p:nvPr/>
        </p:nvSpPr>
        <p:spPr>
          <a:xfrm rot="20179417">
            <a:off x="1745426" y="2730067"/>
            <a:ext cx="4605250" cy="276999"/>
          </a:xfrm>
          <a:prstGeom prst="rect">
            <a:avLst/>
          </a:prstGeom>
          <a:noFill/>
        </p:spPr>
        <p:txBody>
          <a:bodyPr wrap="square">
            <a:spAutoFit/>
          </a:bodyPr>
          <a:lstStyle/>
          <a:p>
            <a:r>
              <a:rPr kumimoji="0" lang="en-US" altLang="en-US" sz="1200" b="0" i="0" u="none" strike="noStrike" cap="none" normalizeH="0" baseline="0" dirty="0">
                <a:ln>
                  <a:noFill/>
                </a:ln>
                <a:solidFill>
                  <a:schemeClr val="tx1"/>
                </a:solidFill>
                <a:effectLst/>
                <a:latin typeface="Arial" panose="020B0604020202020204" pitchFamily="34" charset="0"/>
              </a:rPr>
              <a:t>Caregiver representation on sensitivity</a:t>
            </a:r>
            <a:endParaRPr lang="en-US" sz="1200" dirty="0"/>
          </a:p>
        </p:txBody>
      </p:sp>
      <p:sp>
        <p:nvSpPr>
          <p:cNvPr id="13" name="TextBox 12">
            <a:extLst>
              <a:ext uri="{FF2B5EF4-FFF2-40B4-BE49-F238E27FC236}">
                <a16:creationId xmlns:a16="http://schemas.microsoft.com/office/drawing/2014/main" id="{E546FEB2-FD1D-F8A9-5D2C-8E309F4B76AD}"/>
              </a:ext>
            </a:extLst>
          </p:cNvPr>
          <p:cNvSpPr txBox="1"/>
          <p:nvPr/>
        </p:nvSpPr>
        <p:spPr>
          <a:xfrm rot="1536472">
            <a:off x="4909521" y="3465829"/>
            <a:ext cx="4605250" cy="307777"/>
          </a:xfrm>
          <a:prstGeom prst="rect">
            <a:avLst/>
          </a:prstGeom>
          <a:noFill/>
        </p:spPr>
        <p:txBody>
          <a:bodyPr wrap="square">
            <a:spAutoFit/>
          </a:bodyPr>
          <a:lstStyle/>
          <a:p>
            <a:r>
              <a:rPr kumimoji="0" lang="en-US" altLang="en-US" sz="1400" b="0" i="0" u="none" strike="noStrike" cap="none" normalizeH="0" baseline="0" dirty="0">
                <a:ln>
                  <a:noFill/>
                </a:ln>
                <a:solidFill>
                  <a:schemeClr val="tx1"/>
                </a:solidFill>
                <a:effectLst/>
                <a:latin typeface="Arial" panose="020B0604020202020204" pitchFamily="34" charset="0"/>
              </a:rPr>
              <a:t>sensitivity on child attachment</a:t>
            </a:r>
            <a:endParaRPr lang="en-US" sz="1400" dirty="0"/>
          </a:p>
        </p:txBody>
      </p:sp>
    </p:spTree>
    <p:extLst>
      <p:ext uri="{BB962C8B-B14F-4D97-AF65-F5344CB8AC3E}">
        <p14:creationId xmlns:p14="http://schemas.microsoft.com/office/powerpoint/2010/main" val="4829642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93A36-515F-B18E-CF90-4FD6CE6C2EBB}"/>
              </a:ext>
            </a:extLst>
          </p:cNvPr>
          <p:cNvSpPr>
            <a:spLocks noGrp="1"/>
          </p:cNvSpPr>
          <p:nvPr>
            <p:ph type="title"/>
          </p:nvPr>
        </p:nvSpPr>
        <p:spPr/>
        <p:txBody>
          <a:bodyPr/>
          <a:lstStyle/>
          <a:p>
            <a:r>
              <a:rPr lang="en-US" sz="4800" dirty="0">
                <a:solidFill>
                  <a:srgbClr val="242424"/>
                </a:solidFill>
                <a:effectLst/>
                <a:highlight>
                  <a:srgbClr val="FFFFFF"/>
                </a:highlight>
                <a:latin typeface="Segoe UI" panose="020B0502040204020203" pitchFamily="34" charset="0"/>
                <a:ea typeface="Aptos" panose="020B0004020202020204" pitchFamily="34" charset="0"/>
                <a:cs typeface="Aptos" panose="020B0004020202020204" pitchFamily="34" charset="0"/>
              </a:rPr>
              <a:t>Kelsey Questions</a:t>
            </a:r>
            <a:endParaRPr lang="en-US" dirty="0"/>
          </a:p>
        </p:txBody>
      </p:sp>
      <p:sp>
        <p:nvSpPr>
          <p:cNvPr id="3" name="Content Placeholder 2">
            <a:extLst>
              <a:ext uri="{FF2B5EF4-FFF2-40B4-BE49-F238E27FC236}">
                <a16:creationId xmlns:a16="http://schemas.microsoft.com/office/drawing/2014/main" id="{5F47DDF4-9EC8-DAB4-09B3-B4B69055F55B}"/>
              </a:ext>
            </a:extLst>
          </p:cNvPr>
          <p:cNvSpPr>
            <a:spLocks noGrp="1"/>
          </p:cNvSpPr>
          <p:nvPr>
            <p:ph idx="1"/>
          </p:nvPr>
        </p:nvSpPr>
        <p:spPr/>
        <p:txBody>
          <a:bodyPr>
            <a:normAutofit fontScale="92500" lnSpcReduction="10000"/>
          </a:bodyPr>
          <a:lstStyle/>
          <a:p>
            <a:pPr marL="0" marR="0">
              <a:spcBef>
                <a:spcPts val="0"/>
              </a:spcBef>
              <a:spcAft>
                <a:spcPts val="0"/>
              </a:spcAf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How the effect size of the relationship between caregiver-attachment representations and caregiver-child attachment has declined over the years. One example of this was that the effect size of maternal forced autonomous transmission decreased over time. </a:t>
            </a:r>
            <a:r>
              <a:rPr lang="en-US"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Verhage</a:t>
            </a: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et al note that papers about the effect of maternal-child attachment compared to those about paternal-child attachment has also changed over time (i.e., there are more papers published on paternal-child attachment in recent years) and that these changes might reflect how the role of women in the family has changed over time. However, it also reflects a shift in research focus and therefore availability of papers.  </a:t>
            </a:r>
          </a:p>
          <a:p>
            <a:pPr marL="0" marR="0">
              <a:spcBef>
                <a:spcPts val="0"/>
              </a:spcBef>
              <a:spcAft>
                <a:spcPts val="0"/>
              </a:spcAft>
            </a:pPr>
            <a:r>
              <a:rPr lang="en-US"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Verhage</a:t>
            </a: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et al. discussed the possibility of publication bias, but there may also have been shifts in methodology and/or how results are shared that may contribute to the decreased effect size.  For example, in the original paper there were less papers from non-Western countries, while in this paper 9% of the papers were from non-Western countries. Intergenerational attachment transmission may be different in non-Western countries due to cultural differences in parenting, so the inclusion of these papers shifts the meta-analysis results from a focus on Western intergenerational transmission to a more global focus that may result in a decreased effect size. </a:t>
            </a:r>
          </a:p>
          <a:p>
            <a:pPr marL="0" marR="0">
              <a:spcBef>
                <a:spcPts val="0"/>
              </a:spcBef>
              <a:spcAft>
                <a:spcPts val="0"/>
              </a:spcAf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Can you think of what other shifts that might have an effect?"</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9541924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18022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2E84CF52-5EBA-4EBA-A54E-C50CE07E0BCC}" type="slidenum">
              <a:rPr lang="en-US" altLang="en-US" sz="1400" smtClean="0"/>
              <a:pPr>
                <a:spcBef>
                  <a:spcPct val="0"/>
                </a:spcBef>
                <a:buClrTx/>
                <a:buSzTx/>
                <a:buFontTx/>
                <a:buNone/>
              </a:pPr>
              <a:t>134</a:t>
            </a:fld>
            <a:endParaRPr lang="en-US" altLang="en-US" sz="1400"/>
          </a:p>
        </p:txBody>
      </p:sp>
      <p:sp>
        <p:nvSpPr>
          <p:cNvPr id="180228" name="Rectangle 1026"/>
          <p:cNvSpPr>
            <a:spLocks noGrp="1" noChangeArrowheads="1"/>
          </p:cNvSpPr>
          <p:nvPr>
            <p:ph type="title"/>
          </p:nvPr>
        </p:nvSpPr>
        <p:spPr/>
        <p:txBody>
          <a:bodyPr/>
          <a:lstStyle/>
          <a:p>
            <a:r>
              <a:rPr lang="en-US" altLang="en-US"/>
              <a:t>Breaking the Link</a:t>
            </a:r>
          </a:p>
        </p:txBody>
      </p:sp>
      <p:sp>
        <p:nvSpPr>
          <p:cNvPr id="180229" name="Rectangle 1027"/>
          <p:cNvSpPr>
            <a:spLocks noGrp="1" noChangeArrowheads="1"/>
          </p:cNvSpPr>
          <p:nvPr>
            <p:ph type="body" idx="1"/>
          </p:nvPr>
        </p:nvSpPr>
        <p:spPr/>
        <p:txBody>
          <a:bodyPr/>
          <a:lstStyle/>
          <a:p>
            <a:r>
              <a:rPr lang="en-US" altLang="en-US"/>
              <a:t>Parental attachment is not formed by past experiences but by current orientation to past.</a:t>
            </a:r>
          </a:p>
          <a:p>
            <a:r>
              <a:rPr lang="en-US" altLang="en-US"/>
              <a:t>Supportive experiences with a partner, friend or therapist can allow for earned autonomy in the face of experiences that would otherwise be associated with insecurity.</a:t>
            </a:r>
          </a:p>
        </p:txBody>
      </p:sp>
    </p:spTree>
    <p:extLst>
      <p:ext uri="{BB962C8B-B14F-4D97-AF65-F5344CB8AC3E}">
        <p14:creationId xmlns:p14="http://schemas.microsoft.com/office/powerpoint/2010/main" val="38697733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1299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34A41FF4-90EC-4D40-8128-16E51DE1502E}" type="slidenum">
              <a:rPr lang="en-US" altLang="en-US" sz="1400" smtClean="0"/>
              <a:pPr>
                <a:spcBef>
                  <a:spcPct val="0"/>
                </a:spcBef>
                <a:buClrTx/>
                <a:buSzTx/>
                <a:buFontTx/>
                <a:buNone/>
              </a:pPr>
              <a:t>135</a:t>
            </a:fld>
            <a:endParaRPr lang="en-US" altLang="en-US" sz="1400"/>
          </a:p>
        </p:txBody>
      </p:sp>
      <p:sp>
        <p:nvSpPr>
          <p:cNvPr id="212996" name="Rectangle 2"/>
          <p:cNvSpPr>
            <a:spLocks noGrp="1" noChangeArrowheads="1"/>
          </p:cNvSpPr>
          <p:nvPr>
            <p:ph type="title"/>
          </p:nvPr>
        </p:nvSpPr>
        <p:spPr/>
        <p:txBody>
          <a:bodyPr/>
          <a:lstStyle/>
          <a:p>
            <a:r>
              <a:rPr lang="en-US" altLang="en-US"/>
              <a:t>Interview</a:t>
            </a:r>
          </a:p>
        </p:txBody>
      </p:sp>
      <p:sp>
        <p:nvSpPr>
          <p:cNvPr id="212997" name="Rectangle 3"/>
          <p:cNvSpPr>
            <a:spLocks noGrp="1" noChangeArrowheads="1"/>
          </p:cNvSpPr>
          <p:nvPr>
            <p:ph type="body" idx="1"/>
          </p:nvPr>
        </p:nvSpPr>
        <p:spPr/>
        <p:txBody>
          <a:bodyPr/>
          <a:lstStyle/>
          <a:p>
            <a:r>
              <a:rPr lang="en-US" altLang="en-US"/>
              <a:t>Interview a partner about one attachment figure focusing on questions 2 through 4</a:t>
            </a:r>
          </a:p>
          <a:p>
            <a:r>
              <a:rPr lang="en-US" altLang="en-US"/>
              <a:t>Each person analyzes their </a:t>
            </a:r>
            <a:r>
              <a:rPr lang="en-US" altLang="en-US" i="1"/>
              <a:t>own</a:t>
            </a:r>
            <a:r>
              <a:rPr lang="en-US" altLang="en-US"/>
              <a:t> responses</a:t>
            </a:r>
          </a:p>
          <a:p>
            <a:pPr lvl="1"/>
            <a:r>
              <a:rPr lang="en-US" altLang="en-US" b="1"/>
              <a:t>no comments form partner</a:t>
            </a:r>
            <a:endParaRPr lang="en-US" altLang="en-US"/>
          </a:p>
          <a:p>
            <a:r>
              <a:rPr lang="en-US" altLang="en-US"/>
              <a:t>Only share what you want to share</a:t>
            </a:r>
          </a:p>
        </p:txBody>
      </p:sp>
    </p:spTree>
    <p:extLst>
      <p:ext uri="{BB962C8B-B14F-4D97-AF65-F5344CB8AC3E}">
        <p14:creationId xmlns:p14="http://schemas.microsoft.com/office/powerpoint/2010/main" val="19064708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1504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05C4D7F3-350D-48F0-83CC-567AB6F40539}" type="slidenum">
              <a:rPr lang="en-US" altLang="en-US" sz="1400" smtClean="0"/>
              <a:pPr>
                <a:spcBef>
                  <a:spcPct val="0"/>
                </a:spcBef>
                <a:buClrTx/>
                <a:buSzTx/>
                <a:buFontTx/>
                <a:buNone/>
              </a:pPr>
              <a:t>136</a:t>
            </a:fld>
            <a:endParaRPr lang="en-US" altLang="en-US" sz="1400"/>
          </a:p>
        </p:txBody>
      </p:sp>
      <p:sp>
        <p:nvSpPr>
          <p:cNvPr id="215044" name="Rectangle 1026"/>
          <p:cNvSpPr>
            <a:spLocks noGrp="1" noChangeArrowheads="1"/>
          </p:cNvSpPr>
          <p:nvPr>
            <p:ph type="title"/>
          </p:nvPr>
        </p:nvSpPr>
        <p:spPr/>
        <p:txBody>
          <a:bodyPr/>
          <a:lstStyle/>
          <a:p>
            <a:endParaRPr lang="en-US" altLang="en-US"/>
          </a:p>
        </p:txBody>
      </p:sp>
      <p:graphicFrame>
        <p:nvGraphicFramePr>
          <p:cNvPr id="215045" name="Object 1027"/>
          <p:cNvGraphicFramePr>
            <a:graphicFrameLocks noChangeAspect="1"/>
          </p:cNvGraphicFramePr>
          <p:nvPr/>
        </p:nvGraphicFramePr>
        <p:xfrm>
          <a:off x="-838200" y="-1543050"/>
          <a:ext cx="10591800" cy="8264525"/>
        </p:xfrm>
        <a:graphic>
          <a:graphicData uri="http://schemas.openxmlformats.org/presentationml/2006/ole">
            <mc:AlternateContent xmlns:mc="http://schemas.openxmlformats.org/markup-compatibility/2006">
              <mc:Choice xmlns:v="urn:schemas-microsoft-com:vml" Requires="v">
                <p:oleObj name="Bitmap Image" r:id="rId3" imgW="19432684" imgH="18480102" progId="Paint.Picture">
                  <p:embed/>
                </p:oleObj>
              </mc:Choice>
              <mc:Fallback>
                <p:oleObj name="Bitmap Image" r:id="rId3" imgW="19432684" imgH="18480102"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43050"/>
                        <a:ext cx="10591800" cy="826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046" name="Text Box 1028"/>
          <p:cNvSpPr txBox="1">
            <a:spLocks noChangeArrowheads="1"/>
          </p:cNvSpPr>
          <p:nvPr/>
        </p:nvSpPr>
        <p:spPr bwMode="auto">
          <a:xfrm>
            <a:off x="2438400" y="609600"/>
            <a:ext cx="47672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a:t>Adult Attachment Interview</a:t>
            </a:r>
          </a:p>
        </p:txBody>
      </p:sp>
    </p:spTree>
    <p:extLst>
      <p:ext uri="{BB962C8B-B14F-4D97-AF65-F5344CB8AC3E}">
        <p14:creationId xmlns:p14="http://schemas.microsoft.com/office/powerpoint/2010/main" val="5193529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r>
              <a:rPr lang="en-US" altLang="en-US" sz="1400"/>
              <a:t>Messinger</a:t>
            </a:r>
          </a:p>
        </p:txBody>
      </p:sp>
      <p:sp>
        <p:nvSpPr>
          <p:cNvPr id="21709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5000"/>
              <a:buFont typeface="Monotype Sorts"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5000"/>
              <a:buChar char="–"/>
              <a:defRPr sz="2800">
                <a:solidFill>
                  <a:schemeClr val="tx1"/>
                </a:solidFill>
                <a:latin typeface="Times New Roman" panose="02020603050405020304" pitchFamily="18" charset="0"/>
              </a:defRPr>
            </a:lvl2pPr>
            <a:lvl3pPr marL="1143000" indent="-228600">
              <a:spcBef>
                <a:spcPct val="20000"/>
              </a:spcBef>
              <a:buClr>
                <a:schemeClr val="bg2"/>
              </a:buClr>
              <a:buSzPct val="75000"/>
              <a:buFont typeface="Monotype Sorts" pitchFamily="2" charset="2"/>
              <a:buChar char="n"/>
              <a:defRPr sz="2400">
                <a:solidFill>
                  <a:schemeClr val="tx1"/>
                </a:solidFill>
                <a:latin typeface="Times New Roman" panose="02020603050405020304" pitchFamily="18" charset="0"/>
              </a:defRPr>
            </a:lvl3pPr>
            <a:lvl4pPr marL="1600200" indent="-228600">
              <a:spcBef>
                <a:spcPct val="20000"/>
              </a:spcBef>
              <a:buClr>
                <a:schemeClr val="bg2"/>
              </a:buClr>
              <a:buSzPct val="75000"/>
              <a:buChar char="–"/>
              <a:defRPr sz="2000">
                <a:solidFill>
                  <a:schemeClr val="tx1"/>
                </a:solidFill>
                <a:latin typeface="Times New Roman" panose="02020603050405020304" pitchFamily="18" charset="0"/>
              </a:defRPr>
            </a:lvl4pPr>
            <a:lvl5pPr marL="2057400" indent="-228600">
              <a:spcBef>
                <a:spcPct val="20000"/>
              </a:spcBef>
              <a:buClr>
                <a:schemeClr val="bg2"/>
              </a:buClr>
              <a:buSzPct val="75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bg2"/>
              </a:buClr>
              <a:buSzPct val="75000"/>
              <a:buChar char="•"/>
              <a:defRPr sz="2000">
                <a:solidFill>
                  <a:schemeClr val="tx1"/>
                </a:solidFill>
                <a:latin typeface="Times New Roman" panose="02020603050405020304" pitchFamily="18" charset="0"/>
              </a:defRPr>
            </a:lvl9pPr>
          </a:lstStyle>
          <a:p>
            <a:pPr>
              <a:spcBef>
                <a:spcPct val="0"/>
              </a:spcBef>
              <a:buClrTx/>
              <a:buSzTx/>
              <a:buFontTx/>
              <a:buNone/>
            </a:pPr>
            <a:fld id="{49E6347D-0E9E-491B-A338-71D0D06EDC44}" type="slidenum">
              <a:rPr lang="en-US" altLang="en-US" sz="1400" smtClean="0"/>
              <a:pPr>
                <a:spcBef>
                  <a:spcPct val="0"/>
                </a:spcBef>
                <a:buClrTx/>
                <a:buSzTx/>
                <a:buFontTx/>
                <a:buNone/>
              </a:pPr>
              <a:t>137</a:t>
            </a:fld>
            <a:endParaRPr lang="en-US" altLang="en-US" sz="1400"/>
          </a:p>
        </p:txBody>
      </p:sp>
      <p:sp>
        <p:nvSpPr>
          <p:cNvPr id="217092" name="Rectangle 1026"/>
          <p:cNvSpPr>
            <a:spLocks noGrp="1" noChangeArrowheads="1"/>
          </p:cNvSpPr>
          <p:nvPr>
            <p:ph type="title"/>
          </p:nvPr>
        </p:nvSpPr>
        <p:spPr/>
        <p:txBody>
          <a:bodyPr>
            <a:normAutofit fontScale="90000"/>
          </a:bodyPr>
          <a:lstStyle/>
          <a:p>
            <a:r>
              <a:rPr lang="en-US" altLang="en-US"/>
              <a:t>How to Think About What You’ve Said</a:t>
            </a:r>
          </a:p>
        </p:txBody>
      </p:sp>
      <p:sp>
        <p:nvSpPr>
          <p:cNvPr id="217093" name="Rectangle 1027"/>
          <p:cNvSpPr>
            <a:spLocks noGrp="1" noChangeArrowheads="1"/>
          </p:cNvSpPr>
          <p:nvPr>
            <p:ph type="body" idx="1"/>
          </p:nvPr>
        </p:nvSpPr>
        <p:spPr/>
        <p:txBody>
          <a:bodyPr/>
          <a:lstStyle/>
          <a:p>
            <a:r>
              <a:rPr lang="en-US" altLang="en-US" sz="2800"/>
              <a:t>Scales associated with autonomous category</a:t>
            </a:r>
          </a:p>
          <a:p>
            <a:pPr lvl="1"/>
            <a:r>
              <a:rPr lang="en-US" altLang="en-US" sz="2400"/>
              <a:t>coherence, metacognitive monitoring</a:t>
            </a:r>
          </a:p>
          <a:p>
            <a:r>
              <a:rPr lang="en-US" altLang="en-US" sz="2800"/>
              <a:t>Scales associated with dismissing category</a:t>
            </a:r>
          </a:p>
          <a:p>
            <a:pPr lvl="1"/>
            <a:r>
              <a:rPr lang="en-US" altLang="en-US" sz="2400"/>
              <a:t>Idealization of attachment figures, insistence on lack of memory for childhood, dismissal of attachment-related experience/relationships</a:t>
            </a:r>
          </a:p>
          <a:p>
            <a:r>
              <a:rPr lang="en-US" altLang="en-US" sz="2800"/>
              <a:t>Scales associated with preoccupied category</a:t>
            </a:r>
          </a:p>
          <a:p>
            <a:pPr lvl="1"/>
            <a:r>
              <a:rPr lang="en-US" altLang="en-US" sz="2400"/>
              <a:t>anger expressed toward attachment figure, passivity/vagueness in discourse</a:t>
            </a:r>
          </a:p>
        </p:txBody>
      </p:sp>
    </p:spTree>
    <p:extLst>
      <p:ext uri="{BB962C8B-B14F-4D97-AF65-F5344CB8AC3E}">
        <p14:creationId xmlns:p14="http://schemas.microsoft.com/office/powerpoint/2010/main" val="15872259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p:txBody>
          <a:bodyPr>
            <a:normAutofit fontScale="90000"/>
          </a:bodyPr>
          <a:lstStyle/>
          <a:p>
            <a:pPr algn="ctr"/>
            <a:r>
              <a:rPr lang="en-US" sz="4000" dirty="0"/>
              <a:t>Parenting Styles in Middle </a:t>
            </a:r>
            <a:br>
              <a:rPr lang="en-US" sz="4000" dirty="0"/>
            </a:br>
            <a:r>
              <a:rPr lang="en-US" sz="4000" dirty="0"/>
              <a:t>Childhood</a:t>
            </a:r>
          </a:p>
        </p:txBody>
      </p:sp>
      <p:sp>
        <p:nvSpPr>
          <p:cNvPr id="558083" name="Rectangle 3"/>
          <p:cNvSpPr>
            <a:spLocks noGrp="1" noChangeArrowheads="1"/>
          </p:cNvSpPr>
          <p:nvPr>
            <p:ph type="body" idx="4294967295"/>
          </p:nvPr>
        </p:nvSpPr>
        <p:spPr>
          <a:xfrm>
            <a:off x="457200" y="1646237"/>
            <a:ext cx="8229600" cy="4526280"/>
          </a:xfrm>
          <a:prstGeom prst="rect">
            <a:avLst/>
          </a:prstGeom>
        </p:spPr>
        <p:txBody>
          <a:bodyPr/>
          <a:lstStyle/>
          <a:p>
            <a:r>
              <a:rPr lang="en-US"/>
              <a:t>Baumrind’s Model of Parenting Styles</a:t>
            </a:r>
          </a:p>
        </p:txBody>
      </p:sp>
      <p:pic>
        <p:nvPicPr>
          <p:cNvPr id="558084" name="Picture 4" descr="baumrind"/>
          <p:cNvPicPr>
            <a:picLocks noChangeAspect="1" noChangeArrowheads="1"/>
          </p:cNvPicPr>
          <p:nvPr/>
        </p:nvPicPr>
        <p:blipFill>
          <a:blip r:embed="rId3" cstate="print"/>
          <a:srcRect/>
          <a:stretch>
            <a:fillRect/>
          </a:stretch>
        </p:blipFill>
        <p:spPr bwMode="auto">
          <a:xfrm>
            <a:off x="1676400" y="2590800"/>
            <a:ext cx="5715000" cy="2952750"/>
          </a:xfrm>
          <a:prstGeom prst="rect">
            <a:avLst/>
          </a:prstGeom>
          <a:noFill/>
        </p:spPr>
      </p:pic>
    </p:spTree>
    <p:extLst>
      <p:ext uri="{BB962C8B-B14F-4D97-AF65-F5344CB8AC3E}">
        <p14:creationId xmlns:p14="http://schemas.microsoft.com/office/powerpoint/2010/main" val="74321952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a:xfrm>
            <a:off x="228600" y="274638"/>
            <a:ext cx="8915400" cy="1143000"/>
          </a:xfrm>
        </p:spPr>
        <p:txBody>
          <a:bodyPr>
            <a:normAutofit fontScale="90000"/>
          </a:bodyPr>
          <a:lstStyle/>
          <a:p>
            <a:pPr algn="ctr"/>
            <a:r>
              <a:rPr lang="en-US" sz="4000" dirty="0"/>
              <a:t>Parent-Child Relationships in</a:t>
            </a:r>
            <a:br>
              <a:rPr lang="en-US" sz="4000" dirty="0"/>
            </a:br>
            <a:r>
              <a:rPr lang="en-US" sz="4000" dirty="0"/>
              <a:t> Adolescence and Early Adulthood</a:t>
            </a:r>
          </a:p>
        </p:txBody>
      </p:sp>
      <p:sp>
        <p:nvSpPr>
          <p:cNvPr id="572419"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sz="2400" dirty="0"/>
              <a:t>Developmental progression in time spent with different  people (parents, same-sex peers, opposite-sex peers)</a:t>
            </a:r>
          </a:p>
          <a:p>
            <a:pPr lvl="1">
              <a:lnSpc>
                <a:spcPct val="90000"/>
              </a:lnSpc>
            </a:pPr>
            <a:r>
              <a:rPr lang="en-US" sz="2000" dirty="0"/>
              <a:t>Does not mean that adolescents are </a:t>
            </a:r>
            <a:r>
              <a:rPr lang="en-US" sz="2000" i="1" dirty="0"/>
              <a:t>disengaged</a:t>
            </a:r>
            <a:r>
              <a:rPr lang="en-US" sz="2000" dirty="0"/>
              <a:t> from parents</a:t>
            </a:r>
          </a:p>
          <a:p>
            <a:pPr>
              <a:lnSpc>
                <a:spcPct val="90000"/>
              </a:lnSpc>
              <a:buFont typeface="Wingdings" pitchFamily="2" charset="2"/>
              <a:buNone/>
            </a:pPr>
            <a:endParaRPr lang="en-US" sz="2400" dirty="0"/>
          </a:p>
          <a:p>
            <a:pPr>
              <a:lnSpc>
                <a:spcPct val="90000"/>
              </a:lnSpc>
            </a:pPr>
            <a:r>
              <a:rPr lang="en-US" sz="2400" dirty="0"/>
              <a:t>Adult Attachment Interview (AAI; George et al., 1994)</a:t>
            </a:r>
          </a:p>
          <a:p>
            <a:pPr lvl="1">
              <a:lnSpc>
                <a:spcPct val="90000"/>
              </a:lnSpc>
            </a:pPr>
            <a:r>
              <a:rPr lang="en-US" sz="2000" dirty="0"/>
              <a:t>Autonomous</a:t>
            </a:r>
          </a:p>
          <a:p>
            <a:pPr lvl="1">
              <a:lnSpc>
                <a:spcPct val="90000"/>
              </a:lnSpc>
            </a:pPr>
            <a:r>
              <a:rPr lang="en-US" sz="2000" dirty="0"/>
              <a:t>Dismissive</a:t>
            </a:r>
          </a:p>
          <a:p>
            <a:pPr lvl="1">
              <a:lnSpc>
                <a:spcPct val="90000"/>
              </a:lnSpc>
            </a:pPr>
            <a:r>
              <a:rPr lang="en-US" sz="2000" dirty="0"/>
              <a:t>Preoccupied</a:t>
            </a:r>
          </a:p>
          <a:p>
            <a:pPr>
              <a:lnSpc>
                <a:spcPct val="90000"/>
              </a:lnSpc>
            </a:pPr>
            <a:endParaRPr lang="en-US" sz="2400" dirty="0"/>
          </a:p>
          <a:p>
            <a:pPr>
              <a:lnSpc>
                <a:spcPct val="90000"/>
              </a:lnSpc>
            </a:pPr>
            <a:r>
              <a:rPr lang="en-US" sz="2400" dirty="0"/>
              <a:t>Inter-generational transmission of attachment</a:t>
            </a:r>
          </a:p>
        </p:txBody>
      </p:sp>
    </p:spTree>
    <p:extLst>
      <p:ext uri="{BB962C8B-B14F-4D97-AF65-F5344CB8AC3E}">
        <p14:creationId xmlns:p14="http://schemas.microsoft.com/office/powerpoint/2010/main" val="181141896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xfrm>
            <a:off x="304800" y="277813"/>
            <a:ext cx="8534400" cy="1143000"/>
          </a:xfrm>
        </p:spPr>
        <p:txBody>
          <a:bodyPr>
            <a:normAutofit fontScale="90000"/>
          </a:bodyPr>
          <a:lstStyle/>
          <a:p>
            <a:pPr algn="ctr"/>
            <a:r>
              <a:rPr lang="en-US" sz="4000" dirty="0"/>
              <a:t>Father-Child Relationships </a:t>
            </a:r>
            <a:br>
              <a:rPr lang="en-US" sz="4000" dirty="0"/>
            </a:br>
            <a:r>
              <a:rPr lang="en-US" sz="3200" dirty="0"/>
              <a:t>(</a:t>
            </a:r>
            <a:r>
              <a:rPr lang="en-US" sz="3200" dirty="0" err="1"/>
              <a:t>Tamis-LeMonda</a:t>
            </a:r>
            <a:r>
              <a:rPr lang="en-US" sz="3200" dirty="0"/>
              <a:t> et al., 2004)</a:t>
            </a:r>
            <a:endParaRPr lang="en-US" sz="4000" dirty="0"/>
          </a:p>
        </p:txBody>
      </p:sp>
      <p:sp>
        <p:nvSpPr>
          <p:cNvPr id="630787" name="Rectangle 3"/>
          <p:cNvSpPr>
            <a:spLocks noGrp="1" noChangeArrowheads="1"/>
          </p:cNvSpPr>
          <p:nvPr>
            <p:ph type="body" idx="4294967295"/>
          </p:nvPr>
        </p:nvSpPr>
        <p:spPr>
          <a:xfrm>
            <a:off x="457200" y="1646237"/>
            <a:ext cx="8229600" cy="4526280"/>
          </a:xfrm>
          <a:prstGeom prst="rect">
            <a:avLst/>
          </a:prstGeom>
        </p:spPr>
        <p:txBody>
          <a:bodyPr>
            <a:normAutofit/>
          </a:bodyPr>
          <a:lstStyle/>
          <a:p>
            <a:r>
              <a:rPr lang="en-US" dirty="0"/>
              <a:t>Results Summary:</a:t>
            </a:r>
          </a:p>
          <a:p>
            <a:pPr lvl="1"/>
            <a:r>
              <a:rPr lang="en-US" dirty="0"/>
              <a:t>Mom/Dad behaviors correlated at each age</a:t>
            </a:r>
          </a:p>
          <a:p>
            <a:pPr lvl="1"/>
            <a:r>
              <a:rPr lang="en-US" dirty="0"/>
              <a:t>Dad predicts mom behaviors over time but mom less predictive of dad</a:t>
            </a:r>
          </a:p>
          <a:p>
            <a:pPr lvl="1"/>
            <a:r>
              <a:rPr lang="en-US" dirty="0"/>
              <a:t>Dad demographics (income/education) predict some aspects of parenting</a:t>
            </a:r>
          </a:p>
          <a:p>
            <a:pPr lvl="1"/>
            <a:r>
              <a:rPr lang="en-US" dirty="0"/>
              <a:t>Dad and mom supportive parenting independently predict children’s outcomes </a:t>
            </a:r>
          </a:p>
        </p:txBody>
      </p:sp>
    </p:spTree>
    <p:extLst>
      <p:ext uri="{BB962C8B-B14F-4D97-AF65-F5344CB8AC3E}">
        <p14:creationId xmlns:p14="http://schemas.microsoft.com/office/powerpoint/2010/main" val="192415024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CE31-0B22-4F01-ED2C-50A2500AB58A}"/>
              </a:ext>
            </a:extLst>
          </p:cNvPr>
          <p:cNvSpPr>
            <a:spLocks noGrp="1"/>
          </p:cNvSpPr>
          <p:nvPr>
            <p:ph type="title"/>
          </p:nvPr>
        </p:nvSpPr>
        <p:spPr/>
        <p:txBody>
          <a:bodyPr>
            <a:normAutofit fontScale="90000"/>
          </a:bodyPr>
          <a:lstStyle/>
          <a:p>
            <a:r>
              <a:rPr lang="en-US" dirty="0"/>
              <a:t>Modest genetic influence on infant attachment security</a:t>
            </a:r>
          </a:p>
        </p:txBody>
      </p:sp>
      <p:sp>
        <p:nvSpPr>
          <p:cNvPr id="3" name="Content Placeholder 2">
            <a:extLst>
              <a:ext uri="{FF2B5EF4-FFF2-40B4-BE49-F238E27FC236}">
                <a16:creationId xmlns:a16="http://schemas.microsoft.com/office/drawing/2014/main" id="{91E5EB59-D249-B688-8B6A-F0BB888357C2}"/>
              </a:ext>
            </a:extLst>
          </p:cNvPr>
          <p:cNvSpPr>
            <a:spLocks noGrp="1"/>
          </p:cNvSpPr>
          <p:nvPr>
            <p:ph idx="1"/>
          </p:nvPr>
        </p:nvSpPr>
        <p:spPr/>
        <p:txBody>
          <a:bodyPr>
            <a:normAutofit fontScale="70000" lnSpcReduction="20000"/>
          </a:bodyPr>
          <a:lstStyle/>
          <a:p>
            <a:r>
              <a:rPr lang="en-US" dirty="0"/>
              <a:t>Most evidence pointing to gene-environment interactions rather than direct genetic </a:t>
            </a:r>
            <a:r>
              <a:rPr lang="en-US"/>
              <a:t>effects.</a:t>
            </a:r>
          </a:p>
          <a:p>
            <a:r>
              <a:rPr lang="en-US"/>
              <a:t>Twin </a:t>
            </a:r>
            <a:r>
              <a:rPr lang="en-US" dirty="0"/>
              <a:t>studies yield mixed results. Three of four twin investigations report that genetic factors play a negligible role, whereas one study attributes 25 percent of the variability in attachment to genetics. </a:t>
            </a:r>
          </a:p>
          <a:p>
            <a:r>
              <a:rPr lang="en-US" dirty="0"/>
              <a:t>Molecular studies concentrate on the 5-HTTLPR polymorphism. Barry et al. (2008), </a:t>
            </a:r>
            <a:r>
              <a:rPr lang="en-US" dirty="0" err="1"/>
              <a:t>Kochanska</a:t>
            </a:r>
            <a:r>
              <a:rPr lang="en-US" dirty="0"/>
              <a:t> et al. (2009), and Raby et al. (2012) report that this gene moderates outcomes by interacting with maternal responsiveness or by associating with heightened emotional distress. </a:t>
            </a:r>
          </a:p>
          <a:p>
            <a:r>
              <a:rPr lang="en-US" dirty="0"/>
              <a:t>Other studies cite links between COMT Val158Met, GABRA6, and several novel genetic markers with attachment disorganization or stress responses. In sum, the evidence shows a modest genetic component to infant attachment security, primarily evident in gene–environment interactions.</a:t>
            </a:r>
          </a:p>
        </p:txBody>
      </p:sp>
    </p:spTree>
    <p:extLst>
      <p:ext uri="{BB962C8B-B14F-4D97-AF65-F5344CB8AC3E}">
        <p14:creationId xmlns:p14="http://schemas.microsoft.com/office/powerpoint/2010/main" val="124120866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Shape 238"/>
        <p:cNvGrpSpPr/>
        <p:nvPr/>
      </p:nvGrpSpPr>
      <p:grpSpPr>
        <a:xfrm>
          <a:off x="0" y="0"/>
          <a:ext cx="0" cy="0"/>
          <a:chOff x="0" y="0"/>
          <a:chExt cx="0" cy="0"/>
        </a:xfrm>
      </p:grpSpPr>
      <p:pic>
        <p:nvPicPr>
          <p:cNvPr id="8" name="Picture 7">
            <a:extLst>
              <a:ext uri="{FF2B5EF4-FFF2-40B4-BE49-F238E27FC236}">
                <a16:creationId xmlns:a16="http://schemas.microsoft.com/office/drawing/2014/main" id="{146AAD0C-6507-E994-35E0-AE9211FBC45E}"/>
              </a:ext>
            </a:extLst>
          </p:cNvPr>
          <p:cNvPicPr>
            <a:picLocks noChangeAspect="1"/>
          </p:cNvPicPr>
          <p:nvPr/>
        </p:nvPicPr>
        <p:blipFill>
          <a:blip r:embed="rId3"/>
          <a:stretch>
            <a:fillRect/>
          </a:stretch>
        </p:blipFill>
        <p:spPr>
          <a:xfrm>
            <a:off x="685800" y="1023104"/>
            <a:ext cx="7772400" cy="4811793"/>
          </a:xfrm>
          <a:prstGeom prst="rect">
            <a:avLst/>
          </a:prstGeom>
        </p:spPr>
      </p:pic>
    </p:spTree>
    <p:extLst>
      <p:ext uri="{BB962C8B-B14F-4D97-AF65-F5344CB8AC3E}">
        <p14:creationId xmlns:p14="http://schemas.microsoft.com/office/powerpoint/2010/main" val="22170096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BD8F543-5708-113E-A4D0-E4B6473AE1CF}"/>
              </a:ext>
            </a:extLst>
          </p:cNvPr>
          <p:cNvSpPr>
            <a:spLocks noGrp="1"/>
          </p:cNvSpPr>
          <p:nvPr>
            <p:ph type="title"/>
          </p:nvPr>
        </p:nvSpPr>
        <p:spPr>
          <a:xfrm>
            <a:off x="-30480" y="-44957"/>
            <a:ext cx="7704000" cy="763600"/>
          </a:xfrm>
        </p:spPr>
        <p:txBody>
          <a:bodyPr/>
          <a:lstStyle/>
          <a:p>
            <a:r>
              <a:rPr lang="en-US" dirty="0"/>
              <a:t>Gene (HTR2A) by environment interaction (maternal sensitivity slopes) predicting romantic avoidance.</a:t>
            </a:r>
          </a:p>
        </p:txBody>
      </p:sp>
      <p:sp>
        <p:nvSpPr>
          <p:cNvPr id="9" name="Text Placeholder 8">
            <a:extLst>
              <a:ext uri="{FF2B5EF4-FFF2-40B4-BE49-F238E27FC236}">
                <a16:creationId xmlns:a16="http://schemas.microsoft.com/office/drawing/2014/main" id="{8D432E79-2823-362D-9D3F-D12976BA5FE7}"/>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CF49687F-804E-629D-FCEB-2E73D08D1C36}"/>
              </a:ext>
            </a:extLst>
          </p:cNvPr>
          <p:cNvPicPr>
            <a:picLocks noChangeAspect="1"/>
          </p:cNvPicPr>
          <p:nvPr/>
        </p:nvPicPr>
        <p:blipFill>
          <a:blip r:embed="rId2"/>
          <a:stretch>
            <a:fillRect/>
          </a:stretch>
        </p:blipFill>
        <p:spPr>
          <a:xfrm>
            <a:off x="1524000" y="1828800"/>
            <a:ext cx="4175686" cy="4296023"/>
          </a:xfrm>
          <a:prstGeom prst="rect">
            <a:avLst/>
          </a:prstGeom>
        </p:spPr>
      </p:pic>
      <p:sp>
        <p:nvSpPr>
          <p:cNvPr id="7" name="TextBox 6">
            <a:extLst>
              <a:ext uri="{FF2B5EF4-FFF2-40B4-BE49-F238E27FC236}">
                <a16:creationId xmlns:a16="http://schemas.microsoft.com/office/drawing/2014/main" id="{4843BF2F-1F94-17E6-F906-689D53C8EDFD}"/>
              </a:ext>
            </a:extLst>
          </p:cNvPr>
          <p:cNvSpPr txBox="1"/>
          <p:nvPr/>
        </p:nvSpPr>
        <p:spPr>
          <a:xfrm>
            <a:off x="6781800" y="1143000"/>
            <a:ext cx="2286000" cy="5078313"/>
          </a:xfrm>
          <a:prstGeom prst="rect">
            <a:avLst/>
          </a:prstGeom>
          <a:noFill/>
        </p:spPr>
        <p:txBody>
          <a:bodyPr wrap="square">
            <a:spAutoFit/>
          </a:bodyPr>
          <a:lstStyle/>
          <a:p>
            <a:r>
              <a:rPr lang="en-US" dirty="0"/>
              <a:t>Shaded gray areas represent regions of significance (i.e., ranges of standardized sensitivity slopes at which the genotype groups were significantly different with respect to romantic avoidance). The regressions of avoidance on changes in sensitivity were significant for both genotype groups</a:t>
            </a:r>
          </a:p>
        </p:txBody>
      </p:sp>
    </p:spTree>
    <p:extLst>
      <p:ext uri="{BB962C8B-B14F-4D97-AF65-F5344CB8AC3E}">
        <p14:creationId xmlns:p14="http://schemas.microsoft.com/office/powerpoint/2010/main" val="2212879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Attachment Theory</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a:buFont typeface="Arial" panose="020B0604020202020204" pitchFamily="34" charset="0"/>
              <a:buChar char="•"/>
            </a:pPr>
            <a:r>
              <a:rPr lang="en-US" sz="2400" dirty="0"/>
              <a:t>Early experiences shape our beliefs about the responsiveness and trustworthiness of significant people in our life (i.e., working models)</a:t>
            </a:r>
          </a:p>
          <a:p>
            <a:pPr lvl="1">
              <a:buFont typeface="Arial" panose="020B0604020202020204" pitchFamily="34" charset="0"/>
              <a:buChar char="•"/>
            </a:pPr>
            <a:r>
              <a:rPr lang="en-US" sz="2400" dirty="0"/>
              <a:t>Child is cared for consistently and gets needs met </a:t>
            </a:r>
            <a:r>
              <a:rPr lang="en-US" sz="2400" b="1" dirty="0">
                <a:solidFill>
                  <a:schemeClr val="accent4"/>
                </a:solidFill>
              </a:rPr>
              <a:t>→ </a:t>
            </a:r>
            <a:r>
              <a:rPr lang="en-US" sz="2400" dirty="0">
                <a:solidFill>
                  <a:schemeClr val="bg2"/>
                </a:solidFill>
              </a:rPr>
              <a:t>Child expects others will be supportive and available</a:t>
            </a:r>
          </a:p>
          <a:p>
            <a:pPr marL="590550" lvl="1" indent="0"/>
            <a:endParaRPr lang="en-US" sz="2400" dirty="0">
              <a:solidFill>
                <a:schemeClr val="accent4"/>
              </a:solidFill>
            </a:endParaRPr>
          </a:p>
          <a:p>
            <a:pPr>
              <a:buFont typeface="Arial" panose="020B0604020202020204" pitchFamily="34" charset="0"/>
              <a:buChar char="•"/>
            </a:pPr>
            <a:r>
              <a:rPr lang="en-US" sz="2400" dirty="0"/>
              <a:t>Working models can impact behavior and shape social development and interpersonal relationships</a:t>
            </a:r>
          </a:p>
        </p:txBody>
      </p:sp>
    </p:spTree>
    <p:extLst>
      <p:ext uri="{BB962C8B-B14F-4D97-AF65-F5344CB8AC3E}">
        <p14:creationId xmlns:p14="http://schemas.microsoft.com/office/powerpoint/2010/main" val="36331738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Adult Attachment styles</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a:buFont typeface="Arial" panose="020B0604020202020204" pitchFamily="34" charset="0"/>
              <a:buChar char="•"/>
            </a:pPr>
            <a:r>
              <a:rPr lang="en-US" sz="2400" dirty="0"/>
              <a:t>Enduring patterns of thought, feelings, and behaviors in close relationships</a:t>
            </a:r>
          </a:p>
          <a:p>
            <a:pPr lvl="1">
              <a:buFont typeface="Arial" panose="020B0604020202020204" pitchFamily="34" charset="0"/>
              <a:buChar char="•"/>
            </a:pPr>
            <a:r>
              <a:rPr lang="en-US" sz="2400" dirty="0"/>
              <a:t>Implications for interpersonal functioning, emotion regulation, and well-being</a:t>
            </a:r>
          </a:p>
          <a:p>
            <a:pPr lvl="1">
              <a:buFont typeface="Arial" panose="020B0604020202020204" pitchFamily="34" charset="0"/>
              <a:buChar char="•"/>
            </a:pPr>
            <a:endParaRPr lang="en-US" sz="2400" dirty="0"/>
          </a:p>
          <a:p>
            <a:pPr>
              <a:buFont typeface="Arial" panose="020B0604020202020204" pitchFamily="34" charset="0"/>
              <a:buChar char="•"/>
            </a:pPr>
            <a:r>
              <a:rPr lang="en-US" sz="2400" dirty="0"/>
              <a:t>Individual differences in adult attachment styles are due to differences in interpersonal experiences across the lifespan</a:t>
            </a:r>
          </a:p>
        </p:txBody>
      </p:sp>
    </p:spTree>
    <p:extLst>
      <p:ext uri="{BB962C8B-B14F-4D97-AF65-F5344CB8AC3E}">
        <p14:creationId xmlns:p14="http://schemas.microsoft.com/office/powerpoint/2010/main" val="19769574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Two dimensions of adult Attachment</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a:buFont typeface="Arial" panose="020B0604020202020204" pitchFamily="34" charset="0"/>
              <a:buChar char="•"/>
            </a:pPr>
            <a:r>
              <a:rPr lang="en-US" sz="2000" dirty="0"/>
              <a:t>Attachment-related avoidance (avoidant attachment)</a:t>
            </a:r>
          </a:p>
          <a:p>
            <a:pPr lvl="1">
              <a:buFont typeface="Arial" panose="020B0604020202020204" pitchFamily="34" charset="0"/>
              <a:buChar char="•"/>
            </a:pPr>
            <a:r>
              <a:rPr lang="en-US" sz="2000" dirty="0"/>
              <a:t>Uncomfortable depending on others</a:t>
            </a:r>
          </a:p>
          <a:p>
            <a:pPr>
              <a:buFont typeface="Arial" panose="020B0604020202020204" pitchFamily="34" charset="0"/>
              <a:buChar char="•"/>
            </a:pPr>
            <a:r>
              <a:rPr lang="en-US" sz="2000" dirty="0"/>
              <a:t>Attachment-related anxiety (anxious attachment)</a:t>
            </a:r>
          </a:p>
          <a:p>
            <a:pPr lvl="1">
              <a:buFont typeface="Arial" panose="020B0604020202020204" pitchFamily="34" charset="0"/>
              <a:buChar char="•"/>
            </a:pPr>
            <a:r>
              <a:rPr lang="en-US" sz="2000" dirty="0"/>
              <a:t>Concerned about availability and responsiveness of close others</a:t>
            </a:r>
            <a:endParaRPr lang="en-US" sz="800" dirty="0"/>
          </a:p>
          <a:p>
            <a:pPr>
              <a:buFont typeface="Arial" panose="020B0604020202020204" pitchFamily="34" charset="0"/>
              <a:buChar char="•"/>
            </a:pPr>
            <a:r>
              <a:rPr lang="en-US" sz="2000" dirty="0"/>
              <a:t>Secure = low on both, insecure = high on either dimension</a:t>
            </a:r>
          </a:p>
          <a:p>
            <a:pPr>
              <a:buFont typeface="Arial" panose="020B0604020202020204" pitchFamily="34" charset="0"/>
              <a:buChar char="•"/>
            </a:pPr>
            <a:r>
              <a:rPr lang="en-US" sz="2000" dirty="0"/>
              <a:t>Global = related to relationships in general, domain specific = related to specific relationship (e.g., parent, friend, romantic partner)</a:t>
            </a:r>
          </a:p>
        </p:txBody>
      </p:sp>
    </p:spTree>
    <p:extLst>
      <p:ext uri="{BB962C8B-B14F-4D97-AF65-F5344CB8AC3E}">
        <p14:creationId xmlns:p14="http://schemas.microsoft.com/office/powerpoint/2010/main" val="402977076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Retrospective reports of sensitivity</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a:buFont typeface="Arial" panose="020B0604020202020204" pitchFamily="34" charset="0"/>
              <a:buChar char="•"/>
            </a:pPr>
            <a:r>
              <a:rPr lang="en-US" sz="2400" dirty="0"/>
              <a:t>Was your primary caregiver available and responsive to your needs?</a:t>
            </a:r>
          </a:p>
          <a:p>
            <a:pPr lvl="1">
              <a:buFont typeface="Arial" panose="020B0604020202020204" pitchFamily="34" charset="0"/>
              <a:buChar char="•"/>
            </a:pPr>
            <a:r>
              <a:rPr lang="en-US" sz="2400" dirty="0"/>
              <a:t>Learn that others will be available when needed</a:t>
            </a:r>
          </a:p>
          <a:p>
            <a:pPr lvl="1">
              <a:buFont typeface="Arial" panose="020B0604020202020204" pitchFamily="34" charset="0"/>
              <a:buChar char="•"/>
            </a:pPr>
            <a:r>
              <a:rPr lang="en-US" sz="2400" dirty="0"/>
              <a:t>Secure attachment: more likely to report warm, loving family environment</a:t>
            </a:r>
          </a:p>
          <a:p>
            <a:pPr lvl="1">
              <a:buFont typeface="Arial" panose="020B0604020202020204" pitchFamily="34" charset="0"/>
              <a:buChar char="•"/>
            </a:pPr>
            <a:r>
              <a:rPr lang="en-US" sz="2400" dirty="0"/>
              <a:t>Insecure attachment: more likely to report parents as cold or rejecting</a:t>
            </a:r>
          </a:p>
        </p:txBody>
      </p:sp>
    </p:spTree>
    <p:extLst>
      <p:ext uri="{BB962C8B-B14F-4D97-AF65-F5344CB8AC3E}">
        <p14:creationId xmlns:p14="http://schemas.microsoft.com/office/powerpoint/2010/main" val="299160970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Social competence</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a:buFont typeface="Arial" panose="020B0604020202020204" pitchFamily="34" charset="0"/>
              <a:buChar char="•"/>
            </a:pPr>
            <a:r>
              <a:rPr lang="en-US" sz="2400" dirty="0"/>
              <a:t>Early experiences contribute to development of a child’s social skills and competence</a:t>
            </a:r>
          </a:p>
          <a:p>
            <a:pPr lvl="1">
              <a:buFont typeface="Arial" panose="020B0604020202020204" pitchFamily="34" charset="0"/>
              <a:buChar char="•"/>
            </a:pPr>
            <a:r>
              <a:rPr lang="en-US" sz="2400" dirty="0"/>
              <a:t>Impacts later peer relationships</a:t>
            </a:r>
          </a:p>
          <a:p>
            <a:pPr lvl="1">
              <a:buFont typeface="Arial" panose="020B0604020202020204" pitchFamily="34" charset="0"/>
              <a:buChar char="•"/>
            </a:pPr>
            <a:r>
              <a:rPr lang="en-US" sz="2400" dirty="0"/>
              <a:t>Competence, cooperation, and self-control contribute to attachment style</a:t>
            </a:r>
          </a:p>
          <a:p>
            <a:pPr lvl="1">
              <a:buFont typeface="Arial" panose="020B0604020202020204" pitchFamily="34" charset="0"/>
              <a:buChar char="•"/>
            </a:pPr>
            <a:r>
              <a:rPr lang="en-US" sz="2400" dirty="0"/>
              <a:t>Secure attachment associated with high self-confidence and interpersonal warmth</a:t>
            </a:r>
          </a:p>
        </p:txBody>
      </p:sp>
    </p:spTree>
    <p:extLst>
      <p:ext uri="{BB962C8B-B14F-4D97-AF65-F5344CB8AC3E}">
        <p14:creationId xmlns:p14="http://schemas.microsoft.com/office/powerpoint/2010/main" val="34265195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Friendships</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a:buFont typeface="Arial" panose="020B0604020202020204" pitchFamily="34" charset="0"/>
              <a:buChar char="•"/>
            </a:pPr>
            <a:r>
              <a:rPr lang="en-US" sz="2400" dirty="0"/>
              <a:t>In adolescence and early adulthood, close friends become important attachment figures</a:t>
            </a:r>
          </a:p>
          <a:p>
            <a:pPr lvl="1">
              <a:buFont typeface="Arial" panose="020B0604020202020204" pitchFamily="34" charset="0"/>
              <a:buChar char="•"/>
            </a:pPr>
            <a:r>
              <a:rPr lang="en-US" sz="2400" dirty="0"/>
              <a:t>Friends are sources of trust and support outside of the family</a:t>
            </a:r>
          </a:p>
        </p:txBody>
      </p:sp>
    </p:spTree>
    <p:extLst>
      <p:ext uri="{BB962C8B-B14F-4D97-AF65-F5344CB8AC3E}">
        <p14:creationId xmlns:p14="http://schemas.microsoft.com/office/powerpoint/2010/main" val="167138873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US" dirty="0"/>
              <a:t>Temperament &amp; genetics</a:t>
            </a:r>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marL="590550" indent="-457200">
              <a:buFont typeface="Arial" panose="020B0604020202020204" pitchFamily="34" charset="0"/>
              <a:buChar char="•"/>
            </a:pPr>
            <a:r>
              <a:rPr lang="en-US" sz="2400" dirty="0"/>
              <a:t>Early observable temperament may be an antecedent of anxious attachment</a:t>
            </a:r>
          </a:p>
          <a:p>
            <a:pPr marL="590550" indent="-457200">
              <a:buFont typeface="Arial" panose="020B0604020202020204" pitchFamily="34" charset="0"/>
              <a:buChar char="•"/>
            </a:pPr>
            <a:r>
              <a:rPr lang="en-US" sz="2400" dirty="0"/>
              <a:t>Variations in specific genes involved in affective processes related to variations in attachment styles</a:t>
            </a:r>
          </a:p>
          <a:p>
            <a:pPr marL="590550" indent="-457200">
              <a:buFont typeface="Arial" panose="020B0604020202020204" pitchFamily="34" charset="0"/>
              <a:buChar char="•"/>
            </a:pPr>
            <a:r>
              <a:rPr lang="en-US" sz="2400" dirty="0"/>
              <a:t>Gene*Environment interaction shapes developmental of adult attachment styles</a:t>
            </a:r>
          </a:p>
        </p:txBody>
      </p:sp>
    </p:spTree>
    <p:extLst>
      <p:ext uri="{BB962C8B-B14F-4D97-AF65-F5344CB8AC3E}">
        <p14:creationId xmlns:p14="http://schemas.microsoft.com/office/powerpoint/2010/main" val="255276592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8"/>
          <p:cNvSpPr txBox="1">
            <a:spLocks noGrp="1"/>
          </p:cNvSpPr>
          <p:nvPr>
            <p:ph type="title"/>
          </p:nvPr>
        </p:nvSpPr>
        <p:spPr>
          <a:xfrm>
            <a:off x="682200" y="1350713"/>
            <a:ext cx="7779600" cy="734700"/>
          </a:xfrm>
          <a:prstGeom prst="rect">
            <a:avLst/>
          </a:prstGeom>
        </p:spPr>
        <p:txBody>
          <a:bodyPr spcFirstLastPara="1" wrap="square" lIns="91425" tIns="91425" rIns="91425" bIns="91425" anchor="t" anchorCtr="0">
            <a:noAutofit/>
          </a:bodyPr>
          <a:lstStyle/>
          <a:p>
            <a:r>
              <a:rPr lang="en" dirty="0"/>
              <a:t>Methods</a:t>
            </a:r>
            <a:endParaRPr dirty="0"/>
          </a:p>
        </p:txBody>
      </p:sp>
      <p:sp>
        <p:nvSpPr>
          <p:cNvPr id="300" name="Google Shape;300;p38"/>
          <p:cNvSpPr txBox="1">
            <a:spLocks noGrp="1"/>
          </p:cNvSpPr>
          <p:nvPr>
            <p:ph type="subTitle" idx="1"/>
          </p:nvPr>
        </p:nvSpPr>
        <p:spPr>
          <a:xfrm>
            <a:off x="327766" y="2509637"/>
            <a:ext cx="2669069" cy="1081800"/>
          </a:xfrm>
          <a:prstGeom prst="rect">
            <a:avLst/>
          </a:prstGeom>
        </p:spPr>
        <p:txBody>
          <a:bodyPr spcFirstLastPara="1" wrap="square" lIns="91425" tIns="91425" rIns="91425" bIns="91425" anchor="t" anchorCtr="0">
            <a:noAutofit/>
          </a:bodyPr>
          <a:lstStyle/>
          <a:p>
            <a:pPr marL="285750" indent="-182880">
              <a:spcAft>
                <a:spcPts val="500"/>
              </a:spcAft>
              <a:buFont typeface="Arial" panose="020B0604020202020204" pitchFamily="34" charset="0"/>
              <a:buChar char="•"/>
            </a:pPr>
            <a:r>
              <a:rPr lang="en" dirty="0"/>
              <a:t>707 participants from </a:t>
            </a:r>
            <a:r>
              <a:rPr lang="en-US" dirty="0"/>
              <a:t>NICHD Study of Early Child Care and Youth Development</a:t>
            </a:r>
          </a:p>
          <a:p>
            <a:pPr marL="285750" indent="-182880">
              <a:spcAft>
                <a:spcPts val="500"/>
              </a:spcAft>
              <a:buFont typeface="Arial" panose="020B0604020202020204" pitchFamily="34" charset="0"/>
              <a:buChar char="•"/>
            </a:pPr>
            <a:r>
              <a:rPr lang="en-US" dirty="0"/>
              <a:t>Longitudinal study</a:t>
            </a:r>
            <a:endParaRPr lang="en" dirty="0"/>
          </a:p>
        </p:txBody>
      </p:sp>
      <p:sp>
        <p:nvSpPr>
          <p:cNvPr id="302" name="Google Shape;302;p38"/>
          <p:cNvSpPr txBox="1">
            <a:spLocks noGrp="1"/>
          </p:cNvSpPr>
          <p:nvPr>
            <p:ph type="subTitle" idx="3"/>
          </p:nvPr>
        </p:nvSpPr>
        <p:spPr>
          <a:xfrm>
            <a:off x="6025208" y="2509637"/>
            <a:ext cx="2436592" cy="1081800"/>
          </a:xfrm>
          <a:prstGeom prst="rect">
            <a:avLst/>
          </a:prstGeom>
        </p:spPr>
        <p:txBody>
          <a:bodyPr spcFirstLastPara="1" wrap="square" lIns="91425" tIns="91425" rIns="91425" bIns="91425" anchor="t" anchorCtr="0">
            <a:noAutofit/>
          </a:bodyPr>
          <a:lstStyle/>
          <a:p>
            <a:pPr marL="285750" indent="-182880">
              <a:spcAft>
                <a:spcPts val="500"/>
              </a:spcAft>
              <a:buFont typeface="Arial" panose="020B0604020202020204" pitchFamily="34" charset="0"/>
              <a:buChar char="•"/>
            </a:pPr>
            <a:r>
              <a:rPr lang="en-US" dirty="0"/>
              <a:t>Latent growth curve models</a:t>
            </a:r>
          </a:p>
          <a:p>
            <a:pPr marL="285750" indent="-182880">
              <a:spcAft>
                <a:spcPts val="500"/>
              </a:spcAft>
              <a:buFont typeface="Arial" panose="020B0604020202020204" pitchFamily="34" charset="0"/>
              <a:buChar char="•"/>
            </a:pPr>
            <a:r>
              <a:rPr lang="en-US" dirty="0"/>
              <a:t>Modeled latent intercepts and slopes</a:t>
            </a:r>
          </a:p>
          <a:p>
            <a:pPr marL="285750" indent="-182880">
              <a:spcAft>
                <a:spcPts val="500"/>
              </a:spcAft>
              <a:buFont typeface="Arial" panose="020B0604020202020204" pitchFamily="34" charset="0"/>
              <a:buChar char="•"/>
            </a:pPr>
            <a:r>
              <a:rPr lang="en-US" dirty="0"/>
              <a:t>Covariates: child gender, child ethnicity, maternal education, and family income</a:t>
            </a:r>
          </a:p>
        </p:txBody>
      </p:sp>
      <p:sp>
        <p:nvSpPr>
          <p:cNvPr id="303" name="Google Shape;303;p38"/>
          <p:cNvSpPr txBox="1">
            <a:spLocks noGrp="1"/>
          </p:cNvSpPr>
          <p:nvPr>
            <p:ph type="subTitle" idx="4"/>
          </p:nvPr>
        </p:nvSpPr>
        <p:spPr>
          <a:xfrm>
            <a:off x="682200" y="2085413"/>
            <a:ext cx="1960200" cy="425100"/>
          </a:xfrm>
          <a:prstGeom prst="rect">
            <a:avLst/>
          </a:prstGeom>
        </p:spPr>
        <p:txBody>
          <a:bodyPr spcFirstLastPara="1" wrap="square" lIns="91425" tIns="91425" rIns="91425" bIns="91425" anchor="t" anchorCtr="0">
            <a:noAutofit/>
          </a:bodyPr>
          <a:lstStyle/>
          <a:p>
            <a:pPr marL="0" indent="0">
              <a:spcAft>
                <a:spcPts val="1600"/>
              </a:spcAft>
            </a:pPr>
            <a:r>
              <a:rPr lang="en" dirty="0"/>
              <a:t>Participants</a:t>
            </a:r>
            <a:endParaRPr dirty="0"/>
          </a:p>
        </p:txBody>
      </p:sp>
      <p:sp>
        <p:nvSpPr>
          <p:cNvPr id="304" name="Google Shape;304;p38"/>
          <p:cNvSpPr txBox="1">
            <a:spLocks noGrp="1"/>
          </p:cNvSpPr>
          <p:nvPr>
            <p:ph type="subTitle" idx="5"/>
          </p:nvPr>
        </p:nvSpPr>
        <p:spPr>
          <a:xfrm>
            <a:off x="3604450" y="2085571"/>
            <a:ext cx="1960200" cy="425100"/>
          </a:xfrm>
          <a:prstGeom prst="rect">
            <a:avLst/>
          </a:prstGeom>
        </p:spPr>
        <p:txBody>
          <a:bodyPr spcFirstLastPara="1" wrap="square" lIns="91425" tIns="91425" rIns="91425" bIns="91425" anchor="t" anchorCtr="0">
            <a:noAutofit/>
          </a:bodyPr>
          <a:lstStyle/>
          <a:p>
            <a:pPr marL="0" indent="0">
              <a:spcAft>
                <a:spcPts val="1600"/>
              </a:spcAft>
            </a:pPr>
            <a:r>
              <a:rPr lang="en" dirty="0" err="1"/>
              <a:t>COnstructs</a:t>
            </a:r>
            <a:endParaRPr dirty="0"/>
          </a:p>
        </p:txBody>
      </p:sp>
      <p:sp>
        <p:nvSpPr>
          <p:cNvPr id="305" name="Google Shape;305;p38"/>
          <p:cNvSpPr txBox="1">
            <a:spLocks noGrp="1"/>
          </p:cNvSpPr>
          <p:nvPr>
            <p:ph type="subTitle" idx="6"/>
          </p:nvPr>
        </p:nvSpPr>
        <p:spPr>
          <a:xfrm>
            <a:off x="6354412" y="2085413"/>
            <a:ext cx="1960200" cy="425100"/>
          </a:xfrm>
          <a:prstGeom prst="rect">
            <a:avLst/>
          </a:prstGeom>
        </p:spPr>
        <p:txBody>
          <a:bodyPr spcFirstLastPara="1" wrap="square" lIns="91425" tIns="91425" rIns="91425" bIns="91425" anchor="t" anchorCtr="0">
            <a:noAutofit/>
          </a:bodyPr>
          <a:lstStyle/>
          <a:p>
            <a:pPr marL="0" indent="0">
              <a:spcAft>
                <a:spcPts val="1600"/>
              </a:spcAft>
            </a:pPr>
            <a:r>
              <a:rPr lang="en" dirty="0"/>
              <a:t>Analyses</a:t>
            </a:r>
            <a:endParaRPr dirty="0"/>
          </a:p>
        </p:txBody>
      </p:sp>
      <p:sp>
        <p:nvSpPr>
          <p:cNvPr id="3" name="Subtitle 2">
            <a:extLst>
              <a:ext uri="{FF2B5EF4-FFF2-40B4-BE49-F238E27FC236}">
                <a16:creationId xmlns:a16="http://schemas.microsoft.com/office/drawing/2014/main" id="{23AA90CA-203F-E7B6-A05D-96E164F6CCF8}"/>
              </a:ext>
            </a:extLst>
          </p:cNvPr>
          <p:cNvSpPr>
            <a:spLocks noGrp="1"/>
          </p:cNvSpPr>
          <p:nvPr>
            <p:ph type="subTitle" idx="2"/>
          </p:nvPr>
        </p:nvSpPr>
        <p:spPr>
          <a:xfrm>
            <a:off x="3143893" y="2510513"/>
            <a:ext cx="2856215" cy="1081800"/>
          </a:xfrm>
        </p:spPr>
        <p:txBody>
          <a:bodyPr/>
          <a:lstStyle/>
          <a:p>
            <a:pPr marL="285750" indent="-182880">
              <a:spcAft>
                <a:spcPts val="500"/>
              </a:spcAft>
              <a:buFont typeface="Arial" panose="020B0604020202020204" pitchFamily="34" charset="0"/>
              <a:buChar char="•"/>
            </a:pPr>
            <a:r>
              <a:rPr lang="en-US" dirty="0"/>
              <a:t>Global attachment style</a:t>
            </a:r>
          </a:p>
          <a:p>
            <a:pPr marL="285750" indent="-182880">
              <a:spcAft>
                <a:spcPts val="500"/>
              </a:spcAft>
              <a:buFont typeface="Arial" panose="020B0604020202020204" pitchFamily="34" charset="0"/>
              <a:buChar char="•"/>
            </a:pPr>
            <a:r>
              <a:rPr lang="en-US" dirty="0"/>
              <a:t>Romantic attachment style</a:t>
            </a:r>
          </a:p>
          <a:p>
            <a:pPr marL="285750" indent="-182880">
              <a:spcAft>
                <a:spcPts val="500"/>
              </a:spcAft>
              <a:buFont typeface="Arial" panose="020B0604020202020204" pitchFamily="34" charset="0"/>
              <a:buChar char="•"/>
            </a:pPr>
            <a:r>
              <a:rPr lang="en-US" dirty="0"/>
              <a:t>Maternal sensitivity and depression, father absence</a:t>
            </a:r>
          </a:p>
          <a:p>
            <a:pPr marL="285750" indent="-182880">
              <a:spcAft>
                <a:spcPts val="500"/>
              </a:spcAft>
              <a:buFont typeface="Arial" panose="020B0604020202020204" pitchFamily="34" charset="0"/>
              <a:buChar char="•"/>
            </a:pPr>
            <a:r>
              <a:rPr lang="en-US" dirty="0"/>
              <a:t>Social competence (mother &amp; teacher reports) </a:t>
            </a:r>
          </a:p>
          <a:p>
            <a:pPr marL="285750" indent="-182880">
              <a:spcAft>
                <a:spcPts val="500"/>
              </a:spcAft>
              <a:buFont typeface="Arial" panose="020B0604020202020204" pitchFamily="34" charset="0"/>
              <a:buChar char="•"/>
            </a:pPr>
            <a:r>
              <a:rPr lang="en-US" dirty="0"/>
              <a:t>Perceived friendship quality</a:t>
            </a:r>
          </a:p>
          <a:p>
            <a:pPr marL="285750" indent="-182880">
              <a:spcAft>
                <a:spcPts val="500"/>
              </a:spcAft>
              <a:buFont typeface="Arial" panose="020B0604020202020204" pitchFamily="34" charset="0"/>
              <a:buChar char="•"/>
            </a:pPr>
            <a:r>
              <a:rPr lang="en-US" dirty="0"/>
              <a:t>Early temperament (mother report)</a:t>
            </a:r>
          </a:p>
          <a:p>
            <a:pPr marL="285750" indent="-182880">
              <a:spcAft>
                <a:spcPts val="500"/>
              </a:spcAft>
              <a:buFont typeface="Arial" panose="020B0604020202020204" pitchFamily="34" charset="0"/>
              <a:buChar char="•"/>
            </a:pPr>
            <a:r>
              <a:rPr lang="en-US" dirty="0"/>
              <a:t>Genotyping</a:t>
            </a:r>
          </a:p>
          <a:p>
            <a:pPr marL="285750" indent="-182880">
              <a:spcAft>
                <a:spcPts val="500"/>
              </a:spcAft>
              <a:buFont typeface="Arial" panose="020B0604020202020204" pitchFamily="34" charset="0"/>
              <a:buChar char="•"/>
            </a:pPr>
            <a:endParaRPr lang="en" dirty="0"/>
          </a:p>
        </p:txBody>
      </p:sp>
    </p:spTree>
    <p:extLst>
      <p:ext uri="{BB962C8B-B14F-4D97-AF65-F5344CB8AC3E}">
        <p14:creationId xmlns:p14="http://schemas.microsoft.com/office/powerpoint/2010/main" val="235344861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 dirty="0"/>
              <a:t>Results: Attachment-related avoidance</a:t>
            </a:r>
            <a:endParaRPr lang="en-US" dirty="0"/>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marL="590550" indent="-457200">
              <a:buFont typeface="Arial" panose="020B0604020202020204" pitchFamily="34" charset="0"/>
              <a:buChar char="•"/>
            </a:pPr>
            <a:r>
              <a:rPr lang="en-US" sz="2400" dirty="0"/>
              <a:t>Variation within a caregiving environment over time (latent slope) more important than differences between individuals (latent intercept)</a:t>
            </a:r>
          </a:p>
          <a:p>
            <a:pPr marL="590550" indent="-457200">
              <a:buFont typeface="Arial" panose="020B0604020202020204" pitchFamily="34" charset="0"/>
              <a:buChar char="•"/>
            </a:pPr>
            <a:r>
              <a:rPr lang="en-US" sz="2400" dirty="0"/>
              <a:t>Avoidant attachment associated with changes in maternal sensitivity, social competence, and quality of friendship relationships</a:t>
            </a:r>
          </a:p>
        </p:txBody>
      </p:sp>
    </p:spTree>
    <p:extLst>
      <p:ext uri="{BB962C8B-B14F-4D97-AF65-F5344CB8AC3E}">
        <p14:creationId xmlns:p14="http://schemas.microsoft.com/office/powerpoint/2010/main" val="11752818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 dirty="0"/>
              <a:t>Results: Attachment-related anxiety</a:t>
            </a:r>
            <a:endParaRPr lang="en-US" dirty="0"/>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marL="590550" indent="-457200">
              <a:buFont typeface="Arial" panose="020B0604020202020204" pitchFamily="34" charset="0"/>
              <a:buChar char="•"/>
            </a:pPr>
            <a:r>
              <a:rPr lang="en-US" sz="2400"/>
              <a:t>Anxious attachment </a:t>
            </a:r>
            <a:r>
              <a:rPr lang="en-US" sz="2400" dirty="0"/>
              <a:t>associated with changes in maternal depression and social competence</a:t>
            </a:r>
          </a:p>
          <a:p>
            <a:pPr marL="590550" indent="-457200">
              <a:buFont typeface="Arial" panose="020B0604020202020204" pitchFamily="34" charset="0"/>
              <a:buChar char="•"/>
            </a:pPr>
            <a:r>
              <a:rPr lang="en-US" sz="2400" dirty="0"/>
              <a:t>Individuals with increasing friendship quality were more likely to report higher levels of </a:t>
            </a:r>
            <a:r>
              <a:rPr lang="en-US" sz="2400" u="sng" dirty="0"/>
              <a:t>romantic</a:t>
            </a:r>
            <a:r>
              <a:rPr lang="en-US" sz="2400" dirty="0"/>
              <a:t> anxiety</a:t>
            </a:r>
          </a:p>
        </p:txBody>
      </p:sp>
    </p:spTree>
    <p:extLst>
      <p:ext uri="{BB962C8B-B14F-4D97-AF65-F5344CB8AC3E}">
        <p14:creationId xmlns:p14="http://schemas.microsoft.com/office/powerpoint/2010/main" val="379339930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 dirty="0"/>
              <a:t>Temperament &amp; Genetic Findings</a:t>
            </a:r>
            <a:endParaRPr lang="en-US" dirty="0"/>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marL="590550" indent="-457200">
              <a:buFont typeface="Arial" panose="020B0604020202020204" pitchFamily="34" charset="0"/>
              <a:buChar char="•"/>
            </a:pPr>
            <a:r>
              <a:rPr lang="en-US" sz="2400" dirty="0"/>
              <a:t>Restless and irritable temperament (at 54 months) associated with global avoidance at 18</a:t>
            </a:r>
          </a:p>
          <a:p>
            <a:pPr marL="1047750" lvl="1" indent="-457200">
              <a:buFont typeface="Arial" panose="020B0604020202020204" pitchFamily="34" charset="0"/>
              <a:buChar char="•"/>
            </a:pPr>
            <a:r>
              <a:rPr lang="en-US" sz="2400" dirty="0"/>
              <a:t>Associations became ns after covariates added</a:t>
            </a:r>
          </a:p>
          <a:p>
            <a:pPr marL="590550" indent="-457200">
              <a:buFont typeface="Arial" panose="020B0604020202020204" pitchFamily="34" charset="0"/>
              <a:buChar char="•"/>
            </a:pPr>
            <a:r>
              <a:rPr lang="en-US" sz="2400" dirty="0"/>
              <a:t>Only one of the genes examined was associated with attachment (HTR2A serotonin receptor gene)</a:t>
            </a:r>
          </a:p>
          <a:p>
            <a:pPr marL="590550" indent="-457200">
              <a:buFont typeface="Arial" panose="020B0604020202020204" pitchFamily="34" charset="0"/>
              <a:buChar char="•"/>
            </a:pPr>
            <a:r>
              <a:rPr lang="en-US" sz="2400" dirty="0"/>
              <a:t>Gene*Maternal Sensitivity interaction significant in predicting attachment avoidance</a:t>
            </a:r>
          </a:p>
        </p:txBody>
      </p:sp>
    </p:spTree>
    <p:extLst>
      <p:ext uri="{BB962C8B-B14F-4D97-AF65-F5344CB8AC3E}">
        <p14:creationId xmlns:p14="http://schemas.microsoft.com/office/powerpoint/2010/main" val="393510066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4"/>
          <p:cNvSpPr txBox="1">
            <a:spLocks noGrp="1"/>
          </p:cNvSpPr>
          <p:nvPr>
            <p:ph type="title"/>
          </p:nvPr>
        </p:nvSpPr>
        <p:spPr>
          <a:xfrm>
            <a:off x="682200" y="1351200"/>
            <a:ext cx="7779600" cy="734700"/>
          </a:xfrm>
          <a:prstGeom prst="rect">
            <a:avLst/>
          </a:prstGeom>
        </p:spPr>
        <p:txBody>
          <a:bodyPr spcFirstLastPara="1" wrap="square" lIns="91425" tIns="91425" rIns="91425" bIns="91425" anchor="t" anchorCtr="0">
            <a:noAutofit/>
          </a:bodyPr>
          <a:lstStyle/>
          <a:p>
            <a:r>
              <a:rPr lang="en" dirty="0"/>
              <a:t>Key takeaways</a:t>
            </a:r>
            <a:endParaRPr dirty="0"/>
          </a:p>
        </p:txBody>
      </p:sp>
      <p:sp>
        <p:nvSpPr>
          <p:cNvPr id="246" name="Google Shape;246;p34"/>
          <p:cNvSpPr txBox="1">
            <a:spLocks noGrp="1"/>
          </p:cNvSpPr>
          <p:nvPr>
            <p:ph type="subTitle" idx="1"/>
          </p:nvPr>
        </p:nvSpPr>
        <p:spPr>
          <a:xfrm>
            <a:off x="526590" y="3429000"/>
            <a:ext cx="2269200" cy="784500"/>
          </a:xfrm>
          <a:prstGeom prst="rect">
            <a:avLst/>
          </a:prstGeom>
        </p:spPr>
        <p:txBody>
          <a:bodyPr spcFirstLastPara="1" wrap="square" lIns="91425" tIns="91425" rIns="91425" bIns="91425" anchor="t" anchorCtr="0">
            <a:noAutofit/>
          </a:bodyPr>
          <a:lstStyle/>
          <a:p>
            <a:pPr marL="0" indent="0"/>
            <a:r>
              <a:rPr lang="en" u="sng" dirty="0"/>
              <a:t>Changes</a:t>
            </a:r>
            <a:r>
              <a:rPr lang="en" dirty="0"/>
              <a:t> in maternal sensitivity, social competence, and friendship quality</a:t>
            </a:r>
            <a:endParaRPr dirty="0"/>
          </a:p>
        </p:txBody>
      </p:sp>
      <p:sp>
        <p:nvSpPr>
          <p:cNvPr id="247" name="Google Shape;247;p34"/>
          <p:cNvSpPr txBox="1">
            <a:spLocks noGrp="1"/>
          </p:cNvSpPr>
          <p:nvPr>
            <p:ph type="subTitle" idx="2"/>
          </p:nvPr>
        </p:nvSpPr>
        <p:spPr>
          <a:xfrm>
            <a:off x="3099415" y="3429000"/>
            <a:ext cx="2785338" cy="784500"/>
          </a:xfrm>
          <a:prstGeom prst="rect">
            <a:avLst/>
          </a:prstGeom>
        </p:spPr>
        <p:txBody>
          <a:bodyPr spcFirstLastPara="1" wrap="square" lIns="91425" tIns="91425" rIns="91425" bIns="91425" anchor="t" anchorCtr="0">
            <a:noAutofit/>
          </a:bodyPr>
          <a:lstStyle/>
          <a:p>
            <a:pPr marL="0" indent="0">
              <a:buClr>
                <a:schemeClr val="dk2"/>
              </a:buClr>
              <a:buSzPts val="1100"/>
            </a:pPr>
            <a:r>
              <a:rPr lang="en" u="sng" dirty="0">
                <a:solidFill>
                  <a:schemeClr val="dk2"/>
                </a:solidFill>
              </a:rPr>
              <a:t>Changes</a:t>
            </a:r>
            <a:r>
              <a:rPr lang="en" dirty="0">
                <a:solidFill>
                  <a:schemeClr val="dk2"/>
                </a:solidFill>
              </a:rPr>
              <a:t> in social competence and maternal depression</a:t>
            </a:r>
            <a:endParaRPr dirty="0"/>
          </a:p>
        </p:txBody>
      </p:sp>
      <p:sp>
        <p:nvSpPr>
          <p:cNvPr id="248" name="Google Shape;248;p34"/>
          <p:cNvSpPr txBox="1">
            <a:spLocks noGrp="1"/>
          </p:cNvSpPr>
          <p:nvPr>
            <p:ph type="subTitle" idx="3"/>
          </p:nvPr>
        </p:nvSpPr>
        <p:spPr>
          <a:xfrm>
            <a:off x="6188379" y="3429000"/>
            <a:ext cx="2511785" cy="784500"/>
          </a:xfrm>
          <a:prstGeom prst="rect">
            <a:avLst/>
          </a:prstGeom>
        </p:spPr>
        <p:txBody>
          <a:bodyPr spcFirstLastPara="1" wrap="square" lIns="91425" tIns="91425" rIns="91425" bIns="91425" anchor="t" anchorCtr="0">
            <a:noAutofit/>
          </a:bodyPr>
          <a:lstStyle/>
          <a:p>
            <a:pPr marL="0" indent="0">
              <a:buClr>
                <a:schemeClr val="dk2"/>
              </a:buClr>
              <a:buSzPts val="1100"/>
            </a:pPr>
            <a:r>
              <a:rPr lang="en" dirty="0">
                <a:solidFill>
                  <a:schemeClr val="dk2"/>
                </a:solidFill>
              </a:rPr>
              <a:t>Did not find robust support for impact of temperament, genes, or gene*environment interaction</a:t>
            </a:r>
            <a:endParaRPr dirty="0"/>
          </a:p>
        </p:txBody>
      </p:sp>
      <p:sp>
        <p:nvSpPr>
          <p:cNvPr id="249" name="Google Shape;249;p34"/>
          <p:cNvSpPr txBox="1">
            <a:spLocks noGrp="1"/>
          </p:cNvSpPr>
          <p:nvPr>
            <p:ph type="subTitle" idx="4"/>
          </p:nvPr>
        </p:nvSpPr>
        <p:spPr>
          <a:xfrm>
            <a:off x="921540" y="2969000"/>
            <a:ext cx="1479300" cy="428100"/>
          </a:xfrm>
          <a:prstGeom prst="rect">
            <a:avLst/>
          </a:prstGeom>
        </p:spPr>
        <p:txBody>
          <a:bodyPr spcFirstLastPara="1" wrap="square" lIns="91425" tIns="91425" rIns="91425" bIns="91425" anchor="t" anchorCtr="0">
            <a:noAutofit/>
          </a:bodyPr>
          <a:lstStyle/>
          <a:p>
            <a:pPr marL="0" indent="0">
              <a:spcAft>
                <a:spcPts val="1600"/>
              </a:spcAft>
            </a:pPr>
            <a:r>
              <a:rPr lang="en" dirty="0"/>
              <a:t>Avoidance</a:t>
            </a:r>
            <a:endParaRPr dirty="0"/>
          </a:p>
        </p:txBody>
      </p:sp>
      <p:sp>
        <p:nvSpPr>
          <p:cNvPr id="250" name="Google Shape;250;p34"/>
          <p:cNvSpPr txBox="1">
            <a:spLocks noGrp="1"/>
          </p:cNvSpPr>
          <p:nvPr>
            <p:ph type="subTitle" idx="5"/>
          </p:nvPr>
        </p:nvSpPr>
        <p:spPr>
          <a:xfrm>
            <a:off x="3772915" y="2969000"/>
            <a:ext cx="1479300" cy="428100"/>
          </a:xfrm>
          <a:prstGeom prst="rect">
            <a:avLst/>
          </a:prstGeom>
        </p:spPr>
        <p:txBody>
          <a:bodyPr spcFirstLastPara="1" wrap="square" lIns="91425" tIns="91425" rIns="91425" bIns="91425" anchor="t" anchorCtr="0">
            <a:noAutofit/>
          </a:bodyPr>
          <a:lstStyle/>
          <a:p>
            <a:pPr marL="0" indent="0">
              <a:spcAft>
                <a:spcPts val="1600"/>
              </a:spcAft>
            </a:pPr>
            <a:r>
              <a:rPr lang="en" dirty="0"/>
              <a:t>Anxiety</a:t>
            </a:r>
            <a:endParaRPr dirty="0"/>
          </a:p>
        </p:txBody>
      </p:sp>
      <p:sp>
        <p:nvSpPr>
          <p:cNvPr id="251" name="Google Shape;251;p34"/>
          <p:cNvSpPr txBox="1">
            <a:spLocks noGrp="1"/>
          </p:cNvSpPr>
          <p:nvPr>
            <p:ph type="subTitle" idx="6"/>
          </p:nvPr>
        </p:nvSpPr>
        <p:spPr>
          <a:xfrm>
            <a:off x="6495265" y="2998300"/>
            <a:ext cx="2005932" cy="428100"/>
          </a:xfrm>
          <a:prstGeom prst="rect">
            <a:avLst/>
          </a:prstGeom>
        </p:spPr>
        <p:txBody>
          <a:bodyPr spcFirstLastPara="1" wrap="square" lIns="91425" tIns="91425" rIns="91425" bIns="91425" anchor="t" anchorCtr="0">
            <a:noAutofit/>
          </a:bodyPr>
          <a:lstStyle/>
          <a:p>
            <a:pPr marL="0" indent="0">
              <a:spcAft>
                <a:spcPts val="1600"/>
              </a:spcAft>
            </a:pPr>
            <a:r>
              <a:rPr lang="en" dirty="0"/>
              <a:t>Temperament &amp; Genes</a:t>
            </a:r>
            <a:endParaRPr dirty="0"/>
          </a:p>
        </p:txBody>
      </p:sp>
      <p:sp>
        <p:nvSpPr>
          <p:cNvPr id="253" name="Google Shape;253;p34"/>
          <p:cNvSpPr/>
          <p:nvPr/>
        </p:nvSpPr>
        <p:spPr>
          <a:xfrm>
            <a:off x="4140865" y="2180300"/>
            <a:ext cx="743400" cy="717000"/>
          </a:xfrm>
          <a:prstGeom prst="ellipse">
            <a:avLst/>
          </a:prstGeom>
          <a:solidFill>
            <a:srgbClr val="F9CB9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56" name="Google Shape;256;p34"/>
          <p:cNvSpPr/>
          <p:nvPr/>
        </p:nvSpPr>
        <p:spPr>
          <a:xfrm>
            <a:off x="1289490" y="2180300"/>
            <a:ext cx="743400" cy="717000"/>
          </a:xfrm>
          <a:prstGeom prst="ellipse">
            <a:avLst/>
          </a:prstGeom>
          <a:solidFill>
            <a:srgbClr val="F9CB9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261" name="Google Shape;261;p34"/>
          <p:cNvSpPr/>
          <p:nvPr/>
        </p:nvSpPr>
        <p:spPr>
          <a:xfrm>
            <a:off x="7063340" y="2180300"/>
            <a:ext cx="743400" cy="717000"/>
          </a:xfrm>
          <a:prstGeom prst="ellipse">
            <a:avLst/>
          </a:prstGeom>
          <a:solidFill>
            <a:srgbClr val="F9CB9C"/>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cxnSp>
        <p:nvCxnSpPr>
          <p:cNvPr id="271" name="Google Shape;271;p34"/>
          <p:cNvCxnSpPr/>
          <p:nvPr/>
        </p:nvCxnSpPr>
        <p:spPr>
          <a:xfrm rot="10800000">
            <a:off x="344250" y="791800"/>
            <a:ext cx="0" cy="3627900"/>
          </a:xfrm>
          <a:prstGeom prst="straightConnector1">
            <a:avLst/>
          </a:prstGeom>
          <a:noFill/>
          <a:ln w="19050" cap="flat" cmpd="sng">
            <a:solidFill>
              <a:srgbClr val="F6B26B"/>
            </a:solidFill>
            <a:prstDash val="solid"/>
            <a:round/>
            <a:headEnd type="oval" w="med" len="med"/>
            <a:tailEnd type="none" w="med" len="med"/>
          </a:ln>
        </p:spPr>
      </p:cxnSp>
      <p:grpSp>
        <p:nvGrpSpPr>
          <p:cNvPr id="2" name="Google Shape;9227;p71">
            <a:extLst>
              <a:ext uri="{FF2B5EF4-FFF2-40B4-BE49-F238E27FC236}">
                <a16:creationId xmlns:a16="http://schemas.microsoft.com/office/drawing/2014/main" id="{2C835A61-B594-4ADD-6423-7A122D9C4585}"/>
              </a:ext>
            </a:extLst>
          </p:cNvPr>
          <p:cNvGrpSpPr/>
          <p:nvPr/>
        </p:nvGrpSpPr>
        <p:grpSpPr>
          <a:xfrm>
            <a:off x="1430054" y="2307559"/>
            <a:ext cx="462500" cy="462477"/>
            <a:chOff x="5053975" y="4399375"/>
            <a:chExt cx="483000" cy="482975"/>
          </a:xfrm>
          <a:solidFill>
            <a:schemeClr val="accent2"/>
          </a:solidFill>
        </p:grpSpPr>
        <p:sp>
          <p:nvSpPr>
            <p:cNvPr id="3" name="Google Shape;9228;p71">
              <a:extLst>
                <a:ext uri="{FF2B5EF4-FFF2-40B4-BE49-F238E27FC236}">
                  <a16:creationId xmlns:a16="http://schemas.microsoft.com/office/drawing/2014/main" id="{F5707963-3F51-6056-9EBA-637AC05DDF46}"/>
                </a:ext>
              </a:extLst>
            </p:cNvPr>
            <p:cNvSpPr/>
            <p:nvPr/>
          </p:nvSpPr>
          <p:spPr>
            <a:xfrm>
              <a:off x="5053975" y="4399375"/>
              <a:ext cx="483000" cy="482975"/>
            </a:xfrm>
            <a:custGeom>
              <a:avLst/>
              <a:gdLst/>
              <a:ahLst/>
              <a:cxnLst/>
              <a:rect l="l" t="t" r="r" b="b"/>
              <a:pathLst>
                <a:path w="19320" h="19319" extrusionOk="0">
                  <a:moveTo>
                    <a:pt x="9660" y="1130"/>
                  </a:moveTo>
                  <a:cubicBezTo>
                    <a:pt x="11822" y="1130"/>
                    <a:pt x="13981" y="1972"/>
                    <a:pt x="15666" y="3654"/>
                  </a:cubicBezTo>
                  <a:cubicBezTo>
                    <a:pt x="19033" y="7021"/>
                    <a:pt x="19033" y="12299"/>
                    <a:pt x="15666" y="15665"/>
                  </a:cubicBezTo>
                  <a:cubicBezTo>
                    <a:pt x="13983" y="17349"/>
                    <a:pt x="11821" y="18190"/>
                    <a:pt x="9660" y="18190"/>
                  </a:cubicBezTo>
                  <a:cubicBezTo>
                    <a:pt x="7499" y="18190"/>
                    <a:pt x="5338" y="17349"/>
                    <a:pt x="3655" y="15665"/>
                  </a:cubicBezTo>
                  <a:cubicBezTo>
                    <a:pt x="288" y="12299"/>
                    <a:pt x="288" y="7024"/>
                    <a:pt x="3655" y="3654"/>
                  </a:cubicBezTo>
                  <a:cubicBezTo>
                    <a:pt x="5339" y="1972"/>
                    <a:pt x="7498" y="1130"/>
                    <a:pt x="9660" y="1130"/>
                  </a:cubicBezTo>
                  <a:close/>
                  <a:moveTo>
                    <a:pt x="9660" y="0"/>
                  </a:moveTo>
                  <a:cubicBezTo>
                    <a:pt x="7112" y="0"/>
                    <a:pt x="4693" y="1015"/>
                    <a:pt x="2854" y="2854"/>
                  </a:cubicBezTo>
                  <a:cubicBezTo>
                    <a:pt x="1016" y="4693"/>
                    <a:pt x="1" y="7111"/>
                    <a:pt x="1" y="9660"/>
                  </a:cubicBezTo>
                  <a:cubicBezTo>
                    <a:pt x="1" y="12208"/>
                    <a:pt x="1016" y="14627"/>
                    <a:pt x="2854" y="16465"/>
                  </a:cubicBezTo>
                  <a:cubicBezTo>
                    <a:pt x="4693" y="18304"/>
                    <a:pt x="7112" y="19319"/>
                    <a:pt x="9660" y="19319"/>
                  </a:cubicBezTo>
                  <a:cubicBezTo>
                    <a:pt x="12209" y="19319"/>
                    <a:pt x="14627" y="18304"/>
                    <a:pt x="16466" y="16465"/>
                  </a:cubicBezTo>
                  <a:cubicBezTo>
                    <a:pt x="18305" y="14627"/>
                    <a:pt x="19319" y="12208"/>
                    <a:pt x="19319" y="9660"/>
                  </a:cubicBezTo>
                  <a:cubicBezTo>
                    <a:pt x="19319" y="7111"/>
                    <a:pt x="18305" y="4693"/>
                    <a:pt x="16466" y="2854"/>
                  </a:cubicBezTo>
                  <a:cubicBezTo>
                    <a:pt x="14627" y="1015"/>
                    <a:pt x="12209" y="0"/>
                    <a:pt x="9660"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435D74"/>
                </a:solidFill>
                <a:latin typeface="Arial"/>
                <a:cs typeface="Arial"/>
                <a:sym typeface="Arial"/>
              </a:endParaRPr>
            </a:p>
          </p:txBody>
        </p:sp>
        <p:sp>
          <p:nvSpPr>
            <p:cNvPr id="4" name="Google Shape;9229;p71">
              <a:extLst>
                <a:ext uri="{FF2B5EF4-FFF2-40B4-BE49-F238E27FC236}">
                  <a16:creationId xmlns:a16="http://schemas.microsoft.com/office/drawing/2014/main" id="{D033FF26-AD61-D4D5-171F-B18B99CDC1EA}"/>
                </a:ext>
              </a:extLst>
            </p:cNvPr>
            <p:cNvSpPr/>
            <p:nvPr/>
          </p:nvSpPr>
          <p:spPr>
            <a:xfrm>
              <a:off x="5100725" y="4528375"/>
              <a:ext cx="309350" cy="296450"/>
            </a:xfrm>
            <a:custGeom>
              <a:avLst/>
              <a:gdLst/>
              <a:ahLst/>
              <a:cxnLst/>
              <a:rect l="l" t="t" r="r" b="b"/>
              <a:pathLst>
                <a:path w="12374" h="11858" extrusionOk="0">
                  <a:moveTo>
                    <a:pt x="2352" y="1462"/>
                  </a:moveTo>
                  <a:lnTo>
                    <a:pt x="10828" y="9938"/>
                  </a:lnTo>
                  <a:cubicBezTo>
                    <a:pt x="9875" y="10469"/>
                    <a:pt x="8830" y="10728"/>
                    <a:pt x="7793" y="10728"/>
                  </a:cubicBezTo>
                  <a:cubicBezTo>
                    <a:pt x="6180" y="10728"/>
                    <a:pt x="4586" y="10102"/>
                    <a:pt x="3388" y="8902"/>
                  </a:cubicBezTo>
                  <a:cubicBezTo>
                    <a:pt x="1416" y="6933"/>
                    <a:pt x="993" y="3896"/>
                    <a:pt x="2352" y="1462"/>
                  </a:cubicBezTo>
                  <a:close/>
                  <a:moveTo>
                    <a:pt x="2253" y="0"/>
                  </a:moveTo>
                  <a:cubicBezTo>
                    <a:pt x="2078" y="0"/>
                    <a:pt x="1904" y="81"/>
                    <a:pt x="1794" y="236"/>
                  </a:cubicBezTo>
                  <a:cubicBezTo>
                    <a:pt x="257" y="2395"/>
                    <a:pt x="0" y="5215"/>
                    <a:pt x="1120" y="7616"/>
                  </a:cubicBezTo>
                  <a:cubicBezTo>
                    <a:pt x="2243" y="10016"/>
                    <a:pt x="4568" y="11628"/>
                    <a:pt x="7210" y="11837"/>
                  </a:cubicBezTo>
                  <a:lnTo>
                    <a:pt x="7210" y="11834"/>
                  </a:lnTo>
                  <a:cubicBezTo>
                    <a:pt x="7404" y="11849"/>
                    <a:pt x="7597" y="11858"/>
                    <a:pt x="7787" y="11858"/>
                  </a:cubicBezTo>
                  <a:cubicBezTo>
                    <a:pt x="9318" y="11858"/>
                    <a:pt x="10807" y="11384"/>
                    <a:pt x="12057" y="10502"/>
                  </a:cubicBezTo>
                  <a:cubicBezTo>
                    <a:pt x="12340" y="10297"/>
                    <a:pt x="12374" y="9886"/>
                    <a:pt x="12126" y="9639"/>
                  </a:cubicBezTo>
                  <a:lnTo>
                    <a:pt x="2654" y="167"/>
                  </a:lnTo>
                  <a:cubicBezTo>
                    <a:pt x="2542" y="55"/>
                    <a:pt x="2397" y="0"/>
                    <a:pt x="2253"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435D74"/>
                </a:solidFill>
                <a:latin typeface="Arial"/>
                <a:cs typeface="Arial"/>
                <a:sym typeface="Arial"/>
              </a:endParaRPr>
            </a:p>
          </p:txBody>
        </p:sp>
        <p:sp>
          <p:nvSpPr>
            <p:cNvPr id="5" name="Google Shape;9230;p71">
              <a:extLst>
                <a:ext uri="{FF2B5EF4-FFF2-40B4-BE49-F238E27FC236}">
                  <a16:creationId xmlns:a16="http://schemas.microsoft.com/office/drawing/2014/main" id="{C9B16CFD-9DFF-EFB5-3DA8-C095E58AAE21}"/>
                </a:ext>
              </a:extLst>
            </p:cNvPr>
            <p:cNvSpPr/>
            <p:nvPr/>
          </p:nvSpPr>
          <p:spPr>
            <a:xfrm>
              <a:off x="5180875" y="4456850"/>
              <a:ext cx="316625" cy="296575"/>
            </a:xfrm>
            <a:custGeom>
              <a:avLst/>
              <a:gdLst/>
              <a:ahLst/>
              <a:cxnLst/>
              <a:rect l="l" t="t" r="r" b="b"/>
              <a:pathLst>
                <a:path w="12665" h="11863" extrusionOk="0">
                  <a:moveTo>
                    <a:pt x="4584" y="1128"/>
                  </a:moveTo>
                  <a:cubicBezTo>
                    <a:pt x="6196" y="1128"/>
                    <a:pt x="7791" y="1755"/>
                    <a:pt x="8987" y="2958"/>
                  </a:cubicBezTo>
                  <a:cubicBezTo>
                    <a:pt x="10964" y="4924"/>
                    <a:pt x="11387" y="7967"/>
                    <a:pt x="10022" y="10398"/>
                  </a:cubicBezTo>
                  <a:lnTo>
                    <a:pt x="1547" y="1923"/>
                  </a:lnTo>
                  <a:cubicBezTo>
                    <a:pt x="2499" y="1388"/>
                    <a:pt x="3545" y="1128"/>
                    <a:pt x="4584" y="1128"/>
                  </a:cubicBezTo>
                  <a:close/>
                  <a:moveTo>
                    <a:pt x="4578" y="1"/>
                  </a:moveTo>
                  <a:cubicBezTo>
                    <a:pt x="3095" y="1"/>
                    <a:pt x="1604" y="448"/>
                    <a:pt x="321" y="1361"/>
                  </a:cubicBezTo>
                  <a:cubicBezTo>
                    <a:pt x="34" y="1563"/>
                    <a:pt x="1" y="1977"/>
                    <a:pt x="248" y="2224"/>
                  </a:cubicBezTo>
                  <a:lnTo>
                    <a:pt x="9723" y="11697"/>
                  </a:lnTo>
                  <a:cubicBezTo>
                    <a:pt x="9829" y="11802"/>
                    <a:pt x="9971" y="11863"/>
                    <a:pt x="10122" y="11863"/>
                  </a:cubicBezTo>
                  <a:lnTo>
                    <a:pt x="10170" y="11863"/>
                  </a:lnTo>
                  <a:cubicBezTo>
                    <a:pt x="10336" y="11847"/>
                    <a:pt x="10487" y="11763"/>
                    <a:pt x="10584" y="11624"/>
                  </a:cubicBezTo>
                  <a:cubicBezTo>
                    <a:pt x="12664" y="8698"/>
                    <a:pt x="12326" y="4697"/>
                    <a:pt x="9787" y="2158"/>
                  </a:cubicBezTo>
                  <a:cubicBezTo>
                    <a:pt x="8361" y="733"/>
                    <a:pt x="6476" y="1"/>
                    <a:pt x="4578" y="1"/>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435D74"/>
                </a:solidFill>
                <a:latin typeface="Arial"/>
                <a:cs typeface="Arial"/>
                <a:sym typeface="Arial"/>
              </a:endParaRPr>
            </a:p>
          </p:txBody>
        </p:sp>
      </p:grpSp>
      <p:sp>
        <p:nvSpPr>
          <p:cNvPr id="6" name="Google Shape;9500;p72">
            <a:extLst>
              <a:ext uri="{FF2B5EF4-FFF2-40B4-BE49-F238E27FC236}">
                <a16:creationId xmlns:a16="http://schemas.microsoft.com/office/drawing/2014/main" id="{113ACA38-E4F2-3DF9-156B-DF645B6A6C68}"/>
              </a:ext>
            </a:extLst>
          </p:cNvPr>
          <p:cNvSpPr/>
          <p:nvPr/>
        </p:nvSpPr>
        <p:spPr>
          <a:xfrm>
            <a:off x="7248556" y="2369862"/>
            <a:ext cx="372969" cy="352492"/>
          </a:xfrm>
          <a:custGeom>
            <a:avLst/>
            <a:gdLst/>
            <a:ahLst/>
            <a:cxnLst/>
            <a:rect l="l" t="t" r="r" b="b"/>
            <a:pathLst>
              <a:path w="12477" h="11792" extrusionOk="0">
                <a:moveTo>
                  <a:pt x="10845" y="690"/>
                </a:moveTo>
                <a:cubicBezTo>
                  <a:pt x="11072" y="690"/>
                  <a:pt x="11264" y="705"/>
                  <a:pt x="11406" y="733"/>
                </a:cubicBezTo>
                <a:cubicBezTo>
                  <a:pt x="11469" y="1049"/>
                  <a:pt x="11469" y="1616"/>
                  <a:pt x="11374" y="2246"/>
                </a:cubicBezTo>
                <a:lnTo>
                  <a:pt x="9894" y="765"/>
                </a:lnTo>
                <a:cubicBezTo>
                  <a:pt x="10240" y="713"/>
                  <a:pt x="10568" y="690"/>
                  <a:pt x="10845" y="690"/>
                </a:cubicBezTo>
                <a:close/>
                <a:moveTo>
                  <a:pt x="9106" y="923"/>
                </a:moveTo>
                <a:lnTo>
                  <a:pt x="11280" y="3096"/>
                </a:lnTo>
                <a:cubicBezTo>
                  <a:pt x="11185" y="3317"/>
                  <a:pt x="11091" y="3569"/>
                  <a:pt x="10996" y="3789"/>
                </a:cubicBezTo>
                <a:lnTo>
                  <a:pt x="8350" y="1143"/>
                </a:lnTo>
                <a:cubicBezTo>
                  <a:pt x="8602" y="1049"/>
                  <a:pt x="8822" y="954"/>
                  <a:pt x="9106" y="923"/>
                </a:cubicBezTo>
                <a:close/>
                <a:moveTo>
                  <a:pt x="7720" y="1458"/>
                </a:moveTo>
                <a:lnTo>
                  <a:pt x="10618" y="4388"/>
                </a:lnTo>
                <a:cubicBezTo>
                  <a:pt x="10555" y="4451"/>
                  <a:pt x="10461" y="4577"/>
                  <a:pt x="10398" y="4672"/>
                </a:cubicBezTo>
                <a:cubicBezTo>
                  <a:pt x="10303" y="4766"/>
                  <a:pt x="10240" y="4861"/>
                  <a:pt x="10114" y="4892"/>
                </a:cubicBezTo>
                <a:lnTo>
                  <a:pt x="7216" y="1994"/>
                </a:lnTo>
                <a:cubicBezTo>
                  <a:pt x="7279" y="1899"/>
                  <a:pt x="7373" y="1773"/>
                  <a:pt x="7436" y="1710"/>
                </a:cubicBezTo>
                <a:cubicBezTo>
                  <a:pt x="7531" y="1616"/>
                  <a:pt x="7594" y="1553"/>
                  <a:pt x="7720" y="1458"/>
                </a:cubicBezTo>
                <a:close/>
                <a:moveTo>
                  <a:pt x="6901" y="2655"/>
                </a:moveTo>
                <a:lnTo>
                  <a:pt x="9515" y="5270"/>
                </a:lnTo>
                <a:cubicBezTo>
                  <a:pt x="9263" y="5365"/>
                  <a:pt x="9011" y="5459"/>
                  <a:pt x="8791" y="5522"/>
                </a:cubicBezTo>
                <a:lnTo>
                  <a:pt x="6649" y="3411"/>
                </a:lnTo>
                <a:cubicBezTo>
                  <a:pt x="6680" y="3159"/>
                  <a:pt x="6775" y="2876"/>
                  <a:pt x="6901" y="2655"/>
                </a:cubicBezTo>
                <a:close/>
                <a:moveTo>
                  <a:pt x="6491" y="4231"/>
                </a:moveTo>
                <a:lnTo>
                  <a:pt x="7877" y="5617"/>
                </a:lnTo>
                <a:cubicBezTo>
                  <a:pt x="7638" y="5643"/>
                  <a:pt x="7409" y="5653"/>
                  <a:pt x="7204" y="5653"/>
                </a:cubicBezTo>
                <a:cubicBezTo>
                  <a:pt x="6923" y="5653"/>
                  <a:pt x="6686" y="5635"/>
                  <a:pt x="6523" y="5617"/>
                </a:cubicBezTo>
                <a:cubicBezTo>
                  <a:pt x="6491" y="5333"/>
                  <a:pt x="6460" y="4829"/>
                  <a:pt x="6491" y="4231"/>
                </a:cubicBezTo>
                <a:close/>
                <a:moveTo>
                  <a:pt x="4982" y="6171"/>
                </a:moveTo>
                <a:cubicBezTo>
                  <a:pt x="5371" y="6171"/>
                  <a:pt x="5708" y="6201"/>
                  <a:pt x="5892" y="6247"/>
                </a:cubicBezTo>
                <a:cubicBezTo>
                  <a:pt x="5955" y="6499"/>
                  <a:pt x="5987" y="7034"/>
                  <a:pt x="5955" y="7602"/>
                </a:cubicBezTo>
                <a:lnTo>
                  <a:pt x="4538" y="6184"/>
                </a:lnTo>
                <a:cubicBezTo>
                  <a:pt x="4690" y="6175"/>
                  <a:pt x="4839" y="6171"/>
                  <a:pt x="4982" y="6171"/>
                </a:cubicBezTo>
                <a:close/>
                <a:moveTo>
                  <a:pt x="3719" y="6310"/>
                </a:moveTo>
                <a:lnTo>
                  <a:pt x="5829" y="8452"/>
                </a:lnTo>
                <a:cubicBezTo>
                  <a:pt x="5798" y="8673"/>
                  <a:pt x="5703" y="8956"/>
                  <a:pt x="5609" y="9177"/>
                </a:cubicBezTo>
                <a:lnTo>
                  <a:pt x="2962" y="6562"/>
                </a:lnTo>
                <a:cubicBezTo>
                  <a:pt x="3183" y="6436"/>
                  <a:pt x="3435" y="6341"/>
                  <a:pt x="3719" y="6310"/>
                </a:cubicBezTo>
                <a:close/>
                <a:moveTo>
                  <a:pt x="2332" y="6908"/>
                </a:moveTo>
                <a:lnTo>
                  <a:pt x="5231" y="9807"/>
                </a:lnTo>
                <a:cubicBezTo>
                  <a:pt x="5168" y="9901"/>
                  <a:pt x="5073" y="10027"/>
                  <a:pt x="5010" y="10090"/>
                </a:cubicBezTo>
                <a:cubicBezTo>
                  <a:pt x="4916" y="10185"/>
                  <a:pt x="4853" y="10248"/>
                  <a:pt x="4727" y="10342"/>
                </a:cubicBezTo>
                <a:lnTo>
                  <a:pt x="1797" y="7412"/>
                </a:lnTo>
                <a:cubicBezTo>
                  <a:pt x="1891" y="7349"/>
                  <a:pt x="1954" y="7223"/>
                  <a:pt x="2049" y="7129"/>
                </a:cubicBezTo>
                <a:cubicBezTo>
                  <a:pt x="2112" y="7066"/>
                  <a:pt x="2206" y="6971"/>
                  <a:pt x="2332" y="6908"/>
                </a:cubicBezTo>
                <a:close/>
                <a:moveTo>
                  <a:pt x="1450" y="8011"/>
                </a:moveTo>
                <a:lnTo>
                  <a:pt x="4097" y="10657"/>
                </a:lnTo>
                <a:cubicBezTo>
                  <a:pt x="3908" y="10752"/>
                  <a:pt x="3624" y="10847"/>
                  <a:pt x="3372" y="10910"/>
                </a:cubicBezTo>
                <a:lnTo>
                  <a:pt x="1230" y="8767"/>
                </a:lnTo>
                <a:cubicBezTo>
                  <a:pt x="1293" y="8515"/>
                  <a:pt x="1387" y="8232"/>
                  <a:pt x="1450" y="8011"/>
                </a:cubicBezTo>
                <a:close/>
                <a:moveTo>
                  <a:pt x="1072" y="9586"/>
                </a:moveTo>
                <a:lnTo>
                  <a:pt x="2553" y="11067"/>
                </a:lnTo>
                <a:cubicBezTo>
                  <a:pt x="2175" y="11124"/>
                  <a:pt x="1831" y="11135"/>
                  <a:pt x="1534" y="11135"/>
                </a:cubicBezTo>
                <a:cubicBezTo>
                  <a:pt x="1337" y="11135"/>
                  <a:pt x="1160" y="11130"/>
                  <a:pt x="1009" y="11130"/>
                </a:cubicBezTo>
                <a:cubicBezTo>
                  <a:pt x="978" y="10815"/>
                  <a:pt x="978" y="10216"/>
                  <a:pt x="1072" y="9586"/>
                </a:cubicBezTo>
                <a:close/>
                <a:moveTo>
                  <a:pt x="10872" y="1"/>
                </a:moveTo>
                <a:cubicBezTo>
                  <a:pt x="9797" y="1"/>
                  <a:pt x="8028" y="173"/>
                  <a:pt x="6964" y="1238"/>
                </a:cubicBezTo>
                <a:cubicBezTo>
                  <a:pt x="6775" y="1427"/>
                  <a:pt x="6617" y="1616"/>
                  <a:pt x="6491" y="1836"/>
                </a:cubicBezTo>
                <a:cubicBezTo>
                  <a:pt x="5735" y="3033"/>
                  <a:pt x="5735" y="4703"/>
                  <a:pt x="5829" y="5491"/>
                </a:cubicBezTo>
                <a:cubicBezTo>
                  <a:pt x="5619" y="5469"/>
                  <a:pt x="5344" y="5450"/>
                  <a:pt x="5031" y="5450"/>
                </a:cubicBezTo>
                <a:cubicBezTo>
                  <a:pt x="3989" y="5450"/>
                  <a:pt x="2521" y="5655"/>
                  <a:pt x="1576" y="6625"/>
                </a:cubicBezTo>
                <a:cubicBezTo>
                  <a:pt x="1" y="8200"/>
                  <a:pt x="348" y="11319"/>
                  <a:pt x="379" y="11445"/>
                </a:cubicBezTo>
                <a:cubicBezTo>
                  <a:pt x="442" y="11603"/>
                  <a:pt x="568" y="11697"/>
                  <a:pt x="726" y="11760"/>
                </a:cubicBezTo>
                <a:cubicBezTo>
                  <a:pt x="757" y="11760"/>
                  <a:pt x="1135" y="11792"/>
                  <a:pt x="1671" y="11792"/>
                </a:cubicBezTo>
                <a:cubicBezTo>
                  <a:pt x="2710" y="11792"/>
                  <a:pt x="4443" y="11603"/>
                  <a:pt x="5514" y="10531"/>
                </a:cubicBezTo>
                <a:cubicBezTo>
                  <a:pt x="6775" y="9271"/>
                  <a:pt x="6743" y="7192"/>
                  <a:pt x="6649" y="6278"/>
                </a:cubicBezTo>
                <a:cubicBezTo>
                  <a:pt x="6869" y="6278"/>
                  <a:pt x="7121" y="6310"/>
                  <a:pt x="7405" y="6310"/>
                </a:cubicBezTo>
                <a:cubicBezTo>
                  <a:pt x="8476" y="6310"/>
                  <a:pt x="9925" y="6121"/>
                  <a:pt x="10902" y="5144"/>
                </a:cubicBezTo>
                <a:cubicBezTo>
                  <a:pt x="12477" y="3600"/>
                  <a:pt x="12099" y="481"/>
                  <a:pt x="12099" y="355"/>
                </a:cubicBezTo>
                <a:cubicBezTo>
                  <a:pt x="12036" y="198"/>
                  <a:pt x="11941" y="103"/>
                  <a:pt x="11784" y="40"/>
                </a:cubicBezTo>
                <a:cubicBezTo>
                  <a:pt x="11743" y="40"/>
                  <a:pt x="11387" y="1"/>
                  <a:pt x="10872" y="1"/>
                </a:cubicBezTo>
                <a:close/>
              </a:path>
            </a:pathLst>
          </a:custGeom>
          <a:solidFill>
            <a:schemeClr val="accent2"/>
          </a:solid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nvGrpSpPr>
          <p:cNvPr id="7" name="Google Shape;9485;p72">
            <a:extLst>
              <a:ext uri="{FF2B5EF4-FFF2-40B4-BE49-F238E27FC236}">
                <a16:creationId xmlns:a16="http://schemas.microsoft.com/office/drawing/2014/main" id="{0F955DF8-D238-5C88-028C-8DA325CE0EAF}"/>
              </a:ext>
            </a:extLst>
          </p:cNvPr>
          <p:cNvGrpSpPr/>
          <p:nvPr/>
        </p:nvGrpSpPr>
        <p:grpSpPr>
          <a:xfrm>
            <a:off x="4335497" y="2337414"/>
            <a:ext cx="354136" cy="334348"/>
            <a:chOff x="-25844850" y="2357750"/>
            <a:chExt cx="296175" cy="279625"/>
          </a:xfrm>
          <a:solidFill>
            <a:schemeClr val="accent2"/>
          </a:solidFill>
        </p:grpSpPr>
        <p:sp>
          <p:nvSpPr>
            <p:cNvPr id="8" name="Google Shape;9486;p72">
              <a:extLst>
                <a:ext uri="{FF2B5EF4-FFF2-40B4-BE49-F238E27FC236}">
                  <a16:creationId xmlns:a16="http://schemas.microsoft.com/office/drawing/2014/main" id="{23D9D971-639E-7A56-1F24-D9C37625EEE7}"/>
                </a:ext>
              </a:extLst>
            </p:cNvPr>
            <p:cNvSpPr/>
            <p:nvPr/>
          </p:nvSpPr>
          <p:spPr>
            <a:xfrm>
              <a:off x="-25792075" y="2428625"/>
              <a:ext cx="191425" cy="208750"/>
            </a:xfrm>
            <a:custGeom>
              <a:avLst/>
              <a:gdLst/>
              <a:ahLst/>
              <a:cxnLst/>
              <a:rect l="l" t="t" r="r" b="b"/>
              <a:pathLst>
                <a:path w="7657" h="8350" extrusionOk="0">
                  <a:moveTo>
                    <a:pt x="3781" y="2773"/>
                  </a:moveTo>
                  <a:cubicBezTo>
                    <a:pt x="3970" y="2773"/>
                    <a:pt x="4128" y="2931"/>
                    <a:pt x="4128" y="3120"/>
                  </a:cubicBezTo>
                  <a:cubicBezTo>
                    <a:pt x="4128" y="3309"/>
                    <a:pt x="3970" y="3466"/>
                    <a:pt x="3781" y="3466"/>
                  </a:cubicBezTo>
                  <a:cubicBezTo>
                    <a:pt x="3592" y="3466"/>
                    <a:pt x="3435" y="3309"/>
                    <a:pt x="3435" y="3120"/>
                  </a:cubicBezTo>
                  <a:cubicBezTo>
                    <a:pt x="3435" y="2931"/>
                    <a:pt x="3592" y="2773"/>
                    <a:pt x="3781" y="2773"/>
                  </a:cubicBezTo>
                  <a:close/>
                  <a:moveTo>
                    <a:pt x="3813" y="694"/>
                  </a:moveTo>
                  <a:cubicBezTo>
                    <a:pt x="5167" y="694"/>
                    <a:pt x="6270" y="1796"/>
                    <a:pt x="6270" y="3120"/>
                  </a:cubicBezTo>
                  <a:lnTo>
                    <a:pt x="6270" y="6239"/>
                  </a:lnTo>
                  <a:lnTo>
                    <a:pt x="4191" y="6239"/>
                  </a:lnTo>
                  <a:lnTo>
                    <a:pt x="4191" y="4096"/>
                  </a:lnTo>
                  <a:cubicBezTo>
                    <a:pt x="4569" y="3939"/>
                    <a:pt x="4884" y="3592"/>
                    <a:pt x="4884" y="3120"/>
                  </a:cubicBezTo>
                  <a:cubicBezTo>
                    <a:pt x="4884" y="2521"/>
                    <a:pt x="4411" y="2111"/>
                    <a:pt x="3876" y="2111"/>
                  </a:cubicBezTo>
                  <a:cubicBezTo>
                    <a:pt x="3277" y="2111"/>
                    <a:pt x="2836" y="2584"/>
                    <a:pt x="2836" y="3120"/>
                  </a:cubicBezTo>
                  <a:cubicBezTo>
                    <a:pt x="2836" y="3561"/>
                    <a:pt x="3120" y="3939"/>
                    <a:pt x="3561" y="4096"/>
                  </a:cubicBezTo>
                  <a:lnTo>
                    <a:pt x="3561" y="6239"/>
                  </a:lnTo>
                  <a:lnTo>
                    <a:pt x="1450" y="6239"/>
                  </a:lnTo>
                  <a:lnTo>
                    <a:pt x="1450" y="3120"/>
                  </a:lnTo>
                  <a:lnTo>
                    <a:pt x="1387" y="3120"/>
                  </a:lnTo>
                  <a:cubicBezTo>
                    <a:pt x="1387" y="1796"/>
                    <a:pt x="2489" y="694"/>
                    <a:pt x="3813" y="694"/>
                  </a:cubicBezTo>
                  <a:close/>
                  <a:moveTo>
                    <a:pt x="6585" y="6932"/>
                  </a:moveTo>
                  <a:cubicBezTo>
                    <a:pt x="6774" y="6932"/>
                    <a:pt x="6932" y="7089"/>
                    <a:pt x="6932" y="7310"/>
                  </a:cubicBezTo>
                  <a:lnTo>
                    <a:pt x="6932" y="7625"/>
                  </a:lnTo>
                  <a:lnTo>
                    <a:pt x="662" y="7625"/>
                  </a:lnTo>
                  <a:lnTo>
                    <a:pt x="662" y="7310"/>
                  </a:lnTo>
                  <a:cubicBezTo>
                    <a:pt x="662" y="7089"/>
                    <a:pt x="820" y="6932"/>
                    <a:pt x="1040" y="6932"/>
                  </a:cubicBezTo>
                  <a:close/>
                  <a:moveTo>
                    <a:pt x="3813" y="1"/>
                  </a:moveTo>
                  <a:cubicBezTo>
                    <a:pt x="2080" y="1"/>
                    <a:pt x="725" y="1418"/>
                    <a:pt x="725" y="3120"/>
                  </a:cubicBezTo>
                  <a:lnTo>
                    <a:pt x="725" y="6302"/>
                  </a:lnTo>
                  <a:cubicBezTo>
                    <a:pt x="316" y="6459"/>
                    <a:pt x="1" y="6837"/>
                    <a:pt x="1" y="7310"/>
                  </a:cubicBezTo>
                  <a:lnTo>
                    <a:pt x="1" y="8003"/>
                  </a:lnTo>
                  <a:cubicBezTo>
                    <a:pt x="1" y="8192"/>
                    <a:pt x="158" y="8349"/>
                    <a:pt x="347" y="8349"/>
                  </a:cubicBezTo>
                  <a:lnTo>
                    <a:pt x="7278" y="8349"/>
                  </a:lnTo>
                  <a:cubicBezTo>
                    <a:pt x="7499" y="8349"/>
                    <a:pt x="7656" y="8192"/>
                    <a:pt x="7656" y="8003"/>
                  </a:cubicBezTo>
                  <a:lnTo>
                    <a:pt x="7656" y="7310"/>
                  </a:lnTo>
                  <a:cubicBezTo>
                    <a:pt x="7593" y="6837"/>
                    <a:pt x="7341" y="6428"/>
                    <a:pt x="6932" y="6302"/>
                  </a:cubicBezTo>
                  <a:lnTo>
                    <a:pt x="6932" y="3120"/>
                  </a:lnTo>
                  <a:cubicBezTo>
                    <a:pt x="6932" y="1387"/>
                    <a:pt x="5514" y="1"/>
                    <a:pt x="3813" y="1"/>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9" name="Google Shape;9487;p72">
              <a:extLst>
                <a:ext uri="{FF2B5EF4-FFF2-40B4-BE49-F238E27FC236}">
                  <a16:creationId xmlns:a16="http://schemas.microsoft.com/office/drawing/2014/main" id="{B63D3A81-F0D5-AC82-2677-E85C592362F3}"/>
                </a:ext>
              </a:extLst>
            </p:cNvPr>
            <p:cNvSpPr/>
            <p:nvPr/>
          </p:nvSpPr>
          <p:spPr>
            <a:xfrm>
              <a:off x="-25602250" y="2497950"/>
              <a:ext cx="53575" cy="17350"/>
            </a:xfrm>
            <a:custGeom>
              <a:avLst/>
              <a:gdLst/>
              <a:ahLst/>
              <a:cxnLst/>
              <a:rect l="l" t="t" r="r" b="b"/>
              <a:pathLst>
                <a:path w="2143" h="694" extrusionOk="0">
                  <a:moveTo>
                    <a:pt x="378" y="0"/>
                  </a:moveTo>
                  <a:cubicBezTo>
                    <a:pt x="158" y="0"/>
                    <a:pt x="0" y="158"/>
                    <a:pt x="0" y="347"/>
                  </a:cubicBezTo>
                  <a:cubicBezTo>
                    <a:pt x="0" y="536"/>
                    <a:pt x="158" y="693"/>
                    <a:pt x="378" y="693"/>
                  </a:cubicBezTo>
                  <a:lnTo>
                    <a:pt x="1796" y="693"/>
                  </a:lnTo>
                  <a:cubicBezTo>
                    <a:pt x="1985" y="693"/>
                    <a:pt x="2143" y="536"/>
                    <a:pt x="2143" y="347"/>
                  </a:cubicBezTo>
                  <a:cubicBezTo>
                    <a:pt x="2143" y="158"/>
                    <a:pt x="1985" y="0"/>
                    <a:pt x="1796"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0" name="Google Shape;9488;p72">
              <a:extLst>
                <a:ext uri="{FF2B5EF4-FFF2-40B4-BE49-F238E27FC236}">
                  <a16:creationId xmlns:a16="http://schemas.microsoft.com/office/drawing/2014/main" id="{6778C48A-C93F-2C9D-3240-4C1595CF7472}"/>
                </a:ext>
              </a:extLst>
            </p:cNvPr>
            <p:cNvSpPr/>
            <p:nvPr/>
          </p:nvSpPr>
          <p:spPr>
            <a:xfrm>
              <a:off x="-25844850" y="2497950"/>
              <a:ext cx="52800" cy="17350"/>
            </a:xfrm>
            <a:custGeom>
              <a:avLst/>
              <a:gdLst/>
              <a:ahLst/>
              <a:cxnLst/>
              <a:rect l="l" t="t" r="r" b="b"/>
              <a:pathLst>
                <a:path w="2112" h="694" extrusionOk="0">
                  <a:moveTo>
                    <a:pt x="347" y="0"/>
                  </a:moveTo>
                  <a:cubicBezTo>
                    <a:pt x="158" y="0"/>
                    <a:pt x="1" y="158"/>
                    <a:pt x="1" y="347"/>
                  </a:cubicBezTo>
                  <a:cubicBezTo>
                    <a:pt x="1" y="536"/>
                    <a:pt x="158" y="693"/>
                    <a:pt x="347" y="693"/>
                  </a:cubicBezTo>
                  <a:lnTo>
                    <a:pt x="1765" y="693"/>
                  </a:lnTo>
                  <a:cubicBezTo>
                    <a:pt x="1954" y="693"/>
                    <a:pt x="2112" y="536"/>
                    <a:pt x="2112" y="347"/>
                  </a:cubicBezTo>
                  <a:cubicBezTo>
                    <a:pt x="2080" y="158"/>
                    <a:pt x="1923" y="0"/>
                    <a:pt x="1765"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1" name="Google Shape;9489;p72">
              <a:extLst>
                <a:ext uri="{FF2B5EF4-FFF2-40B4-BE49-F238E27FC236}">
                  <a16:creationId xmlns:a16="http://schemas.microsoft.com/office/drawing/2014/main" id="{F2608D6C-14F3-B538-4793-B5E6ED00B69E}"/>
                </a:ext>
              </a:extLst>
            </p:cNvPr>
            <p:cNvSpPr/>
            <p:nvPr/>
          </p:nvSpPr>
          <p:spPr>
            <a:xfrm>
              <a:off x="-25706225" y="2357750"/>
              <a:ext cx="17350" cy="53575"/>
            </a:xfrm>
            <a:custGeom>
              <a:avLst/>
              <a:gdLst/>
              <a:ahLst/>
              <a:cxnLst/>
              <a:rect l="l" t="t" r="r" b="b"/>
              <a:pathLst>
                <a:path w="694" h="2143" extrusionOk="0">
                  <a:moveTo>
                    <a:pt x="347" y="0"/>
                  </a:moveTo>
                  <a:cubicBezTo>
                    <a:pt x="158" y="0"/>
                    <a:pt x="1" y="158"/>
                    <a:pt x="1" y="347"/>
                  </a:cubicBezTo>
                  <a:lnTo>
                    <a:pt x="1" y="1764"/>
                  </a:lnTo>
                  <a:cubicBezTo>
                    <a:pt x="1" y="1985"/>
                    <a:pt x="158" y="2143"/>
                    <a:pt x="347" y="2143"/>
                  </a:cubicBezTo>
                  <a:cubicBezTo>
                    <a:pt x="536" y="2143"/>
                    <a:pt x="694" y="1985"/>
                    <a:pt x="694" y="1764"/>
                  </a:cubicBezTo>
                  <a:lnTo>
                    <a:pt x="694" y="347"/>
                  </a:lnTo>
                  <a:cubicBezTo>
                    <a:pt x="694" y="158"/>
                    <a:pt x="536" y="0"/>
                    <a:pt x="347"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2" name="Google Shape;9490;p72">
              <a:extLst>
                <a:ext uri="{FF2B5EF4-FFF2-40B4-BE49-F238E27FC236}">
                  <a16:creationId xmlns:a16="http://schemas.microsoft.com/office/drawing/2014/main" id="{812441C6-ACB7-FCED-FD6C-20B5D71A4E8F}"/>
                </a:ext>
              </a:extLst>
            </p:cNvPr>
            <p:cNvSpPr/>
            <p:nvPr/>
          </p:nvSpPr>
          <p:spPr>
            <a:xfrm>
              <a:off x="-25804675" y="2400275"/>
              <a:ext cx="42550" cy="41775"/>
            </a:xfrm>
            <a:custGeom>
              <a:avLst/>
              <a:gdLst/>
              <a:ahLst/>
              <a:cxnLst/>
              <a:rect l="l" t="t" r="r" b="b"/>
              <a:pathLst>
                <a:path w="1702" h="1671" extrusionOk="0">
                  <a:moveTo>
                    <a:pt x="351" y="0"/>
                  </a:moveTo>
                  <a:cubicBezTo>
                    <a:pt x="260" y="0"/>
                    <a:pt x="174" y="32"/>
                    <a:pt x="127" y="95"/>
                  </a:cubicBezTo>
                  <a:cubicBezTo>
                    <a:pt x="0" y="189"/>
                    <a:pt x="0" y="442"/>
                    <a:pt x="127" y="568"/>
                  </a:cubicBezTo>
                  <a:lnTo>
                    <a:pt x="1103" y="1544"/>
                  </a:lnTo>
                  <a:cubicBezTo>
                    <a:pt x="1166" y="1607"/>
                    <a:pt x="1261" y="1670"/>
                    <a:pt x="1324" y="1670"/>
                  </a:cubicBezTo>
                  <a:cubicBezTo>
                    <a:pt x="1418" y="1670"/>
                    <a:pt x="1544" y="1607"/>
                    <a:pt x="1576" y="1544"/>
                  </a:cubicBezTo>
                  <a:cubicBezTo>
                    <a:pt x="1702" y="1418"/>
                    <a:pt x="1702" y="1198"/>
                    <a:pt x="1576" y="1072"/>
                  </a:cubicBezTo>
                  <a:lnTo>
                    <a:pt x="599" y="95"/>
                  </a:lnTo>
                  <a:cubicBezTo>
                    <a:pt x="536" y="32"/>
                    <a:pt x="442" y="0"/>
                    <a:pt x="351"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sp>
          <p:nvSpPr>
            <p:cNvPr id="13" name="Google Shape;9491;p72">
              <a:extLst>
                <a:ext uri="{FF2B5EF4-FFF2-40B4-BE49-F238E27FC236}">
                  <a16:creationId xmlns:a16="http://schemas.microsoft.com/office/drawing/2014/main" id="{EAC356C0-75C0-C92E-605B-CF566F4589D6}"/>
                </a:ext>
              </a:extLst>
            </p:cNvPr>
            <p:cNvSpPr/>
            <p:nvPr/>
          </p:nvSpPr>
          <p:spPr>
            <a:xfrm>
              <a:off x="-25632175" y="2400275"/>
              <a:ext cx="41750" cy="41775"/>
            </a:xfrm>
            <a:custGeom>
              <a:avLst/>
              <a:gdLst/>
              <a:ahLst/>
              <a:cxnLst/>
              <a:rect l="l" t="t" r="r" b="b"/>
              <a:pathLst>
                <a:path w="1670" h="1671" extrusionOk="0">
                  <a:moveTo>
                    <a:pt x="1327" y="0"/>
                  </a:moveTo>
                  <a:cubicBezTo>
                    <a:pt x="1237" y="0"/>
                    <a:pt x="1150" y="32"/>
                    <a:pt x="1103" y="95"/>
                  </a:cubicBezTo>
                  <a:lnTo>
                    <a:pt x="95" y="1072"/>
                  </a:lnTo>
                  <a:cubicBezTo>
                    <a:pt x="0" y="1198"/>
                    <a:pt x="0" y="1418"/>
                    <a:pt x="95" y="1544"/>
                  </a:cubicBezTo>
                  <a:cubicBezTo>
                    <a:pt x="158" y="1607"/>
                    <a:pt x="252" y="1670"/>
                    <a:pt x="347" y="1670"/>
                  </a:cubicBezTo>
                  <a:cubicBezTo>
                    <a:pt x="410" y="1670"/>
                    <a:pt x="536" y="1607"/>
                    <a:pt x="567" y="1544"/>
                  </a:cubicBezTo>
                  <a:lnTo>
                    <a:pt x="1575" y="568"/>
                  </a:lnTo>
                  <a:cubicBezTo>
                    <a:pt x="1670" y="442"/>
                    <a:pt x="1670" y="189"/>
                    <a:pt x="1575" y="95"/>
                  </a:cubicBezTo>
                  <a:cubicBezTo>
                    <a:pt x="1512" y="32"/>
                    <a:pt x="1418" y="0"/>
                    <a:pt x="1327" y="0"/>
                  </a:cubicBezTo>
                  <a:close/>
                </a:path>
              </a:pathLst>
            </a:custGeom>
            <a:grpFill/>
            <a:ln>
              <a:noFill/>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pPr>
              <a:endParaRPr sz="1400" kern="0">
                <a:solidFill>
                  <a:srgbClr val="000000"/>
                </a:solidFill>
                <a:latin typeface="Arial"/>
                <a:cs typeface="Arial"/>
                <a:sym typeface="Arial"/>
              </a:endParaRPr>
            </a:p>
          </p:txBody>
        </p:sp>
      </p:grpSp>
      <p:sp>
        <p:nvSpPr>
          <p:cNvPr id="14" name="Google Shape;246;p34">
            <a:extLst>
              <a:ext uri="{FF2B5EF4-FFF2-40B4-BE49-F238E27FC236}">
                <a16:creationId xmlns:a16="http://schemas.microsoft.com/office/drawing/2014/main" id="{CBF1663C-CC7A-D26C-FBF8-F9716BE9D775}"/>
              </a:ext>
            </a:extLst>
          </p:cNvPr>
          <p:cNvSpPr txBox="1">
            <a:spLocks/>
          </p:cNvSpPr>
          <p:nvPr/>
        </p:nvSpPr>
        <p:spPr>
          <a:xfrm>
            <a:off x="344250" y="4778501"/>
            <a:ext cx="8419497" cy="784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ctr" rtl="0">
              <a:lnSpc>
                <a:spcPct val="100000"/>
              </a:lnSpc>
              <a:spcBef>
                <a:spcPts val="0"/>
              </a:spcBef>
              <a:spcAft>
                <a:spcPts val="0"/>
              </a:spcAft>
              <a:buClr>
                <a:schemeClr val="dk2"/>
              </a:buClr>
              <a:buSzPts val="1400"/>
              <a:buFont typeface="Raleway"/>
              <a:buNone/>
              <a:defRPr sz="1400" b="0" i="0" u="none" strike="noStrike" cap="none">
                <a:solidFill>
                  <a:schemeClr val="dk2"/>
                </a:solidFill>
                <a:latin typeface="Raleway"/>
                <a:ea typeface="Raleway"/>
                <a:cs typeface="Raleway"/>
                <a:sym typeface="Raleway"/>
              </a:defRPr>
            </a:lvl1pPr>
            <a:lvl2pPr marL="914400" marR="0" lvl="1"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2pPr>
            <a:lvl3pPr marL="1371600" marR="0" lvl="2"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3pPr>
            <a:lvl4pPr marL="1828800" marR="0" lvl="3"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4pPr>
            <a:lvl5pPr marL="2286000" marR="0" lvl="4"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5pPr>
            <a:lvl6pPr marL="2743200" marR="0" lvl="5"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6pPr>
            <a:lvl7pPr marL="3200400" marR="0" lvl="6"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7pPr>
            <a:lvl8pPr marL="3657600" marR="0" lvl="7" indent="-323850" algn="ctr" rtl="0">
              <a:lnSpc>
                <a:spcPct val="100000"/>
              </a:lnSpc>
              <a:spcBef>
                <a:spcPts val="1600"/>
              </a:spcBef>
              <a:spcAft>
                <a:spcPts val="0"/>
              </a:spcAft>
              <a:buClr>
                <a:schemeClr val="dk2"/>
              </a:buClr>
              <a:buSzPts val="1500"/>
              <a:buFont typeface="Raleway"/>
              <a:buNone/>
              <a:defRPr sz="1500" b="0" i="0" u="none" strike="noStrike" cap="none">
                <a:solidFill>
                  <a:schemeClr val="dk2"/>
                </a:solidFill>
                <a:latin typeface="Raleway"/>
                <a:ea typeface="Raleway"/>
                <a:cs typeface="Raleway"/>
                <a:sym typeface="Raleway"/>
              </a:defRPr>
            </a:lvl8pPr>
            <a:lvl9pPr marL="4114800" marR="0" lvl="8" indent="-323850" algn="ctr" rtl="0">
              <a:lnSpc>
                <a:spcPct val="100000"/>
              </a:lnSpc>
              <a:spcBef>
                <a:spcPts val="1600"/>
              </a:spcBef>
              <a:spcAft>
                <a:spcPts val="1600"/>
              </a:spcAft>
              <a:buClr>
                <a:schemeClr val="dk2"/>
              </a:buClr>
              <a:buSzPts val="1500"/>
              <a:buFont typeface="Raleway"/>
              <a:buNone/>
              <a:defRPr sz="1500" b="0" i="0" u="none" strike="noStrike" cap="none">
                <a:solidFill>
                  <a:schemeClr val="dk2"/>
                </a:solidFill>
                <a:latin typeface="Raleway"/>
                <a:ea typeface="Raleway"/>
                <a:cs typeface="Raleway"/>
                <a:sym typeface="Raleway"/>
              </a:defRPr>
            </a:lvl9pPr>
          </a:lstStyle>
          <a:p>
            <a:pPr marL="0" indent="0" eaLnBrk="1" fontAlgn="auto" hangingPunct="1">
              <a:buClr>
                <a:srgbClr val="000000"/>
              </a:buClr>
            </a:pPr>
            <a:r>
              <a:rPr lang="en-US" b="1" u="sng" kern="0" dirty="0">
                <a:solidFill>
                  <a:srgbClr val="000000"/>
                </a:solidFill>
              </a:rPr>
              <a:t>Ongoing</a:t>
            </a:r>
            <a:r>
              <a:rPr lang="en-US" b="1" kern="0" dirty="0">
                <a:solidFill>
                  <a:srgbClr val="000000"/>
                </a:solidFill>
              </a:rPr>
              <a:t> experiences in family and peer relationships impact adult attachment styles.</a:t>
            </a:r>
          </a:p>
          <a:p>
            <a:pPr marL="0" indent="0" eaLnBrk="1" fontAlgn="auto" hangingPunct="1">
              <a:buClr>
                <a:srgbClr val="000000"/>
              </a:buClr>
            </a:pPr>
            <a:r>
              <a:rPr lang="en-US" b="1" kern="0" dirty="0">
                <a:solidFill>
                  <a:srgbClr val="000000"/>
                </a:solidFill>
              </a:rPr>
              <a:t>These results seem to suggest that environmental factors are more important than temperamental or genetic factors in predicting adult attachment. </a:t>
            </a:r>
          </a:p>
        </p:txBody>
      </p:sp>
    </p:spTree>
    <p:extLst>
      <p:ext uri="{BB962C8B-B14F-4D97-AF65-F5344CB8AC3E}">
        <p14:creationId xmlns:p14="http://schemas.microsoft.com/office/powerpoint/2010/main" val="325901495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F11C-BDDC-E040-EA3B-A67362CB9D90}"/>
              </a:ext>
            </a:extLst>
          </p:cNvPr>
          <p:cNvSpPr>
            <a:spLocks noGrp="1"/>
          </p:cNvSpPr>
          <p:nvPr>
            <p:ph type="title"/>
          </p:nvPr>
        </p:nvSpPr>
        <p:spPr>
          <a:xfrm>
            <a:off x="682050" y="1123120"/>
            <a:ext cx="7779900" cy="689626"/>
          </a:xfrm>
        </p:spPr>
        <p:txBody>
          <a:bodyPr/>
          <a:lstStyle/>
          <a:p>
            <a:r>
              <a:rPr lang="en" dirty="0"/>
              <a:t>Discussion Questions</a:t>
            </a:r>
            <a:endParaRPr lang="en-US" dirty="0"/>
          </a:p>
        </p:txBody>
      </p:sp>
      <p:sp>
        <p:nvSpPr>
          <p:cNvPr id="3" name="Subtitle 2">
            <a:extLst>
              <a:ext uri="{FF2B5EF4-FFF2-40B4-BE49-F238E27FC236}">
                <a16:creationId xmlns:a16="http://schemas.microsoft.com/office/drawing/2014/main" id="{5D62DE7B-9376-D698-DD74-535BD33852CA}"/>
              </a:ext>
            </a:extLst>
          </p:cNvPr>
          <p:cNvSpPr>
            <a:spLocks noGrp="1"/>
          </p:cNvSpPr>
          <p:nvPr>
            <p:ph type="subTitle" idx="1"/>
          </p:nvPr>
        </p:nvSpPr>
        <p:spPr>
          <a:xfrm>
            <a:off x="287677" y="1925762"/>
            <a:ext cx="8527551" cy="3616504"/>
          </a:xfrm>
        </p:spPr>
        <p:txBody>
          <a:bodyPr/>
          <a:lstStyle/>
          <a:p>
            <a:pPr marL="133350" indent="0"/>
            <a:r>
              <a:rPr lang="en-US" sz="1600" dirty="0"/>
              <a:t>I found it interesting that they chose to standardize the measures to assess between-persons differences to see the changes in rank-order among the group. With the range of ages for the longitudinal study, I would think there would be a lot of within-person changes throughout this period in regard to relationships and environments. </a:t>
            </a:r>
            <a:r>
              <a:rPr lang="en-US" sz="1600" b="1" dirty="0"/>
              <a:t>I wonder how this approach may have minimized some of the individual differences that may have provided important insight into attachment styles? </a:t>
            </a:r>
            <a:endParaRPr lang="en-US" sz="1600" dirty="0"/>
          </a:p>
          <a:p>
            <a:pPr marL="133350" indent="0"/>
            <a:endParaRPr lang="en-US" sz="1600" b="1" dirty="0"/>
          </a:p>
          <a:p>
            <a:pPr marL="133350" indent="0"/>
            <a:r>
              <a:rPr lang="en-US" sz="1600" dirty="0"/>
              <a:t>We have talked a lot in class about the how having a best friend can serve as a protective factor for a variety of outcomes, so I find it interesting that the quality of friendship isn’t significantly associated with attachment-related anxiety in thinking of friendship as a sort of attachment. </a:t>
            </a:r>
            <a:r>
              <a:rPr lang="en-US" sz="1600" b="1" dirty="0"/>
              <a:t>Is there an optimal level of quality of friendship that could protect against anxiety, similar to there being an optimal amount of maternal sensitivity for other outcomes?</a:t>
            </a:r>
          </a:p>
        </p:txBody>
      </p:sp>
    </p:spTree>
    <p:extLst>
      <p:ext uri="{BB962C8B-B14F-4D97-AF65-F5344CB8AC3E}">
        <p14:creationId xmlns:p14="http://schemas.microsoft.com/office/powerpoint/2010/main" val="41829065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Happy Mother's Day in Indonesia by Slidesgo">
  <a:themeElements>
    <a:clrScheme name="Simple Light">
      <a:dk1>
        <a:srgbClr val="45181A"/>
      </a:dk1>
      <a:lt1>
        <a:srgbClr val="B11820"/>
      </a:lt1>
      <a:dk2>
        <a:srgbClr val="FBD0C1"/>
      </a:dk2>
      <a:lt2>
        <a:srgbClr val="FFDDD1"/>
      </a:lt2>
      <a:accent1>
        <a:srgbClr val="B45B5B"/>
      </a:accent1>
      <a:accent2>
        <a:srgbClr val="F86B72"/>
      </a:accent2>
      <a:accent3>
        <a:srgbClr val="B19333"/>
      </a:accent3>
      <a:accent4>
        <a:srgbClr val="F1E2B2"/>
      </a:accent4>
      <a:accent5>
        <a:srgbClr val="FAF0EC"/>
      </a:accent5>
      <a:accent6>
        <a:srgbClr val="FFFFFF"/>
      </a:accent6>
      <a:hlink>
        <a:srgbClr val="90343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reat Slide Deck by Slidesgo">
  <a:themeElements>
    <a:clrScheme name="Simple Light">
      <a:dk1>
        <a:srgbClr val="E06666"/>
      </a:dk1>
      <a:lt1>
        <a:srgbClr val="FFFFFF"/>
      </a:lt1>
      <a:dk2>
        <a:srgbClr val="000000"/>
      </a:dk2>
      <a:lt2>
        <a:srgbClr val="EEEEEE"/>
      </a:lt2>
      <a:accent1>
        <a:srgbClr val="F9CB9C"/>
      </a:accent1>
      <a:accent2>
        <a:srgbClr val="E06666"/>
      </a:accent2>
      <a:accent3>
        <a:srgbClr val="E69138"/>
      </a:accent3>
      <a:accent4>
        <a:srgbClr val="CC0000"/>
      </a:accent4>
      <a:accent5>
        <a:srgbClr val="990000"/>
      </a:accent5>
      <a:accent6>
        <a:srgbClr val="F9CB9C"/>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Happy Parents Day by Slidesgo">
  <a:themeElements>
    <a:clrScheme name="Simple Light">
      <a:dk1>
        <a:srgbClr val="070D0D"/>
      </a:dk1>
      <a:lt1>
        <a:srgbClr val="2B4F4D"/>
      </a:lt1>
      <a:dk2>
        <a:srgbClr val="437B78"/>
      </a:dk2>
      <a:lt2>
        <a:srgbClr val="9DBEAA"/>
      </a:lt2>
      <a:accent1>
        <a:srgbClr val="C05550"/>
      </a:accent1>
      <a:accent2>
        <a:srgbClr val="FF8966"/>
      </a:accent2>
      <a:accent3>
        <a:srgbClr val="FFD2B4"/>
      </a:accent3>
      <a:accent4>
        <a:srgbClr val="FFE8D4"/>
      </a:accent4>
      <a:accent5>
        <a:srgbClr val="FFD18D"/>
      </a:accent5>
      <a:accent6>
        <a:srgbClr val="FFFFFF"/>
      </a:accent6>
      <a:hlink>
        <a:srgbClr val="070D0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9310</TotalTime>
  <Words>9145</Words>
  <Application>Microsoft Office PowerPoint</Application>
  <PresentationFormat>On-screen Show (4:3)</PresentationFormat>
  <Paragraphs>1163</Paragraphs>
  <Slides>156</Slides>
  <Notes>125</Notes>
  <HiddenSlides>67</HiddenSlides>
  <MMClips>1</MMClips>
  <ScaleCrop>false</ScaleCrop>
  <HeadingPairs>
    <vt:vector size="8" baseType="variant">
      <vt:variant>
        <vt:lpstr>Fonts Used</vt:lpstr>
      </vt:variant>
      <vt:variant>
        <vt:i4>31</vt:i4>
      </vt:variant>
      <vt:variant>
        <vt:lpstr>Theme</vt:lpstr>
      </vt:variant>
      <vt:variant>
        <vt:i4>4</vt:i4>
      </vt:variant>
      <vt:variant>
        <vt:lpstr>Embedded OLE Servers</vt:lpstr>
      </vt:variant>
      <vt:variant>
        <vt:i4>3</vt:i4>
      </vt:variant>
      <vt:variant>
        <vt:lpstr>Slide Titles</vt:lpstr>
      </vt:variant>
      <vt:variant>
        <vt:i4>156</vt:i4>
      </vt:variant>
    </vt:vector>
  </HeadingPairs>
  <TitlesOfParts>
    <vt:vector size="194" baseType="lpstr">
      <vt:lpstr>ＭＳ Ｐゴシック</vt:lpstr>
      <vt:lpstr>ＭＳ Ｐゴシック</vt:lpstr>
      <vt:lpstr>AdvBd</vt:lpstr>
      <vt:lpstr>AdvBdb</vt:lpstr>
      <vt:lpstr>Advpala-ita</vt:lpstr>
      <vt:lpstr>AdvPSPAL-R</vt:lpstr>
      <vt:lpstr>Aptos</vt:lpstr>
      <vt:lpstr>Archivo Black</vt:lpstr>
      <vt:lpstr>Arial</vt:lpstr>
      <vt:lpstr>Bebas Neue</vt:lpstr>
      <vt:lpstr>Calibri</vt:lpstr>
      <vt:lpstr>Corbel</vt:lpstr>
      <vt:lpstr>Courier New</vt:lpstr>
      <vt:lpstr>Galada</vt:lpstr>
      <vt:lpstr>Georgia</vt:lpstr>
      <vt:lpstr>Hind</vt:lpstr>
      <vt:lpstr>Just Another Hand</vt:lpstr>
      <vt:lpstr>Monotype Sorts</vt:lpstr>
      <vt:lpstr>Montserrat</vt:lpstr>
      <vt:lpstr>Montserrat Medium</vt:lpstr>
      <vt:lpstr>Nunito Light</vt:lpstr>
      <vt:lpstr>Playfair Display</vt:lpstr>
      <vt:lpstr>Playfair Display Medium</vt:lpstr>
      <vt:lpstr>Raleway</vt:lpstr>
      <vt:lpstr>Segoe UI</vt:lpstr>
      <vt:lpstr>Symbol</vt:lpstr>
      <vt:lpstr>Times</vt:lpstr>
      <vt:lpstr>Times New Roman</vt:lpstr>
      <vt:lpstr>Wingdings</vt:lpstr>
      <vt:lpstr>Wingdings 2</vt:lpstr>
      <vt:lpstr>Wingdings 3</vt:lpstr>
      <vt:lpstr>Module</vt:lpstr>
      <vt:lpstr>Happy Mother's Day in Indonesia by Slidesgo</vt:lpstr>
      <vt:lpstr>Creat Slide Deck by Slidesgo</vt:lpstr>
      <vt:lpstr>Happy Parents Day by Slidesgo</vt:lpstr>
      <vt:lpstr>Image</vt:lpstr>
      <vt:lpstr>Document</vt:lpstr>
      <vt:lpstr>Bitmap Image</vt:lpstr>
      <vt:lpstr>Advanced  Developmental  Psychology</vt:lpstr>
      <vt:lpstr>Socialization Processes</vt:lpstr>
      <vt:lpstr>Attachment overview</vt:lpstr>
      <vt:lpstr>Introduction to Attachment </vt:lpstr>
      <vt:lpstr>Attachment Theory  (Bowlby, 1969)</vt:lpstr>
      <vt:lpstr>Environment of evolutionary adaptiveness</vt:lpstr>
      <vt:lpstr>Recasting early interaction: Signals that function to establish or maintain proximity of caregiver</vt:lpstr>
      <vt:lpstr>Attachment’s Function/Goal: Keeping Caregivers Close </vt:lpstr>
      <vt:lpstr>Attachment system</vt:lpstr>
      <vt:lpstr>Multiple attachments</vt:lpstr>
      <vt:lpstr>Intellectual History </vt:lpstr>
      <vt:lpstr>What forms the basis for attachment relationships?</vt:lpstr>
      <vt:lpstr>What is the basis of attachment relationships?</vt:lpstr>
      <vt:lpstr>Harlow’s Surrogate Mother Studies</vt:lpstr>
      <vt:lpstr>Harlow’s Surrogate Mother      </vt:lpstr>
      <vt:lpstr>Key Attachment Concepts in Harlow</vt:lpstr>
      <vt:lpstr>Time is spent on cloth mothers </vt:lpstr>
      <vt:lpstr>Internal Working Models</vt:lpstr>
      <vt:lpstr>Attachment makes social contact a psychological reality</vt:lpstr>
      <vt:lpstr>Exposure to institutional rearing  disinhibited attachment disturbance</vt:lpstr>
      <vt:lpstr>What infant expects</vt:lpstr>
      <vt:lpstr>Attention to Fear Faces at 7 months Predicts 14 month Security</vt:lpstr>
      <vt:lpstr>PowerPoint Presentation</vt:lpstr>
      <vt:lpstr>Measuring attachment security</vt:lpstr>
      <vt:lpstr>Overall strategy</vt:lpstr>
      <vt:lpstr>Attachment types/categories</vt:lpstr>
      <vt:lpstr>Attachment Classifications</vt:lpstr>
      <vt:lpstr>Ainsworth’s (1978) Strange Situation </vt:lpstr>
      <vt:lpstr>Strange Situation</vt:lpstr>
      <vt:lpstr>Attachment  in Strange Situation </vt:lpstr>
      <vt:lpstr>PowerPoint Presentation</vt:lpstr>
      <vt:lpstr>Attachment system</vt:lpstr>
      <vt:lpstr>Basis for Individual  Differences?</vt:lpstr>
      <vt:lpstr>Ongoing debate</vt:lpstr>
      <vt:lpstr>The Current Study</vt:lpstr>
      <vt:lpstr>Attachment-Maturation Model</vt:lpstr>
      <vt:lpstr>Predicting attachment security</vt:lpstr>
      <vt:lpstr>Evidence for care-giving effects</vt:lpstr>
      <vt:lpstr>Experiment: Snuggly Effect!</vt:lpstr>
      <vt:lpstr>Experiment: Sensitivity training</vt:lpstr>
      <vt:lpstr>Results</vt:lpstr>
      <vt:lpstr>Observational Meta-analysis: Sensitivity Studies Only</vt:lpstr>
      <vt:lpstr>PowerPoint Presentation</vt:lpstr>
      <vt:lpstr>PowerPoint Presentation</vt:lpstr>
      <vt:lpstr>Conclusions</vt:lpstr>
      <vt:lpstr>PowerPoint Presentation</vt:lpstr>
      <vt:lpstr>Two Temperamental Pathways</vt:lpstr>
      <vt:lpstr>Attachment in the Early Life Course</vt:lpstr>
      <vt:lpstr>Types of Attachment Styles</vt:lpstr>
      <vt:lpstr>Study Goals</vt:lpstr>
      <vt:lpstr>Study Questions</vt:lpstr>
      <vt:lpstr> </vt:lpstr>
      <vt:lpstr>Attachment Security Across Childhood</vt:lpstr>
      <vt:lpstr>Attachment Security Across Childhood</vt:lpstr>
      <vt:lpstr>What about temporal lag?</vt:lpstr>
      <vt:lpstr>Attachment Security </vt:lpstr>
      <vt:lpstr>PowerPoint Presentation</vt:lpstr>
      <vt:lpstr>What about other attachment styles? What is the association with temperament?</vt:lpstr>
      <vt:lpstr>Results and Discussions</vt:lpstr>
      <vt:lpstr>PowerPoint Presentation</vt:lpstr>
      <vt:lpstr>Empirical resolution?</vt:lpstr>
      <vt:lpstr>What about common genetic variant?</vt:lpstr>
      <vt:lpstr>Gene*environment interaction?</vt:lpstr>
      <vt:lpstr>Goals</vt:lpstr>
      <vt:lpstr>Predicting security &amp; distress reactivity</vt:lpstr>
      <vt:lpstr>Discussion</vt:lpstr>
      <vt:lpstr>Genetic and Caregiving-Based Contributions to Infant Attachment</vt:lpstr>
      <vt:lpstr>Genetic and Caregiving-Based Contributions to Infant Attachment</vt:lpstr>
      <vt:lpstr>Genetic and Caregiving-Based Contributions to Infant Attachment</vt:lpstr>
      <vt:lpstr>Maternal responsiveness uniquely predicted attachment security</vt:lpstr>
      <vt:lpstr>Disorganized attachment predicted by parent behavior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Mother-Child Attachment and Overall Negative Temperament</vt:lpstr>
      <vt:lpstr>Results:  Attachment and Specific Dimensions and Assessments of Temperament</vt:lpstr>
      <vt:lpstr>Results:  Father-Child Attachment and Overall Negative Temperament</vt:lpstr>
      <vt:lpstr>Results:  Temperament, Social Competence, Externalizing Behavior, and Internalizing Symptoms</vt:lpstr>
      <vt:lpstr>Results:  Temperament, Social Competence, Externalizing Behavior, and Internalizing Symptoms</vt:lpstr>
      <vt:lpstr>PowerPoint Presentation</vt:lpstr>
      <vt:lpstr>PowerPoint Presentation</vt:lpstr>
      <vt:lpstr>PowerPoint Presentation</vt:lpstr>
      <vt:lpstr>PowerPoint Presentation</vt:lpstr>
      <vt:lpstr>PowerPoint Presentation</vt:lpstr>
      <vt:lpstr>PowerPoint Presentation</vt:lpstr>
      <vt:lpstr>Conclusions</vt:lpstr>
      <vt:lpstr>The Big Question</vt:lpstr>
      <vt:lpstr>Attachment Relationship Quality With Mothers and Fathers and Child Temperament: An Individual Participant Data Meta-Analysis</vt:lpstr>
      <vt:lpstr>STUDY AIM</vt:lpstr>
      <vt:lpstr>HYPOTHESES</vt:lpstr>
      <vt:lpstr>METHODS:  Study Level</vt:lpstr>
      <vt:lpstr>METHODS:  Data Items</vt:lpstr>
      <vt:lpstr>METHODS: Participant Level</vt:lpstr>
      <vt:lpstr>METHODS:  Participant Level</vt:lpstr>
      <vt:lpstr>METHODS: Participant Level   </vt:lpstr>
      <vt:lpstr>METHODS:  Analytic Approach </vt:lpstr>
      <vt:lpstr>RESULTS</vt:lpstr>
      <vt:lpstr>Negative Emotionality Predicted # of secure and insecure-resistant Attachment Relationships </vt:lpstr>
      <vt:lpstr>Concordance Between Mother/Child and Father/Child Attachment Relationship Quality</vt:lpstr>
      <vt:lpstr>TAKE HOME POINTS </vt:lpstr>
      <vt:lpstr>DISCUSSION</vt:lpstr>
      <vt:lpstr>Predicting behavior problems</vt:lpstr>
      <vt:lpstr>Participants</vt:lpstr>
      <vt:lpstr>Measures</vt:lpstr>
      <vt:lpstr>Results</vt:lpstr>
      <vt:lpstr>Can 1 secure relationship act as a buffer?</vt:lpstr>
      <vt:lpstr>Double insecurity  behavior problems (insecurity with dad is key)</vt:lpstr>
      <vt:lpstr>Two insecure attachments…</vt:lpstr>
      <vt:lpstr>Level of resistance</vt:lpstr>
      <vt:lpstr>Attachment and Children's Peer Relations</vt:lpstr>
      <vt:lpstr>PowerPoint Presentation</vt:lpstr>
      <vt:lpstr>Disorganized/Nonsecure   Internalizing/Externalizing</vt:lpstr>
      <vt:lpstr>What about attachment in adulthood?</vt:lpstr>
      <vt:lpstr>PowerPoint Presentation</vt:lpstr>
      <vt:lpstr>Scales/Categories</vt:lpstr>
      <vt:lpstr>How Speakers are Categorized</vt:lpstr>
      <vt:lpstr>Validity of AAI</vt:lpstr>
      <vt:lpstr>Parent-Infant  Attachment Correspondence</vt:lpstr>
      <vt:lpstr>Parent-Infant Correspondence</vt:lpstr>
      <vt:lpstr>PowerPoint Presentation</vt:lpstr>
      <vt:lpstr>Larger effect sizes for secure-autonomous transmission (r =.31) than for unresolved transmission (r = .21)</vt:lpstr>
      <vt:lpstr>Transmission Gap</vt:lpstr>
      <vt:lpstr>Kelsey Questions</vt:lpstr>
      <vt:lpstr>Breaking the Link</vt:lpstr>
      <vt:lpstr>Interview</vt:lpstr>
      <vt:lpstr>PowerPoint Presentation</vt:lpstr>
      <vt:lpstr>How to Think About What You’ve Said</vt:lpstr>
      <vt:lpstr>Parenting Styles in Middle  Childhood</vt:lpstr>
      <vt:lpstr>Parent-Child Relationships in  Adolescence and Early Adulthood</vt:lpstr>
      <vt:lpstr>Father-Child Relationships  (Tamis-LeMonda et al., 2004)</vt:lpstr>
      <vt:lpstr>Modest genetic influence on infant attachment security</vt:lpstr>
      <vt:lpstr>PowerPoint Presentation</vt:lpstr>
      <vt:lpstr>Gene (HTR2A) by environment interaction (maternal sensitivity slopes) predicting romantic avoidance.</vt:lpstr>
      <vt:lpstr>Attachment Theory</vt:lpstr>
      <vt:lpstr>Adult Attachment styles</vt:lpstr>
      <vt:lpstr>Two dimensions of adult Attachment</vt:lpstr>
      <vt:lpstr>Retrospective reports of sensitivity</vt:lpstr>
      <vt:lpstr>Social competence</vt:lpstr>
      <vt:lpstr>Friendships</vt:lpstr>
      <vt:lpstr>Temperament &amp; genetics</vt:lpstr>
      <vt:lpstr>Methods</vt:lpstr>
      <vt:lpstr>Results: Attachment-related avoidance</vt:lpstr>
      <vt:lpstr>Results: Attachment-related anxiety</vt:lpstr>
      <vt:lpstr>Temperament &amp; Genetic Findings</vt:lpstr>
      <vt:lpstr>Key takeaways</vt:lpstr>
      <vt:lpstr>Discussion Questions</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295</cp:revision>
  <cp:lastPrinted>2013-03-20T20:17:21Z</cp:lastPrinted>
  <dcterms:created xsi:type="dcterms:W3CDTF">2007-01-11T16:44:21Z</dcterms:created>
  <dcterms:modified xsi:type="dcterms:W3CDTF">2025-04-15T15:55:14Z</dcterms:modified>
</cp:coreProperties>
</file>